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diagrams/drawing10.xml" ContentType="application/vnd.ms-office.drawingml.diagramDrawing+xml"/>
  <Override PartName="/ppt/diagrams/drawing20.xml" ContentType="application/vnd.ms-office.drawingml.diagramDrawing+xml"/>
  <Override PartName="/ppt/diagrams/drawing30.xml" ContentType="application/vnd.ms-office.drawingml.diagramDrawing+xml"/>
  <Override PartName="/ppt/diagrams/drawing40.xml" ContentType="application/vnd.ms-office.drawingml.diagramDrawing+xml"/>
  <Override PartName="/ppt/diagrams/drawing50.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1EB"/>
    <a:srgbClr val="ED78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BCAD05D-D7FD-40FA-9B1D-03BCC49DC33B}">
  <a:tblStyle styleId="{1BCAD05D-D7FD-40FA-9B1D-03BCC49DC33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90" y="10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4213AC-7795-4F2C-ABA3-86443787D8A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991F4770-5EAF-4036-BFCF-A03543C10F76}">
      <dgm:prSet phldrT="[Text]"/>
      <dgm:spPr/>
      <dgm:t>
        <a:bodyPr/>
        <a:lstStyle/>
        <a:p>
          <a:r>
            <a:rPr lang="en-US" dirty="0"/>
            <a:t> 1</a:t>
          </a:r>
        </a:p>
      </dgm:t>
    </dgm:pt>
    <dgm:pt modelId="{D6C64568-D07F-4691-9708-72E2C2D4BA62}" type="parTrans" cxnId="{39A81224-DE55-401F-BDCA-4FC3E1D876CC}">
      <dgm:prSet/>
      <dgm:spPr/>
      <dgm:t>
        <a:bodyPr/>
        <a:lstStyle/>
        <a:p>
          <a:endParaRPr lang="en-US"/>
        </a:p>
      </dgm:t>
    </dgm:pt>
    <dgm:pt modelId="{EB0DD6AD-D3D0-49AC-ADAC-764A5A4F656C}" type="sibTrans" cxnId="{39A81224-DE55-401F-BDCA-4FC3E1D876CC}">
      <dgm:prSet/>
      <dgm:spPr/>
      <dgm:t>
        <a:bodyPr/>
        <a:lstStyle/>
        <a:p>
          <a:endParaRPr lang="en-US"/>
        </a:p>
      </dgm:t>
    </dgm:pt>
    <dgm:pt modelId="{268285A9-C748-4FC1-9603-96C38577EC10}">
      <dgm:prSet phldrT="[Text]"/>
      <dgm:spPr/>
      <dgm:t>
        <a:bodyPr/>
        <a:lstStyle/>
        <a:p>
          <a:pPr>
            <a:buNone/>
          </a:pPr>
          <a:r>
            <a:rPr lang="en-US" dirty="0"/>
            <a:t> </a:t>
          </a:r>
        </a:p>
      </dgm:t>
    </dgm:pt>
    <dgm:pt modelId="{36DDD532-95A1-4A33-8896-3FBB800AC5F1}" type="parTrans" cxnId="{73152603-EF64-4653-8E84-BCA54B258F6A}">
      <dgm:prSet/>
      <dgm:spPr/>
      <dgm:t>
        <a:bodyPr/>
        <a:lstStyle/>
        <a:p>
          <a:endParaRPr lang="en-US"/>
        </a:p>
      </dgm:t>
    </dgm:pt>
    <dgm:pt modelId="{8BF7DB53-EDAA-49FD-BB8A-45D09E5CF75B}" type="sibTrans" cxnId="{73152603-EF64-4653-8E84-BCA54B258F6A}">
      <dgm:prSet/>
      <dgm:spPr/>
      <dgm:t>
        <a:bodyPr/>
        <a:lstStyle/>
        <a:p>
          <a:endParaRPr lang="en-US"/>
        </a:p>
      </dgm:t>
    </dgm:pt>
    <dgm:pt modelId="{528B2EF4-5EE3-436D-B3B5-529DA840B13F}">
      <dgm:prSet phldrT="[Text]"/>
      <dgm:spPr/>
      <dgm:t>
        <a:bodyPr/>
        <a:lstStyle/>
        <a:p>
          <a:r>
            <a:rPr lang="en-US" dirty="0"/>
            <a:t> 2</a:t>
          </a:r>
        </a:p>
      </dgm:t>
    </dgm:pt>
    <dgm:pt modelId="{24DE6D55-9A59-46BA-B6A4-0D0F96C4A3C4}" type="parTrans" cxnId="{9CAEF028-4F4B-4E13-81F5-43796FF2D707}">
      <dgm:prSet/>
      <dgm:spPr/>
      <dgm:t>
        <a:bodyPr/>
        <a:lstStyle/>
        <a:p>
          <a:endParaRPr lang="en-US"/>
        </a:p>
      </dgm:t>
    </dgm:pt>
    <dgm:pt modelId="{E86F38C9-8F22-40F1-9831-AC7976714C3E}" type="sibTrans" cxnId="{9CAEF028-4F4B-4E13-81F5-43796FF2D707}">
      <dgm:prSet/>
      <dgm:spPr/>
      <dgm:t>
        <a:bodyPr/>
        <a:lstStyle/>
        <a:p>
          <a:endParaRPr lang="en-US"/>
        </a:p>
      </dgm:t>
    </dgm:pt>
    <dgm:pt modelId="{6BAA17C1-1A6A-456D-B729-6DB327801975}">
      <dgm:prSet phldrT="[Text]"/>
      <dgm:spPr/>
      <dgm:t>
        <a:bodyPr/>
        <a:lstStyle/>
        <a:p>
          <a:pPr>
            <a:buNone/>
          </a:pPr>
          <a:r>
            <a:rPr lang="en-US" dirty="0"/>
            <a:t>    </a:t>
          </a:r>
        </a:p>
      </dgm:t>
    </dgm:pt>
    <dgm:pt modelId="{6BFE9EB8-C4C0-4F06-9A77-EF634EC06C65}" type="parTrans" cxnId="{7A189745-0415-4A3C-96E6-EB0D117CA86C}">
      <dgm:prSet/>
      <dgm:spPr/>
      <dgm:t>
        <a:bodyPr/>
        <a:lstStyle/>
        <a:p>
          <a:endParaRPr lang="en-US"/>
        </a:p>
      </dgm:t>
    </dgm:pt>
    <dgm:pt modelId="{71F25D69-E5C2-44A7-A552-03544509B52D}" type="sibTrans" cxnId="{7A189745-0415-4A3C-96E6-EB0D117CA86C}">
      <dgm:prSet/>
      <dgm:spPr/>
      <dgm:t>
        <a:bodyPr/>
        <a:lstStyle/>
        <a:p>
          <a:endParaRPr lang="en-US"/>
        </a:p>
      </dgm:t>
    </dgm:pt>
    <dgm:pt modelId="{B4DBC32A-4F5E-48FC-B664-23F2A388B58B}">
      <dgm:prSet phldrT="[Text]"/>
      <dgm:spPr/>
      <dgm:t>
        <a:bodyPr/>
        <a:lstStyle/>
        <a:p>
          <a:r>
            <a:rPr lang="en-US" dirty="0"/>
            <a:t> 3</a:t>
          </a:r>
        </a:p>
      </dgm:t>
    </dgm:pt>
    <dgm:pt modelId="{AECAC5C1-588B-4201-A5EB-6AC60C0538D0}" type="parTrans" cxnId="{969BC86A-2EE8-43DC-A957-28BE07B412B3}">
      <dgm:prSet/>
      <dgm:spPr/>
      <dgm:t>
        <a:bodyPr/>
        <a:lstStyle/>
        <a:p>
          <a:endParaRPr lang="en-US"/>
        </a:p>
      </dgm:t>
    </dgm:pt>
    <dgm:pt modelId="{1B1C9865-1E2D-4D45-84D8-58D5BA711260}" type="sibTrans" cxnId="{969BC86A-2EE8-43DC-A957-28BE07B412B3}">
      <dgm:prSet/>
      <dgm:spPr/>
      <dgm:t>
        <a:bodyPr/>
        <a:lstStyle/>
        <a:p>
          <a:endParaRPr lang="en-US"/>
        </a:p>
      </dgm:t>
    </dgm:pt>
    <dgm:pt modelId="{23A848B7-2E39-4257-9C74-AEE2A25848C8}">
      <dgm:prSet phldrT="[Text]"/>
      <dgm:spPr/>
      <dgm:t>
        <a:bodyPr/>
        <a:lstStyle/>
        <a:p>
          <a:pPr>
            <a:buNone/>
          </a:pPr>
          <a:r>
            <a:rPr lang="en-US" dirty="0"/>
            <a:t> </a:t>
          </a:r>
        </a:p>
      </dgm:t>
    </dgm:pt>
    <dgm:pt modelId="{EB07704D-799D-4C01-ADD2-EC5327E9CE99}" type="parTrans" cxnId="{7043804C-71B2-4098-ACF3-FB5EB458C3E6}">
      <dgm:prSet/>
      <dgm:spPr/>
      <dgm:t>
        <a:bodyPr/>
        <a:lstStyle/>
        <a:p>
          <a:endParaRPr lang="en-US"/>
        </a:p>
      </dgm:t>
    </dgm:pt>
    <dgm:pt modelId="{E08B9F0B-70F6-41F8-B05F-3FC7EF407428}" type="sibTrans" cxnId="{7043804C-71B2-4098-ACF3-FB5EB458C3E6}">
      <dgm:prSet/>
      <dgm:spPr/>
      <dgm:t>
        <a:bodyPr/>
        <a:lstStyle/>
        <a:p>
          <a:endParaRPr lang="en-US"/>
        </a:p>
      </dgm:t>
    </dgm:pt>
    <dgm:pt modelId="{3AAFCAC8-8E47-4AEE-82C8-DAD03D14304C}" type="pres">
      <dgm:prSet presAssocID="{514213AC-7795-4F2C-ABA3-86443787D8AA}" presName="linearFlow" presStyleCnt="0">
        <dgm:presLayoutVars>
          <dgm:dir/>
          <dgm:animLvl val="lvl"/>
          <dgm:resizeHandles val="exact"/>
        </dgm:presLayoutVars>
      </dgm:prSet>
      <dgm:spPr/>
      <dgm:t>
        <a:bodyPr/>
        <a:lstStyle/>
        <a:p>
          <a:endParaRPr lang="ru-RU"/>
        </a:p>
      </dgm:t>
    </dgm:pt>
    <dgm:pt modelId="{1526E3B1-8D4A-46DE-99CD-DEEC36A8CFAD}" type="pres">
      <dgm:prSet presAssocID="{991F4770-5EAF-4036-BFCF-A03543C10F76}" presName="composite" presStyleCnt="0"/>
      <dgm:spPr/>
    </dgm:pt>
    <dgm:pt modelId="{CE06D512-98FD-4358-BAAA-03603FB4DB1C}" type="pres">
      <dgm:prSet presAssocID="{991F4770-5EAF-4036-BFCF-A03543C10F76}" presName="parentText" presStyleLbl="alignNode1" presStyleIdx="0" presStyleCnt="3">
        <dgm:presLayoutVars>
          <dgm:chMax val="1"/>
          <dgm:bulletEnabled val="1"/>
        </dgm:presLayoutVars>
      </dgm:prSet>
      <dgm:spPr/>
      <dgm:t>
        <a:bodyPr/>
        <a:lstStyle/>
        <a:p>
          <a:endParaRPr lang="ru-RU"/>
        </a:p>
      </dgm:t>
    </dgm:pt>
    <dgm:pt modelId="{F07BA46A-8652-4AB1-A943-83DD9043CBA9}" type="pres">
      <dgm:prSet presAssocID="{991F4770-5EAF-4036-BFCF-A03543C10F76}" presName="descendantText" presStyleLbl="alignAcc1" presStyleIdx="0" presStyleCnt="3">
        <dgm:presLayoutVars>
          <dgm:bulletEnabled val="1"/>
        </dgm:presLayoutVars>
      </dgm:prSet>
      <dgm:spPr/>
      <dgm:t>
        <a:bodyPr/>
        <a:lstStyle/>
        <a:p>
          <a:endParaRPr lang="ru-RU"/>
        </a:p>
      </dgm:t>
    </dgm:pt>
    <dgm:pt modelId="{73C95C24-2749-4672-8DDF-FB7FA1307A14}" type="pres">
      <dgm:prSet presAssocID="{EB0DD6AD-D3D0-49AC-ADAC-764A5A4F656C}" presName="sp" presStyleCnt="0"/>
      <dgm:spPr/>
    </dgm:pt>
    <dgm:pt modelId="{31F00892-4AAC-41E9-BBE8-C41CE6298A49}" type="pres">
      <dgm:prSet presAssocID="{528B2EF4-5EE3-436D-B3B5-529DA840B13F}" presName="composite" presStyleCnt="0"/>
      <dgm:spPr/>
    </dgm:pt>
    <dgm:pt modelId="{DE2464DF-823A-469A-A24C-C815EAFC628C}" type="pres">
      <dgm:prSet presAssocID="{528B2EF4-5EE3-436D-B3B5-529DA840B13F}" presName="parentText" presStyleLbl="alignNode1" presStyleIdx="1" presStyleCnt="3">
        <dgm:presLayoutVars>
          <dgm:chMax val="1"/>
          <dgm:bulletEnabled val="1"/>
        </dgm:presLayoutVars>
      </dgm:prSet>
      <dgm:spPr/>
      <dgm:t>
        <a:bodyPr/>
        <a:lstStyle/>
        <a:p>
          <a:endParaRPr lang="ru-RU"/>
        </a:p>
      </dgm:t>
    </dgm:pt>
    <dgm:pt modelId="{AC87CD5A-6F24-4C09-B10F-B5A4C4A043E4}" type="pres">
      <dgm:prSet presAssocID="{528B2EF4-5EE3-436D-B3B5-529DA840B13F}" presName="descendantText" presStyleLbl="alignAcc1" presStyleIdx="1" presStyleCnt="3">
        <dgm:presLayoutVars>
          <dgm:bulletEnabled val="1"/>
        </dgm:presLayoutVars>
      </dgm:prSet>
      <dgm:spPr/>
      <dgm:t>
        <a:bodyPr/>
        <a:lstStyle/>
        <a:p>
          <a:endParaRPr lang="ru-RU"/>
        </a:p>
      </dgm:t>
    </dgm:pt>
    <dgm:pt modelId="{C05B9713-42FE-40D1-91B5-819DEB535198}" type="pres">
      <dgm:prSet presAssocID="{E86F38C9-8F22-40F1-9831-AC7976714C3E}" presName="sp" presStyleCnt="0"/>
      <dgm:spPr/>
    </dgm:pt>
    <dgm:pt modelId="{2CC30A23-B74C-467D-930D-82BC6D2C5E23}" type="pres">
      <dgm:prSet presAssocID="{B4DBC32A-4F5E-48FC-B664-23F2A388B58B}" presName="composite" presStyleCnt="0"/>
      <dgm:spPr/>
    </dgm:pt>
    <dgm:pt modelId="{06B136E1-FFBA-4FBB-B718-C4BAFEBC06BD}" type="pres">
      <dgm:prSet presAssocID="{B4DBC32A-4F5E-48FC-B664-23F2A388B58B}" presName="parentText" presStyleLbl="alignNode1" presStyleIdx="2" presStyleCnt="3">
        <dgm:presLayoutVars>
          <dgm:chMax val="1"/>
          <dgm:bulletEnabled val="1"/>
        </dgm:presLayoutVars>
      </dgm:prSet>
      <dgm:spPr/>
      <dgm:t>
        <a:bodyPr/>
        <a:lstStyle/>
        <a:p>
          <a:endParaRPr lang="ru-RU"/>
        </a:p>
      </dgm:t>
    </dgm:pt>
    <dgm:pt modelId="{7FFEB09E-6896-4B40-9736-C8A1C406AD7B}" type="pres">
      <dgm:prSet presAssocID="{B4DBC32A-4F5E-48FC-B664-23F2A388B58B}" presName="descendantText" presStyleLbl="alignAcc1" presStyleIdx="2" presStyleCnt="3">
        <dgm:presLayoutVars>
          <dgm:bulletEnabled val="1"/>
        </dgm:presLayoutVars>
      </dgm:prSet>
      <dgm:spPr/>
      <dgm:t>
        <a:bodyPr/>
        <a:lstStyle/>
        <a:p>
          <a:endParaRPr lang="ru-RU"/>
        </a:p>
      </dgm:t>
    </dgm:pt>
  </dgm:ptLst>
  <dgm:cxnLst>
    <dgm:cxn modelId="{9656A269-2FDC-491A-A1EC-A94FAA27314F}" type="presOf" srcId="{528B2EF4-5EE3-436D-B3B5-529DA840B13F}" destId="{DE2464DF-823A-469A-A24C-C815EAFC628C}" srcOrd="0" destOrd="0" presId="urn:microsoft.com/office/officeart/2005/8/layout/chevron2"/>
    <dgm:cxn modelId="{39A81224-DE55-401F-BDCA-4FC3E1D876CC}" srcId="{514213AC-7795-4F2C-ABA3-86443787D8AA}" destId="{991F4770-5EAF-4036-BFCF-A03543C10F76}" srcOrd="0" destOrd="0" parTransId="{D6C64568-D07F-4691-9708-72E2C2D4BA62}" sibTransId="{EB0DD6AD-D3D0-49AC-ADAC-764A5A4F656C}"/>
    <dgm:cxn modelId="{7A189745-0415-4A3C-96E6-EB0D117CA86C}" srcId="{528B2EF4-5EE3-436D-B3B5-529DA840B13F}" destId="{6BAA17C1-1A6A-456D-B729-6DB327801975}" srcOrd="0" destOrd="0" parTransId="{6BFE9EB8-C4C0-4F06-9A77-EF634EC06C65}" sibTransId="{71F25D69-E5C2-44A7-A552-03544509B52D}"/>
    <dgm:cxn modelId="{B26617FA-59A3-4599-A447-573EDDF7F231}" type="presOf" srcId="{23A848B7-2E39-4257-9C74-AEE2A25848C8}" destId="{7FFEB09E-6896-4B40-9736-C8A1C406AD7B}" srcOrd="0" destOrd="0" presId="urn:microsoft.com/office/officeart/2005/8/layout/chevron2"/>
    <dgm:cxn modelId="{7043804C-71B2-4098-ACF3-FB5EB458C3E6}" srcId="{B4DBC32A-4F5E-48FC-B664-23F2A388B58B}" destId="{23A848B7-2E39-4257-9C74-AEE2A25848C8}" srcOrd="0" destOrd="0" parTransId="{EB07704D-799D-4C01-ADD2-EC5327E9CE99}" sibTransId="{E08B9F0B-70F6-41F8-B05F-3FC7EF407428}"/>
    <dgm:cxn modelId="{68F018BE-6261-4DBC-AADA-4870F91D33B7}" type="presOf" srcId="{B4DBC32A-4F5E-48FC-B664-23F2A388B58B}" destId="{06B136E1-FFBA-4FBB-B718-C4BAFEBC06BD}" srcOrd="0" destOrd="0" presId="urn:microsoft.com/office/officeart/2005/8/layout/chevron2"/>
    <dgm:cxn modelId="{560534B9-2B1D-4A42-B655-F1D7CE3FBC4D}" type="presOf" srcId="{991F4770-5EAF-4036-BFCF-A03543C10F76}" destId="{CE06D512-98FD-4358-BAAA-03603FB4DB1C}" srcOrd="0" destOrd="0" presId="urn:microsoft.com/office/officeart/2005/8/layout/chevron2"/>
    <dgm:cxn modelId="{A8AB9F39-8AE2-41A6-B821-A65A8ECBECCE}" type="presOf" srcId="{6BAA17C1-1A6A-456D-B729-6DB327801975}" destId="{AC87CD5A-6F24-4C09-B10F-B5A4C4A043E4}" srcOrd="0" destOrd="0" presId="urn:microsoft.com/office/officeart/2005/8/layout/chevron2"/>
    <dgm:cxn modelId="{1623C570-0F20-45DF-954D-34038AAEF899}" type="presOf" srcId="{514213AC-7795-4F2C-ABA3-86443787D8AA}" destId="{3AAFCAC8-8E47-4AEE-82C8-DAD03D14304C}" srcOrd="0" destOrd="0" presId="urn:microsoft.com/office/officeart/2005/8/layout/chevron2"/>
    <dgm:cxn modelId="{969BC86A-2EE8-43DC-A957-28BE07B412B3}" srcId="{514213AC-7795-4F2C-ABA3-86443787D8AA}" destId="{B4DBC32A-4F5E-48FC-B664-23F2A388B58B}" srcOrd="2" destOrd="0" parTransId="{AECAC5C1-588B-4201-A5EB-6AC60C0538D0}" sibTransId="{1B1C9865-1E2D-4D45-84D8-58D5BA711260}"/>
    <dgm:cxn modelId="{79240C93-983F-41C4-A68C-ECD2FC09692F}" type="presOf" srcId="{268285A9-C748-4FC1-9603-96C38577EC10}" destId="{F07BA46A-8652-4AB1-A943-83DD9043CBA9}" srcOrd="0" destOrd="0" presId="urn:microsoft.com/office/officeart/2005/8/layout/chevron2"/>
    <dgm:cxn modelId="{73152603-EF64-4653-8E84-BCA54B258F6A}" srcId="{991F4770-5EAF-4036-BFCF-A03543C10F76}" destId="{268285A9-C748-4FC1-9603-96C38577EC10}" srcOrd="0" destOrd="0" parTransId="{36DDD532-95A1-4A33-8896-3FBB800AC5F1}" sibTransId="{8BF7DB53-EDAA-49FD-BB8A-45D09E5CF75B}"/>
    <dgm:cxn modelId="{9CAEF028-4F4B-4E13-81F5-43796FF2D707}" srcId="{514213AC-7795-4F2C-ABA3-86443787D8AA}" destId="{528B2EF4-5EE3-436D-B3B5-529DA840B13F}" srcOrd="1" destOrd="0" parTransId="{24DE6D55-9A59-46BA-B6A4-0D0F96C4A3C4}" sibTransId="{E86F38C9-8F22-40F1-9831-AC7976714C3E}"/>
    <dgm:cxn modelId="{D3BD9FD0-8615-4E2E-A0D2-E53C69738F98}" type="presParOf" srcId="{3AAFCAC8-8E47-4AEE-82C8-DAD03D14304C}" destId="{1526E3B1-8D4A-46DE-99CD-DEEC36A8CFAD}" srcOrd="0" destOrd="0" presId="urn:microsoft.com/office/officeart/2005/8/layout/chevron2"/>
    <dgm:cxn modelId="{971A6B70-194B-4B5C-9788-7A5B68995201}" type="presParOf" srcId="{1526E3B1-8D4A-46DE-99CD-DEEC36A8CFAD}" destId="{CE06D512-98FD-4358-BAAA-03603FB4DB1C}" srcOrd="0" destOrd="0" presId="urn:microsoft.com/office/officeart/2005/8/layout/chevron2"/>
    <dgm:cxn modelId="{6E8DF020-D02E-4583-8B39-F2DF6FD7F087}" type="presParOf" srcId="{1526E3B1-8D4A-46DE-99CD-DEEC36A8CFAD}" destId="{F07BA46A-8652-4AB1-A943-83DD9043CBA9}" srcOrd="1" destOrd="0" presId="urn:microsoft.com/office/officeart/2005/8/layout/chevron2"/>
    <dgm:cxn modelId="{CD84280E-B009-409C-B4D8-46009130F5C0}" type="presParOf" srcId="{3AAFCAC8-8E47-4AEE-82C8-DAD03D14304C}" destId="{73C95C24-2749-4672-8DDF-FB7FA1307A14}" srcOrd="1" destOrd="0" presId="urn:microsoft.com/office/officeart/2005/8/layout/chevron2"/>
    <dgm:cxn modelId="{68B2D6C9-7475-4215-86B4-43699D5AE733}" type="presParOf" srcId="{3AAFCAC8-8E47-4AEE-82C8-DAD03D14304C}" destId="{31F00892-4AAC-41E9-BBE8-C41CE6298A49}" srcOrd="2" destOrd="0" presId="urn:microsoft.com/office/officeart/2005/8/layout/chevron2"/>
    <dgm:cxn modelId="{86049CCE-044E-43A3-8D41-AEB24923EA96}" type="presParOf" srcId="{31F00892-4AAC-41E9-BBE8-C41CE6298A49}" destId="{DE2464DF-823A-469A-A24C-C815EAFC628C}" srcOrd="0" destOrd="0" presId="urn:microsoft.com/office/officeart/2005/8/layout/chevron2"/>
    <dgm:cxn modelId="{A17C01C9-27A8-4102-8C32-E26E60260453}" type="presParOf" srcId="{31F00892-4AAC-41E9-BBE8-C41CE6298A49}" destId="{AC87CD5A-6F24-4C09-B10F-B5A4C4A043E4}" srcOrd="1" destOrd="0" presId="urn:microsoft.com/office/officeart/2005/8/layout/chevron2"/>
    <dgm:cxn modelId="{DC6B2935-F794-4296-93F1-EF77BA410C26}" type="presParOf" srcId="{3AAFCAC8-8E47-4AEE-82C8-DAD03D14304C}" destId="{C05B9713-42FE-40D1-91B5-819DEB535198}" srcOrd="3" destOrd="0" presId="urn:microsoft.com/office/officeart/2005/8/layout/chevron2"/>
    <dgm:cxn modelId="{455A1137-364C-4E93-A97C-3E40A41C29CE}" type="presParOf" srcId="{3AAFCAC8-8E47-4AEE-82C8-DAD03D14304C}" destId="{2CC30A23-B74C-467D-930D-82BC6D2C5E23}" srcOrd="4" destOrd="0" presId="urn:microsoft.com/office/officeart/2005/8/layout/chevron2"/>
    <dgm:cxn modelId="{09186736-3388-4778-8B04-F57510262B5B}" type="presParOf" srcId="{2CC30A23-B74C-467D-930D-82BC6D2C5E23}" destId="{06B136E1-FFBA-4FBB-B718-C4BAFEBC06BD}" srcOrd="0" destOrd="0" presId="urn:microsoft.com/office/officeart/2005/8/layout/chevron2"/>
    <dgm:cxn modelId="{B14036A6-194D-4A6E-BAF4-2E7BA073B494}" type="presParOf" srcId="{2CC30A23-B74C-467D-930D-82BC6D2C5E23}" destId="{7FFEB09E-6896-4B40-9736-C8A1C406AD7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188B9F-CEBC-4E22-99D2-57A81692D18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06B50CD-FC11-4CC9-966B-7ED1912296C1}">
      <dgm:prSet phldrT="[Text]" custT="1"/>
      <dgm:spPr/>
      <dgm:t>
        <a:bodyPr/>
        <a:lstStyle/>
        <a:p>
          <a:r>
            <a:rPr lang="en-US" sz="8000" dirty="0">
              <a:latin typeface="Algerian" panose="04020705040A02060702" pitchFamily="82" charset="0"/>
            </a:rPr>
            <a:t>1</a:t>
          </a:r>
        </a:p>
      </dgm:t>
    </dgm:pt>
    <dgm:pt modelId="{7B1313AB-D322-4215-AEF8-F530F435C263}" type="parTrans" cxnId="{A11E9450-8EFD-4B7C-8586-D59714200EE5}">
      <dgm:prSet/>
      <dgm:spPr/>
      <dgm:t>
        <a:bodyPr/>
        <a:lstStyle/>
        <a:p>
          <a:endParaRPr lang="en-US"/>
        </a:p>
      </dgm:t>
    </dgm:pt>
    <dgm:pt modelId="{9E7E4669-79F0-4380-9F51-3025EE1FB1BA}" type="sibTrans" cxnId="{A11E9450-8EFD-4B7C-8586-D59714200EE5}">
      <dgm:prSet/>
      <dgm:spPr/>
      <dgm:t>
        <a:bodyPr/>
        <a:lstStyle/>
        <a:p>
          <a:endParaRPr lang="en-US"/>
        </a:p>
      </dgm:t>
    </dgm:pt>
    <dgm:pt modelId="{2FC81B18-C258-4F11-88DF-037C5AFE7DD5}">
      <dgm:prSet phldrT="[Text]"/>
      <dgm:spPr/>
      <dgm:t>
        <a:bodyPr/>
        <a:lstStyle/>
        <a:p>
          <a:pPr>
            <a:buNone/>
          </a:pPr>
          <a:r>
            <a:rPr lang="en-US" dirty="0"/>
            <a:t> </a:t>
          </a:r>
        </a:p>
      </dgm:t>
    </dgm:pt>
    <dgm:pt modelId="{55A0F051-C843-47BE-B957-2FC9154553FA}" type="parTrans" cxnId="{457F9C37-C1A7-4621-93EC-A94A64EB8618}">
      <dgm:prSet/>
      <dgm:spPr/>
      <dgm:t>
        <a:bodyPr/>
        <a:lstStyle/>
        <a:p>
          <a:endParaRPr lang="en-US"/>
        </a:p>
      </dgm:t>
    </dgm:pt>
    <dgm:pt modelId="{F53CC379-D516-4763-BB13-C72F3E124E26}" type="sibTrans" cxnId="{457F9C37-C1A7-4621-93EC-A94A64EB8618}">
      <dgm:prSet/>
      <dgm:spPr/>
      <dgm:t>
        <a:bodyPr/>
        <a:lstStyle/>
        <a:p>
          <a:endParaRPr lang="en-US"/>
        </a:p>
      </dgm:t>
    </dgm:pt>
    <dgm:pt modelId="{01894A8D-A49A-4478-A125-9490DF3439EA}">
      <dgm:prSet phldrT="[Text]" custT="1"/>
      <dgm:spPr/>
      <dgm:t>
        <a:bodyPr/>
        <a:lstStyle/>
        <a:p>
          <a:r>
            <a:rPr lang="en-US" sz="8000" dirty="0">
              <a:latin typeface="Algerian" panose="04020705040A02060702" pitchFamily="82" charset="0"/>
            </a:rPr>
            <a:t>2</a:t>
          </a:r>
        </a:p>
      </dgm:t>
    </dgm:pt>
    <dgm:pt modelId="{99061D46-5AB5-4205-9C2A-769B8A5DA61F}" type="parTrans" cxnId="{36759C9E-BD7E-4BF7-BFB0-DC817983A513}">
      <dgm:prSet/>
      <dgm:spPr/>
      <dgm:t>
        <a:bodyPr/>
        <a:lstStyle/>
        <a:p>
          <a:endParaRPr lang="en-US"/>
        </a:p>
      </dgm:t>
    </dgm:pt>
    <dgm:pt modelId="{F1FF4BD8-1D41-4B0B-8C90-A88AAD101536}" type="sibTrans" cxnId="{36759C9E-BD7E-4BF7-BFB0-DC817983A513}">
      <dgm:prSet/>
      <dgm:spPr/>
      <dgm:t>
        <a:bodyPr/>
        <a:lstStyle/>
        <a:p>
          <a:endParaRPr lang="en-US"/>
        </a:p>
      </dgm:t>
    </dgm:pt>
    <dgm:pt modelId="{7363C385-07E9-4972-8018-31B5BD0186E9}">
      <dgm:prSet phldrT="[Text]"/>
      <dgm:spPr/>
      <dgm:t>
        <a:bodyPr/>
        <a:lstStyle/>
        <a:p>
          <a:pPr>
            <a:buNone/>
          </a:pPr>
          <a:r>
            <a:rPr lang="en-US" dirty="0"/>
            <a:t> </a:t>
          </a:r>
        </a:p>
      </dgm:t>
    </dgm:pt>
    <dgm:pt modelId="{26ED3B0C-12EA-466A-BBBD-642DDA45989D}" type="parTrans" cxnId="{809FA1A3-999C-4DE3-8B8E-DA805E7E9800}">
      <dgm:prSet/>
      <dgm:spPr/>
      <dgm:t>
        <a:bodyPr/>
        <a:lstStyle/>
        <a:p>
          <a:endParaRPr lang="en-US"/>
        </a:p>
      </dgm:t>
    </dgm:pt>
    <dgm:pt modelId="{116877E1-AC3B-43FE-9318-BDE4B4BC0EA4}" type="sibTrans" cxnId="{809FA1A3-999C-4DE3-8B8E-DA805E7E9800}">
      <dgm:prSet/>
      <dgm:spPr/>
      <dgm:t>
        <a:bodyPr/>
        <a:lstStyle/>
        <a:p>
          <a:endParaRPr lang="en-US"/>
        </a:p>
      </dgm:t>
    </dgm:pt>
    <dgm:pt modelId="{3AEE2ABE-0E5E-46DD-8169-3A81734CF1BC}">
      <dgm:prSet phldrT="[Text]" custT="1"/>
      <dgm:spPr/>
      <dgm:t>
        <a:bodyPr/>
        <a:lstStyle/>
        <a:p>
          <a:r>
            <a:rPr lang="en-US" sz="8000" dirty="0">
              <a:latin typeface="Algerian" panose="04020705040A02060702" pitchFamily="82" charset="0"/>
            </a:rPr>
            <a:t>3</a:t>
          </a:r>
        </a:p>
      </dgm:t>
    </dgm:pt>
    <dgm:pt modelId="{B3D7DF21-29B4-429A-AF52-484D7CBD6154}" type="parTrans" cxnId="{3710FA2E-FE3C-4695-A6B4-A2103F6EF3ED}">
      <dgm:prSet/>
      <dgm:spPr/>
      <dgm:t>
        <a:bodyPr/>
        <a:lstStyle/>
        <a:p>
          <a:endParaRPr lang="en-US"/>
        </a:p>
      </dgm:t>
    </dgm:pt>
    <dgm:pt modelId="{C10B70A2-F485-4850-B976-F0D64071C866}" type="sibTrans" cxnId="{3710FA2E-FE3C-4695-A6B4-A2103F6EF3ED}">
      <dgm:prSet/>
      <dgm:spPr/>
      <dgm:t>
        <a:bodyPr/>
        <a:lstStyle/>
        <a:p>
          <a:endParaRPr lang="en-US"/>
        </a:p>
      </dgm:t>
    </dgm:pt>
    <dgm:pt modelId="{AC2245B3-A217-4D87-91EC-A9BE9C3B2AE6}">
      <dgm:prSet phldrT="[Text]"/>
      <dgm:spPr/>
      <dgm:t>
        <a:bodyPr/>
        <a:lstStyle/>
        <a:p>
          <a:pPr>
            <a:buNone/>
          </a:pPr>
          <a:r>
            <a:rPr lang="en-US" dirty="0"/>
            <a:t> </a:t>
          </a:r>
        </a:p>
      </dgm:t>
    </dgm:pt>
    <dgm:pt modelId="{08FB0BEC-8B08-4951-925E-FBAE699C5BCC}" type="parTrans" cxnId="{D2875924-61AF-47F5-8186-8BC325AB0195}">
      <dgm:prSet/>
      <dgm:spPr/>
      <dgm:t>
        <a:bodyPr/>
        <a:lstStyle/>
        <a:p>
          <a:endParaRPr lang="en-US"/>
        </a:p>
      </dgm:t>
    </dgm:pt>
    <dgm:pt modelId="{CD650A2D-037E-4A61-B319-62FB4F3CC169}" type="sibTrans" cxnId="{D2875924-61AF-47F5-8186-8BC325AB0195}">
      <dgm:prSet/>
      <dgm:spPr/>
      <dgm:t>
        <a:bodyPr/>
        <a:lstStyle/>
        <a:p>
          <a:endParaRPr lang="en-US"/>
        </a:p>
      </dgm:t>
    </dgm:pt>
    <dgm:pt modelId="{94EA9A4A-F5F5-4731-8C53-60E28337FB08}" type="pres">
      <dgm:prSet presAssocID="{F8188B9F-CEBC-4E22-99D2-57A81692D18A}" presName="Name0" presStyleCnt="0">
        <dgm:presLayoutVars>
          <dgm:dir/>
          <dgm:animLvl val="lvl"/>
          <dgm:resizeHandles val="exact"/>
        </dgm:presLayoutVars>
      </dgm:prSet>
      <dgm:spPr/>
      <dgm:t>
        <a:bodyPr/>
        <a:lstStyle/>
        <a:p>
          <a:endParaRPr lang="ru-RU"/>
        </a:p>
      </dgm:t>
    </dgm:pt>
    <dgm:pt modelId="{4CE4D844-D062-402D-AB4F-6DE8648F7395}" type="pres">
      <dgm:prSet presAssocID="{206B50CD-FC11-4CC9-966B-7ED1912296C1}" presName="linNode" presStyleCnt="0"/>
      <dgm:spPr/>
    </dgm:pt>
    <dgm:pt modelId="{7DDFC7CB-31FA-4ACC-A8A1-CB0CF9875788}" type="pres">
      <dgm:prSet presAssocID="{206B50CD-FC11-4CC9-966B-7ED1912296C1}" presName="parentText" presStyleLbl="node1" presStyleIdx="0" presStyleCnt="3" custScaleX="38536">
        <dgm:presLayoutVars>
          <dgm:chMax val="1"/>
          <dgm:bulletEnabled val="1"/>
        </dgm:presLayoutVars>
      </dgm:prSet>
      <dgm:spPr/>
      <dgm:t>
        <a:bodyPr/>
        <a:lstStyle/>
        <a:p>
          <a:endParaRPr lang="ru-RU"/>
        </a:p>
      </dgm:t>
    </dgm:pt>
    <dgm:pt modelId="{455751B7-EA1D-4317-A4F9-E64848648F19}" type="pres">
      <dgm:prSet presAssocID="{206B50CD-FC11-4CC9-966B-7ED1912296C1}" presName="descendantText" presStyleLbl="alignAccFollowNode1" presStyleIdx="0" presStyleCnt="3" custScaleX="124634" custScaleY="112844">
        <dgm:presLayoutVars>
          <dgm:bulletEnabled val="1"/>
        </dgm:presLayoutVars>
      </dgm:prSet>
      <dgm:spPr/>
      <dgm:t>
        <a:bodyPr/>
        <a:lstStyle/>
        <a:p>
          <a:endParaRPr lang="ru-RU"/>
        </a:p>
      </dgm:t>
    </dgm:pt>
    <dgm:pt modelId="{86C7B14D-C862-42DD-946D-2A3A78692712}" type="pres">
      <dgm:prSet presAssocID="{9E7E4669-79F0-4380-9F51-3025EE1FB1BA}" presName="sp" presStyleCnt="0"/>
      <dgm:spPr/>
    </dgm:pt>
    <dgm:pt modelId="{B9EC8D17-343A-45D9-818A-4970AC5DDDCC}" type="pres">
      <dgm:prSet presAssocID="{01894A8D-A49A-4478-A125-9490DF3439EA}" presName="linNode" presStyleCnt="0"/>
      <dgm:spPr/>
    </dgm:pt>
    <dgm:pt modelId="{9817DD2B-9A3D-4326-B2C9-FB4B951C5632}" type="pres">
      <dgm:prSet presAssocID="{01894A8D-A49A-4478-A125-9490DF3439EA}" presName="parentText" presStyleLbl="node1" presStyleIdx="1" presStyleCnt="3" custScaleX="38536">
        <dgm:presLayoutVars>
          <dgm:chMax val="1"/>
          <dgm:bulletEnabled val="1"/>
        </dgm:presLayoutVars>
      </dgm:prSet>
      <dgm:spPr/>
      <dgm:t>
        <a:bodyPr/>
        <a:lstStyle/>
        <a:p>
          <a:endParaRPr lang="ru-RU"/>
        </a:p>
      </dgm:t>
    </dgm:pt>
    <dgm:pt modelId="{AC3222D2-4FCB-4CE0-8E91-8CCB8612F4C8}" type="pres">
      <dgm:prSet presAssocID="{01894A8D-A49A-4478-A125-9490DF3439EA}" presName="descendantText" presStyleLbl="alignAccFollowNode1" presStyleIdx="1" presStyleCnt="3" custScaleX="124634" custScaleY="112844">
        <dgm:presLayoutVars>
          <dgm:bulletEnabled val="1"/>
        </dgm:presLayoutVars>
      </dgm:prSet>
      <dgm:spPr/>
      <dgm:t>
        <a:bodyPr/>
        <a:lstStyle/>
        <a:p>
          <a:endParaRPr lang="ru-RU"/>
        </a:p>
      </dgm:t>
    </dgm:pt>
    <dgm:pt modelId="{E02D1591-AA9E-4EE0-A82E-582D2681DE91}" type="pres">
      <dgm:prSet presAssocID="{F1FF4BD8-1D41-4B0B-8C90-A88AAD101536}" presName="sp" presStyleCnt="0"/>
      <dgm:spPr/>
    </dgm:pt>
    <dgm:pt modelId="{B0329BCB-C873-4737-A8B6-666F08B8C03C}" type="pres">
      <dgm:prSet presAssocID="{3AEE2ABE-0E5E-46DD-8169-3A81734CF1BC}" presName="linNode" presStyleCnt="0"/>
      <dgm:spPr/>
    </dgm:pt>
    <dgm:pt modelId="{BACFAB28-2B9C-4DF2-8712-4A754DD0E505}" type="pres">
      <dgm:prSet presAssocID="{3AEE2ABE-0E5E-46DD-8169-3A81734CF1BC}" presName="parentText" presStyleLbl="node1" presStyleIdx="2" presStyleCnt="3" custScaleX="38536">
        <dgm:presLayoutVars>
          <dgm:chMax val="1"/>
          <dgm:bulletEnabled val="1"/>
        </dgm:presLayoutVars>
      </dgm:prSet>
      <dgm:spPr/>
      <dgm:t>
        <a:bodyPr/>
        <a:lstStyle/>
        <a:p>
          <a:endParaRPr lang="ru-RU"/>
        </a:p>
      </dgm:t>
    </dgm:pt>
    <dgm:pt modelId="{9C202FE9-4E06-48F9-911F-4348407BE535}" type="pres">
      <dgm:prSet presAssocID="{3AEE2ABE-0E5E-46DD-8169-3A81734CF1BC}" presName="descendantText" presStyleLbl="alignAccFollowNode1" presStyleIdx="2" presStyleCnt="3" custScaleX="124634" custScaleY="112844">
        <dgm:presLayoutVars>
          <dgm:bulletEnabled val="1"/>
        </dgm:presLayoutVars>
      </dgm:prSet>
      <dgm:spPr/>
      <dgm:t>
        <a:bodyPr/>
        <a:lstStyle/>
        <a:p>
          <a:endParaRPr lang="ru-RU"/>
        </a:p>
      </dgm:t>
    </dgm:pt>
  </dgm:ptLst>
  <dgm:cxnLst>
    <dgm:cxn modelId="{457F9C37-C1A7-4621-93EC-A94A64EB8618}" srcId="{206B50CD-FC11-4CC9-966B-7ED1912296C1}" destId="{2FC81B18-C258-4F11-88DF-037C5AFE7DD5}" srcOrd="0" destOrd="0" parTransId="{55A0F051-C843-47BE-B957-2FC9154553FA}" sibTransId="{F53CC379-D516-4763-BB13-C72F3E124E26}"/>
    <dgm:cxn modelId="{C66C7E1F-0DEF-4220-A4EF-0CD8C8CD00B5}" type="presOf" srcId="{3AEE2ABE-0E5E-46DD-8169-3A81734CF1BC}" destId="{BACFAB28-2B9C-4DF2-8712-4A754DD0E505}" srcOrd="0" destOrd="0" presId="urn:microsoft.com/office/officeart/2005/8/layout/vList5"/>
    <dgm:cxn modelId="{56794C3C-B82B-460C-A1D6-7CEF7FFC4D02}" type="presOf" srcId="{01894A8D-A49A-4478-A125-9490DF3439EA}" destId="{9817DD2B-9A3D-4326-B2C9-FB4B951C5632}" srcOrd="0" destOrd="0" presId="urn:microsoft.com/office/officeart/2005/8/layout/vList5"/>
    <dgm:cxn modelId="{D2875924-61AF-47F5-8186-8BC325AB0195}" srcId="{3AEE2ABE-0E5E-46DD-8169-3A81734CF1BC}" destId="{AC2245B3-A217-4D87-91EC-A9BE9C3B2AE6}" srcOrd="0" destOrd="0" parTransId="{08FB0BEC-8B08-4951-925E-FBAE699C5BCC}" sibTransId="{CD650A2D-037E-4A61-B319-62FB4F3CC169}"/>
    <dgm:cxn modelId="{4F5E31C0-9182-4BEE-A487-C30EA9C4DF19}" type="presOf" srcId="{F8188B9F-CEBC-4E22-99D2-57A81692D18A}" destId="{94EA9A4A-F5F5-4731-8C53-60E28337FB08}" srcOrd="0" destOrd="0" presId="urn:microsoft.com/office/officeart/2005/8/layout/vList5"/>
    <dgm:cxn modelId="{36759C9E-BD7E-4BF7-BFB0-DC817983A513}" srcId="{F8188B9F-CEBC-4E22-99D2-57A81692D18A}" destId="{01894A8D-A49A-4478-A125-9490DF3439EA}" srcOrd="1" destOrd="0" parTransId="{99061D46-5AB5-4205-9C2A-769B8A5DA61F}" sibTransId="{F1FF4BD8-1D41-4B0B-8C90-A88AAD101536}"/>
    <dgm:cxn modelId="{809FA1A3-999C-4DE3-8B8E-DA805E7E9800}" srcId="{01894A8D-A49A-4478-A125-9490DF3439EA}" destId="{7363C385-07E9-4972-8018-31B5BD0186E9}" srcOrd="0" destOrd="0" parTransId="{26ED3B0C-12EA-466A-BBBD-642DDA45989D}" sibTransId="{116877E1-AC3B-43FE-9318-BDE4B4BC0EA4}"/>
    <dgm:cxn modelId="{125122FD-A238-4CE7-B4FD-97CA807C44D7}" type="presOf" srcId="{7363C385-07E9-4972-8018-31B5BD0186E9}" destId="{AC3222D2-4FCB-4CE0-8E91-8CCB8612F4C8}" srcOrd="0" destOrd="0" presId="urn:microsoft.com/office/officeart/2005/8/layout/vList5"/>
    <dgm:cxn modelId="{59B2477F-D6CC-478C-9722-B0FF31654E69}" type="presOf" srcId="{206B50CD-FC11-4CC9-966B-7ED1912296C1}" destId="{7DDFC7CB-31FA-4ACC-A8A1-CB0CF9875788}" srcOrd="0" destOrd="0" presId="urn:microsoft.com/office/officeart/2005/8/layout/vList5"/>
    <dgm:cxn modelId="{3710FA2E-FE3C-4695-A6B4-A2103F6EF3ED}" srcId="{F8188B9F-CEBC-4E22-99D2-57A81692D18A}" destId="{3AEE2ABE-0E5E-46DD-8169-3A81734CF1BC}" srcOrd="2" destOrd="0" parTransId="{B3D7DF21-29B4-429A-AF52-484D7CBD6154}" sibTransId="{C10B70A2-F485-4850-B976-F0D64071C866}"/>
    <dgm:cxn modelId="{090D0715-D79F-4514-8C46-B6BCC794F2AF}" type="presOf" srcId="{AC2245B3-A217-4D87-91EC-A9BE9C3B2AE6}" destId="{9C202FE9-4E06-48F9-911F-4348407BE535}" srcOrd="0" destOrd="0" presId="urn:microsoft.com/office/officeart/2005/8/layout/vList5"/>
    <dgm:cxn modelId="{A11E9450-8EFD-4B7C-8586-D59714200EE5}" srcId="{F8188B9F-CEBC-4E22-99D2-57A81692D18A}" destId="{206B50CD-FC11-4CC9-966B-7ED1912296C1}" srcOrd="0" destOrd="0" parTransId="{7B1313AB-D322-4215-AEF8-F530F435C263}" sibTransId="{9E7E4669-79F0-4380-9F51-3025EE1FB1BA}"/>
    <dgm:cxn modelId="{CB020C5B-EE27-4174-89BA-AECBBF13FE73}" type="presOf" srcId="{2FC81B18-C258-4F11-88DF-037C5AFE7DD5}" destId="{455751B7-EA1D-4317-A4F9-E64848648F19}" srcOrd="0" destOrd="0" presId="urn:microsoft.com/office/officeart/2005/8/layout/vList5"/>
    <dgm:cxn modelId="{81252D41-428C-4B96-8AAF-40B825BF9A0F}" type="presParOf" srcId="{94EA9A4A-F5F5-4731-8C53-60E28337FB08}" destId="{4CE4D844-D062-402D-AB4F-6DE8648F7395}" srcOrd="0" destOrd="0" presId="urn:microsoft.com/office/officeart/2005/8/layout/vList5"/>
    <dgm:cxn modelId="{6BA8DFCA-05F2-48CC-B554-E2B7D0546475}" type="presParOf" srcId="{4CE4D844-D062-402D-AB4F-6DE8648F7395}" destId="{7DDFC7CB-31FA-4ACC-A8A1-CB0CF9875788}" srcOrd="0" destOrd="0" presId="urn:microsoft.com/office/officeart/2005/8/layout/vList5"/>
    <dgm:cxn modelId="{EBFF5CC1-D8C8-48DA-8768-20950356098E}" type="presParOf" srcId="{4CE4D844-D062-402D-AB4F-6DE8648F7395}" destId="{455751B7-EA1D-4317-A4F9-E64848648F19}" srcOrd="1" destOrd="0" presId="urn:microsoft.com/office/officeart/2005/8/layout/vList5"/>
    <dgm:cxn modelId="{01E9CAD1-70D0-4016-B848-EFCB97968B13}" type="presParOf" srcId="{94EA9A4A-F5F5-4731-8C53-60E28337FB08}" destId="{86C7B14D-C862-42DD-946D-2A3A78692712}" srcOrd="1" destOrd="0" presId="urn:microsoft.com/office/officeart/2005/8/layout/vList5"/>
    <dgm:cxn modelId="{D01A025D-34D8-45B0-8041-301DC5D761C0}" type="presParOf" srcId="{94EA9A4A-F5F5-4731-8C53-60E28337FB08}" destId="{B9EC8D17-343A-45D9-818A-4970AC5DDDCC}" srcOrd="2" destOrd="0" presId="urn:microsoft.com/office/officeart/2005/8/layout/vList5"/>
    <dgm:cxn modelId="{B2E06487-7D7B-4CFE-9FD6-79EE6417E01B}" type="presParOf" srcId="{B9EC8D17-343A-45D9-818A-4970AC5DDDCC}" destId="{9817DD2B-9A3D-4326-B2C9-FB4B951C5632}" srcOrd="0" destOrd="0" presId="urn:microsoft.com/office/officeart/2005/8/layout/vList5"/>
    <dgm:cxn modelId="{401B4101-7C14-46E3-9C0F-410C706B4083}" type="presParOf" srcId="{B9EC8D17-343A-45D9-818A-4970AC5DDDCC}" destId="{AC3222D2-4FCB-4CE0-8E91-8CCB8612F4C8}" srcOrd="1" destOrd="0" presId="urn:microsoft.com/office/officeart/2005/8/layout/vList5"/>
    <dgm:cxn modelId="{EF21B0CD-621B-4962-8DF2-6CDC9A39D53E}" type="presParOf" srcId="{94EA9A4A-F5F5-4731-8C53-60E28337FB08}" destId="{E02D1591-AA9E-4EE0-A82E-582D2681DE91}" srcOrd="3" destOrd="0" presId="urn:microsoft.com/office/officeart/2005/8/layout/vList5"/>
    <dgm:cxn modelId="{71908BEA-801B-4EE2-A360-5C408F427B96}" type="presParOf" srcId="{94EA9A4A-F5F5-4731-8C53-60E28337FB08}" destId="{B0329BCB-C873-4737-A8B6-666F08B8C03C}" srcOrd="4" destOrd="0" presId="urn:microsoft.com/office/officeart/2005/8/layout/vList5"/>
    <dgm:cxn modelId="{E0E745CA-5A42-486E-96D7-1F0BF1366808}" type="presParOf" srcId="{B0329BCB-C873-4737-A8B6-666F08B8C03C}" destId="{BACFAB28-2B9C-4DF2-8712-4A754DD0E505}" srcOrd="0" destOrd="0" presId="urn:microsoft.com/office/officeart/2005/8/layout/vList5"/>
    <dgm:cxn modelId="{3FF29F0E-BAC7-44EB-955A-097CE78B114B}" type="presParOf" srcId="{B0329BCB-C873-4737-A8B6-666F08B8C03C}" destId="{9C202FE9-4E06-48F9-911F-4348407BE53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D476E3-8D56-4419-85BC-59E7AF5D482A}" type="doc">
      <dgm:prSet loTypeId="urn:microsoft.com/office/officeart/2005/8/layout/radial4" loCatId="relationship" qsTypeId="urn:microsoft.com/office/officeart/2005/8/quickstyle/simple3" qsCatId="simple" csTypeId="urn:microsoft.com/office/officeart/2005/8/colors/colorful1" csCatId="colorful" phldr="1"/>
      <dgm:spPr/>
      <dgm:t>
        <a:bodyPr/>
        <a:lstStyle/>
        <a:p>
          <a:endParaRPr lang="en-US"/>
        </a:p>
      </dgm:t>
    </dgm:pt>
    <dgm:pt modelId="{7C4C4E88-74FA-4B3E-BCC4-3F84CA7C6C17}">
      <dgm:prSet phldrT="[Text]"/>
      <dgm:spPr/>
      <dgm:t>
        <a:bodyPr/>
        <a:lstStyle/>
        <a:p>
          <a:r>
            <a:rPr lang="en-US" dirty="0"/>
            <a:t> </a:t>
          </a:r>
        </a:p>
      </dgm:t>
    </dgm:pt>
    <dgm:pt modelId="{9F190574-5B97-422B-9FA8-A1FD7C615AF3}" type="parTrans" cxnId="{18EE3CA8-6045-43D9-8AC1-BC0B1E646512}">
      <dgm:prSet/>
      <dgm:spPr/>
      <dgm:t>
        <a:bodyPr/>
        <a:lstStyle/>
        <a:p>
          <a:endParaRPr lang="en-US"/>
        </a:p>
      </dgm:t>
    </dgm:pt>
    <dgm:pt modelId="{58463DF9-9CAB-4425-8BA3-6E78F9D05B52}" type="sibTrans" cxnId="{18EE3CA8-6045-43D9-8AC1-BC0B1E646512}">
      <dgm:prSet/>
      <dgm:spPr/>
      <dgm:t>
        <a:bodyPr/>
        <a:lstStyle/>
        <a:p>
          <a:endParaRPr lang="en-US"/>
        </a:p>
      </dgm:t>
    </dgm:pt>
    <dgm:pt modelId="{760BB5C1-A321-44D8-879E-7C6AA803A6BE}">
      <dgm:prSet phldrT="[Text]"/>
      <dgm:spPr/>
      <dgm:t>
        <a:bodyPr/>
        <a:lstStyle/>
        <a:p>
          <a:r>
            <a:rPr lang="en-US" dirty="0"/>
            <a:t> </a:t>
          </a:r>
        </a:p>
      </dgm:t>
    </dgm:pt>
    <dgm:pt modelId="{40FEBA53-EE44-4713-A54F-F5A03916A3E8}" type="parTrans" cxnId="{44669FA5-6E4E-4D93-B234-164698FB1617}">
      <dgm:prSet/>
      <dgm:spPr/>
      <dgm:t>
        <a:bodyPr/>
        <a:lstStyle/>
        <a:p>
          <a:endParaRPr lang="en-US"/>
        </a:p>
      </dgm:t>
    </dgm:pt>
    <dgm:pt modelId="{47F20F82-B54F-47F2-B1B3-EA2D6B78C759}" type="sibTrans" cxnId="{44669FA5-6E4E-4D93-B234-164698FB1617}">
      <dgm:prSet/>
      <dgm:spPr/>
      <dgm:t>
        <a:bodyPr/>
        <a:lstStyle/>
        <a:p>
          <a:endParaRPr lang="en-US"/>
        </a:p>
      </dgm:t>
    </dgm:pt>
    <dgm:pt modelId="{0B4B03BA-048B-4A39-A6A3-708B6E89F560}">
      <dgm:prSet phldrT="[Text]"/>
      <dgm:spPr/>
      <dgm:t>
        <a:bodyPr/>
        <a:lstStyle/>
        <a:p>
          <a:r>
            <a:rPr lang="en-US" dirty="0"/>
            <a:t> </a:t>
          </a:r>
        </a:p>
      </dgm:t>
    </dgm:pt>
    <dgm:pt modelId="{E05C5CBC-56B1-4250-AD04-FFB6B3AEFB1D}" type="parTrans" cxnId="{A1485927-199A-428D-A39B-FBD4FCD33C29}">
      <dgm:prSet/>
      <dgm:spPr/>
      <dgm:t>
        <a:bodyPr/>
        <a:lstStyle/>
        <a:p>
          <a:endParaRPr lang="en-US"/>
        </a:p>
      </dgm:t>
    </dgm:pt>
    <dgm:pt modelId="{D9BCDD0F-3B15-479C-B69D-1BB678791AD5}" type="sibTrans" cxnId="{A1485927-199A-428D-A39B-FBD4FCD33C29}">
      <dgm:prSet/>
      <dgm:spPr/>
      <dgm:t>
        <a:bodyPr/>
        <a:lstStyle/>
        <a:p>
          <a:endParaRPr lang="en-US"/>
        </a:p>
      </dgm:t>
    </dgm:pt>
    <dgm:pt modelId="{BDF15F6D-5ADE-46C7-B012-B38C54C48B1D}">
      <dgm:prSet phldrT="[Text]"/>
      <dgm:spPr/>
      <dgm:t>
        <a:bodyPr/>
        <a:lstStyle/>
        <a:p>
          <a:r>
            <a:rPr lang="en-US" dirty="0"/>
            <a:t> </a:t>
          </a:r>
        </a:p>
      </dgm:t>
    </dgm:pt>
    <dgm:pt modelId="{393306C7-8D21-4D37-AB5D-85CA6C3C66F6}" type="parTrans" cxnId="{15DBF52A-8534-4EC6-9871-3D7488098D80}">
      <dgm:prSet/>
      <dgm:spPr/>
      <dgm:t>
        <a:bodyPr/>
        <a:lstStyle/>
        <a:p>
          <a:endParaRPr lang="en-US"/>
        </a:p>
      </dgm:t>
    </dgm:pt>
    <dgm:pt modelId="{E148C618-0D37-4877-8CBA-C1C3EEFFED2D}" type="sibTrans" cxnId="{15DBF52A-8534-4EC6-9871-3D7488098D80}">
      <dgm:prSet/>
      <dgm:spPr/>
      <dgm:t>
        <a:bodyPr/>
        <a:lstStyle/>
        <a:p>
          <a:endParaRPr lang="en-US"/>
        </a:p>
      </dgm:t>
    </dgm:pt>
    <dgm:pt modelId="{7E24C398-3171-4477-A5CE-FFDACBFA328A}" type="pres">
      <dgm:prSet presAssocID="{78D476E3-8D56-4419-85BC-59E7AF5D482A}" presName="cycle" presStyleCnt="0">
        <dgm:presLayoutVars>
          <dgm:chMax val="1"/>
          <dgm:dir/>
          <dgm:animLvl val="ctr"/>
          <dgm:resizeHandles val="exact"/>
        </dgm:presLayoutVars>
      </dgm:prSet>
      <dgm:spPr/>
      <dgm:t>
        <a:bodyPr/>
        <a:lstStyle/>
        <a:p>
          <a:endParaRPr lang="ru-RU"/>
        </a:p>
      </dgm:t>
    </dgm:pt>
    <dgm:pt modelId="{119B7490-BBE9-4A38-BBA4-13625175EF96}" type="pres">
      <dgm:prSet presAssocID="{7C4C4E88-74FA-4B3E-BCC4-3F84CA7C6C17}" presName="centerShape" presStyleLbl="node0" presStyleIdx="0" presStyleCnt="1" custScaleX="110000" custScaleY="110000"/>
      <dgm:spPr>
        <a:prstGeom prst="roundRect">
          <a:avLst/>
        </a:prstGeom>
      </dgm:spPr>
      <dgm:t>
        <a:bodyPr/>
        <a:lstStyle/>
        <a:p>
          <a:endParaRPr lang="ru-RU"/>
        </a:p>
      </dgm:t>
    </dgm:pt>
    <dgm:pt modelId="{0576866F-C90E-4DED-99FB-7F8DB61F5449}" type="pres">
      <dgm:prSet presAssocID="{40FEBA53-EE44-4713-A54F-F5A03916A3E8}" presName="parTrans" presStyleLbl="bgSibTrans2D1" presStyleIdx="0" presStyleCnt="3"/>
      <dgm:spPr/>
      <dgm:t>
        <a:bodyPr/>
        <a:lstStyle/>
        <a:p>
          <a:endParaRPr lang="ru-RU"/>
        </a:p>
      </dgm:t>
    </dgm:pt>
    <dgm:pt modelId="{E7DCF2D4-9BF4-4983-A9EC-B2A12C834EBE}" type="pres">
      <dgm:prSet presAssocID="{760BB5C1-A321-44D8-879E-7C6AA803A6BE}" presName="node" presStyleLbl="node1" presStyleIdx="0" presStyleCnt="3" custScaleX="187691" custRadScaleRad="169096" custRadScaleInc="-27622">
        <dgm:presLayoutVars>
          <dgm:bulletEnabled val="1"/>
        </dgm:presLayoutVars>
      </dgm:prSet>
      <dgm:spPr/>
      <dgm:t>
        <a:bodyPr/>
        <a:lstStyle/>
        <a:p>
          <a:endParaRPr lang="ru-RU"/>
        </a:p>
      </dgm:t>
    </dgm:pt>
    <dgm:pt modelId="{D1F062F0-295B-4CD7-B8DE-24C927B7559B}" type="pres">
      <dgm:prSet presAssocID="{E05C5CBC-56B1-4250-AD04-FFB6B3AEFB1D}" presName="parTrans" presStyleLbl="bgSibTrans2D1" presStyleIdx="1" presStyleCnt="3"/>
      <dgm:spPr/>
      <dgm:t>
        <a:bodyPr/>
        <a:lstStyle/>
        <a:p>
          <a:endParaRPr lang="ru-RU"/>
        </a:p>
      </dgm:t>
    </dgm:pt>
    <dgm:pt modelId="{452B2D07-5EBA-44BF-86A8-3191FF84CCF5}" type="pres">
      <dgm:prSet presAssocID="{0B4B03BA-048B-4A39-A6A3-708B6E89F560}" presName="node" presStyleLbl="node1" presStyleIdx="1" presStyleCnt="3" custScaleX="187691">
        <dgm:presLayoutVars>
          <dgm:bulletEnabled val="1"/>
        </dgm:presLayoutVars>
      </dgm:prSet>
      <dgm:spPr/>
      <dgm:t>
        <a:bodyPr/>
        <a:lstStyle/>
        <a:p>
          <a:endParaRPr lang="ru-RU"/>
        </a:p>
      </dgm:t>
    </dgm:pt>
    <dgm:pt modelId="{2676380A-D949-4D8A-80BC-248AF31114CA}" type="pres">
      <dgm:prSet presAssocID="{393306C7-8D21-4D37-AB5D-85CA6C3C66F6}" presName="parTrans" presStyleLbl="bgSibTrans2D1" presStyleIdx="2" presStyleCnt="3"/>
      <dgm:spPr/>
      <dgm:t>
        <a:bodyPr/>
        <a:lstStyle/>
        <a:p>
          <a:endParaRPr lang="ru-RU"/>
        </a:p>
      </dgm:t>
    </dgm:pt>
    <dgm:pt modelId="{9C47DD34-062B-43CD-B643-BD0498C0D7AA}" type="pres">
      <dgm:prSet presAssocID="{BDF15F6D-5ADE-46C7-B012-B38C54C48B1D}" presName="node" presStyleLbl="node1" presStyleIdx="2" presStyleCnt="3" custScaleX="187691" custRadScaleRad="154224" custRadScaleInc="21707">
        <dgm:presLayoutVars>
          <dgm:bulletEnabled val="1"/>
        </dgm:presLayoutVars>
      </dgm:prSet>
      <dgm:spPr/>
      <dgm:t>
        <a:bodyPr/>
        <a:lstStyle/>
        <a:p>
          <a:endParaRPr lang="ru-RU"/>
        </a:p>
      </dgm:t>
    </dgm:pt>
  </dgm:ptLst>
  <dgm:cxnLst>
    <dgm:cxn modelId="{15DBF52A-8534-4EC6-9871-3D7488098D80}" srcId="{7C4C4E88-74FA-4B3E-BCC4-3F84CA7C6C17}" destId="{BDF15F6D-5ADE-46C7-B012-B38C54C48B1D}" srcOrd="2" destOrd="0" parTransId="{393306C7-8D21-4D37-AB5D-85CA6C3C66F6}" sibTransId="{E148C618-0D37-4877-8CBA-C1C3EEFFED2D}"/>
    <dgm:cxn modelId="{B1BDE228-A02A-4DEB-9958-7990ED2198E4}" type="presOf" srcId="{BDF15F6D-5ADE-46C7-B012-B38C54C48B1D}" destId="{9C47DD34-062B-43CD-B643-BD0498C0D7AA}" srcOrd="0" destOrd="0" presId="urn:microsoft.com/office/officeart/2005/8/layout/radial4"/>
    <dgm:cxn modelId="{D674C184-2DF6-428A-AE2A-57C589854099}" type="presOf" srcId="{78D476E3-8D56-4419-85BC-59E7AF5D482A}" destId="{7E24C398-3171-4477-A5CE-FFDACBFA328A}" srcOrd="0" destOrd="0" presId="urn:microsoft.com/office/officeart/2005/8/layout/radial4"/>
    <dgm:cxn modelId="{88E15DCD-2FFF-4628-9275-CD8323EE2A48}" type="presOf" srcId="{393306C7-8D21-4D37-AB5D-85CA6C3C66F6}" destId="{2676380A-D949-4D8A-80BC-248AF31114CA}" srcOrd="0" destOrd="0" presId="urn:microsoft.com/office/officeart/2005/8/layout/radial4"/>
    <dgm:cxn modelId="{44669FA5-6E4E-4D93-B234-164698FB1617}" srcId="{7C4C4E88-74FA-4B3E-BCC4-3F84CA7C6C17}" destId="{760BB5C1-A321-44D8-879E-7C6AA803A6BE}" srcOrd="0" destOrd="0" parTransId="{40FEBA53-EE44-4713-A54F-F5A03916A3E8}" sibTransId="{47F20F82-B54F-47F2-B1B3-EA2D6B78C759}"/>
    <dgm:cxn modelId="{E14CF8C7-4DDF-4160-80E7-20A462781FA0}" type="presOf" srcId="{7C4C4E88-74FA-4B3E-BCC4-3F84CA7C6C17}" destId="{119B7490-BBE9-4A38-BBA4-13625175EF96}" srcOrd="0" destOrd="0" presId="urn:microsoft.com/office/officeart/2005/8/layout/radial4"/>
    <dgm:cxn modelId="{084C3539-56AA-407D-9789-333FD1D35A92}" type="presOf" srcId="{0B4B03BA-048B-4A39-A6A3-708B6E89F560}" destId="{452B2D07-5EBA-44BF-86A8-3191FF84CCF5}" srcOrd="0" destOrd="0" presId="urn:microsoft.com/office/officeart/2005/8/layout/radial4"/>
    <dgm:cxn modelId="{A1485927-199A-428D-A39B-FBD4FCD33C29}" srcId="{7C4C4E88-74FA-4B3E-BCC4-3F84CA7C6C17}" destId="{0B4B03BA-048B-4A39-A6A3-708B6E89F560}" srcOrd="1" destOrd="0" parTransId="{E05C5CBC-56B1-4250-AD04-FFB6B3AEFB1D}" sibTransId="{D9BCDD0F-3B15-479C-B69D-1BB678791AD5}"/>
    <dgm:cxn modelId="{18EE3CA8-6045-43D9-8AC1-BC0B1E646512}" srcId="{78D476E3-8D56-4419-85BC-59E7AF5D482A}" destId="{7C4C4E88-74FA-4B3E-BCC4-3F84CA7C6C17}" srcOrd="0" destOrd="0" parTransId="{9F190574-5B97-422B-9FA8-A1FD7C615AF3}" sibTransId="{58463DF9-9CAB-4425-8BA3-6E78F9D05B52}"/>
    <dgm:cxn modelId="{5990310D-49ED-40C4-A636-402292C49CEA}" type="presOf" srcId="{760BB5C1-A321-44D8-879E-7C6AA803A6BE}" destId="{E7DCF2D4-9BF4-4983-A9EC-B2A12C834EBE}" srcOrd="0" destOrd="0" presId="urn:microsoft.com/office/officeart/2005/8/layout/radial4"/>
    <dgm:cxn modelId="{D866CD06-2D89-4BA6-991F-CB90DA22A83E}" type="presOf" srcId="{40FEBA53-EE44-4713-A54F-F5A03916A3E8}" destId="{0576866F-C90E-4DED-99FB-7F8DB61F5449}" srcOrd="0" destOrd="0" presId="urn:microsoft.com/office/officeart/2005/8/layout/radial4"/>
    <dgm:cxn modelId="{9AD2DDBC-0DAA-43DD-8572-36D45642ADF4}" type="presOf" srcId="{E05C5CBC-56B1-4250-AD04-FFB6B3AEFB1D}" destId="{D1F062F0-295B-4CD7-B8DE-24C927B7559B}" srcOrd="0" destOrd="0" presId="urn:microsoft.com/office/officeart/2005/8/layout/radial4"/>
    <dgm:cxn modelId="{B13E27C8-1660-482B-801B-7454FE01BA6A}" type="presParOf" srcId="{7E24C398-3171-4477-A5CE-FFDACBFA328A}" destId="{119B7490-BBE9-4A38-BBA4-13625175EF96}" srcOrd="0" destOrd="0" presId="urn:microsoft.com/office/officeart/2005/8/layout/radial4"/>
    <dgm:cxn modelId="{5966AAC9-96D9-47D3-A992-1356670F8C13}" type="presParOf" srcId="{7E24C398-3171-4477-A5CE-FFDACBFA328A}" destId="{0576866F-C90E-4DED-99FB-7F8DB61F5449}" srcOrd="1" destOrd="0" presId="urn:microsoft.com/office/officeart/2005/8/layout/radial4"/>
    <dgm:cxn modelId="{AD01A834-2338-4069-90B0-A253A1361E05}" type="presParOf" srcId="{7E24C398-3171-4477-A5CE-FFDACBFA328A}" destId="{E7DCF2D4-9BF4-4983-A9EC-B2A12C834EBE}" srcOrd="2" destOrd="0" presId="urn:microsoft.com/office/officeart/2005/8/layout/radial4"/>
    <dgm:cxn modelId="{1EB054D2-C970-4227-ABE1-6C60823137B9}" type="presParOf" srcId="{7E24C398-3171-4477-A5CE-FFDACBFA328A}" destId="{D1F062F0-295B-4CD7-B8DE-24C927B7559B}" srcOrd="3" destOrd="0" presId="urn:microsoft.com/office/officeart/2005/8/layout/radial4"/>
    <dgm:cxn modelId="{B200266C-81CC-41D7-AD9F-17178A4E3F35}" type="presParOf" srcId="{7E24C398-3171-4477-A5CE-FFDACBFA328A}" destId="{452B2D07-5EBA-44BF-86A8-3191FF84CCF5}" srcOrd="4" destOrd="0" presId="urn:microsoft.com/office/officeart/2005/8/layout/radial4"/>
    <dgm:cxn modelId="{62023E3E-3EB4-4144-98CE-1A9E4A852306}" type="presParOf" srcId="{7E24C398-3171-4477-A5CE-FFDACBFA328A}" destId="{2676380A-D949-4D8A-80BC-248AF31114CA}" srcOrd="5" destOrd="0" presId="urn:microsoft.com/office/officeart/2005/8/layout/radial4"/>
    <dgm:cxn modelId="{A2F961A6-0AD5-45D4-A0AC-A124912F150A}" type="presParOf" srcId="{7E24C398-3171-4477-A5CE-FFDACBFA328A}" destId="{9C47DD34-062B-43CD-B643-BD0498C0D7A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B297F4-9F85-4164-8293-8154DF4A8A1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5EF95CCE-92E1-4F19-A889-83993F548ED7}">
      <dgm:prSet phldrT="[Text]"/>
      <dgm:spPr/>
      <dgm:t>
        <a:bodyPr/>
        <a:lstStyle/>
        <a:p>
          <a:r>
            <a:rPr lang="en-US" dirty="0"/>
            <a:t> </a:t>
          </a:r>
        </a:p>
      </dgm:t>
    </dgm:pt>
    <dgm:pt modelId="{29FE2C4C-808B-4194-8E27-1ABD1CB87791}" type="parTrans" cxnId="{71E73B5B-FCB3-4151-BE2E-BCCC5EA8EC7A}">
      <dgm:prSet/>
      <dgm:spPr/>
      <dgm:t>
        <a:bodyPr/>
        <a:lstStyle/>
        <a:p>
          <a:endParaRPr lang="en-US"/>
        </a:p>
      </dgm:t>
    </dgm:pt>
    <dgm:pt modelId="{CBBCFE70-C81B-4E3D-8868-A6B4E7488B0A}" type="sibTrans" cxnId="{71E73B5B-FCB3-4151-BE2E-BCCC5EA8EC7A}">
      <dgm:prSet/>
      <dgm:spPr/>
      <dgm:t>
        <a:bodyPr/>
        <a:lstStyle/>
        <a:p>
          <a:endParaRPr lang="en-US"/>
        </a:p>
      </dgm:t>
    </dgm:pt>
    <dgm:pt modelId="{1C6F642A-5087-4C8C-B7C9-137052A0CAF7}">
      <dgm:prSet phldrT="[Text]"/>
      <dgm:spPr/>
      <dgm:t>
        <a:bodyPr/>
        <a:lstStyle/>
        <a:p>
          <a:r>
            <a:rPr lang="en-US" dirty="0"/>
            <a:t> </a:t>
          </a:r>
        </a:p>
      </dgm:t>
    </dgm:pt>
    <dgm:pt modelId="{8663C879-D180-4228-B437-2620B101A28F}" type="parTrans" cxnId="{BA873A7D-F260-4182-9E63-57134E7A332D}">
      <dgm:prSet/>
      <dgm:spPr/>
      <dgm:t>
        <a:bodyPr/>
        <a:lstStyle/>
        <a:p>
          <a:endParaRPr lang="en-US"/>
        </a:p>
      </dgm:t>
    </dgm:pt>
    <dgm:pt modelId="{DECB1748-CB9B-442E-8C9B-24086D9E75E5}" type="sibTrans" cxnId="{BA873A7D-F260-4182-9E63-57134E7A332D}">
      <dgm:prSet/>
      <dgm:spPr/>
      <dgm:t>
        <a:bodyPr/>
        <a:lstStyle/>
        <a:p>
          <a:endParaRPr lang="en-US"/>
        </a:p>
      </dgm:t>
    </dgm:pt>
    <dgm:pt modelId="{E7C487CB-8765-4265-A1F1-41489521612C}">
      <dgm:prSet phldrT="[Text]"/>
      <dgm:spPr/>
      <dgm:t>
        <a:bodyPr/>
        <a:lstStyle/>
        <a:p>
          <a:r>
            <a:rPr lang="en-US" dirty="0"/>
            <a:t> </a:t>
          </a:r>
        </a:p>
      </dgm:t>
    </dgm:pt>
    <dgm:pt modelId="{28B99865-82D3-4532-811F-33612DBB58F3}" type="parTrans" cxnId="{C77EC971-5533-47AA-B8F8-B4B4458E6AED}">
      <dgm:prSet/>
      <dgm:spPr/>
      <dgm:t>
        <a:bodyPr/>
        <a:lstStyle/>
        <a:p>
          <a:endParaRPr lang="en-US"/>
        </a:p>
      </dgm:t>
    </dgm:pt>
    <dgm:pt modelId="{20E11A30-CE06-4AFB-B2CD-BC71C4AEC39F}" type="sibTrans" cxnId="{C77EC971-5533-47AA-B8F8-B4B4458E6AED}">
      <dgm:prSet/>
      <dgm:spPr/>
      <dgm:t>
        <a:bodyPr/>
        <a:lstStyle/>
        <a:p>
          <a:endParaRPr lang="en-US"/>
        </a:p>
      </dgm:t>
    </dgm:pt>
    <dgm:pt modelId="{A8787678-AEE9-4454-B10B-3500451D89A6}" type="pres">
      <dgm:prSet presAssocID="{3CB297F4-9F85-4164-8293-8154DF4A8A16}" presName="outerComposite" presStyleCnt="0">
        <dgm:presLayoutVars>
          <dgm:chMax val="5"/>
          <dgm:dir/>
          <dgm:resizeHandles val="exact"/>
        </dgm:presLayoutVars>
      </dgm:prSet>
      <dgm:spPr/>
      <dgm:t>
        <a:bodyPr/>
        <a:lstStyle/>
        <a:p>
          <a:endParaRPr lang="ru-RU"/>
        </a:p>
      </dgm:t>
    </dgm:pt>
    <dgm:pt modelId="{93867DA6-0C35-49BF-963A-8B74DB955FAA}" type="pres">
      <dgm:prSet presAssocID="{3CB297F4-9F85-4164-8293-8154DF4A8A16}" presName="dummyMaxCanvas" presStyleCnt="0">
        <dgm:presLayoutVars/>
      </dgm:prSet>
      <dgm:spPr/>
    </dgm:pt>
    <dgm:pt modelId="{721ACCDF-7786-457B-B0FC-CDC671217AF1}" type="pres">
      <dgm:prSet presAssocID="{3CB297F4-9F85-4164-8293-8154DF4A8A16}" presName="ThreeNodes_1" presStyleLbl="node1" presStyleIdx="0" presStyleCnt="3">
        <dgm:presLayoutVars>
          <dgm:bulletEnabled val="1"/>
        </dgm:presLayoutVars>
      </dgm:prSet>
      <dgm:spPr/>
      <dgm:t>
        <a:bodyPr/>
        <a:lstStyle/>
        <a:p>
          <a:endParaRPr lang="ru-RU"/>
        </a:p>
      </dgm:t>
    </dgm:pt>
    <dgm:pt modelId="{B3399945-AAE4-4583-A9FC-3D533EF74C00}" type="pres">
      <dgm:prSet presAssocID="{3CB297F4-9F85-4164-8293-8154DF4A8A16}" presName="ThreeNodes_2" presStyleLbl="node1" presStyleIdx="1" presStyleCnt="3">
        <dgm:presLayoutVars>
          <dgm:bulletEnabled val="1"/>
        </dgm:presLayoutVars>
      </dgm:prSet>
      <dgm:spPr/>
      <dgm:t>
        <a:bodyPr/>
        <a:lstStyle/>
        <a:p>
          <a:endParaRPr lang="ru-RU"/>
        </a:p>
      </dgm:t>
    </dgm:pt>
    <dgm:pt modelId="{A3B8DD6E-D3A2-42DF-A4BE-35350AF76340}" type="pres">
      <dgm:prSet presAssocID="{3CB297F4-9F85-4164-8293-8154DF4A8A16}" presName="ThreeNodes_3" presStyleLbl="node1" presStyleIdx="2" presStyleCnt="3">
        <dgm:presLayoutVars>
          <dgm:bulletEnabled val="1"/>
        </dgm:presLayoutVars>
      </dgm:prSet>
      <dgm:spPr/>
      <dgm:t>
        <a:bodyPr/>
        <a:lstStyle/>
        <a:p>
          <a:endParaRPr lang="ru-RU"/>
        </a:p>
      </dgm:t>
    </dgm:pt>
    <dgm:pt modelId="{672A4E3D-77FF-42CC-A4BD-4EDA740E65FE}" type="pres">
      <dgm:prSet presAssocID="{3CB297F4-9F85-4164-8293-8154DF4A8A16}" presName="ThreeConn_1-2" presStyleLbl="fgAccFollowNode1" presStyleIdx="0" presStyleCnt="2">
        <dgm:presLayoutVars>
          <dgm:bulletEnabled val="1"/>
        </dgm:presLayoutVars>
      </dgm:prSet>
      <dgm:spPr/>
      <dgm:t>
        <a:bodyPr/>
        <a:lstStyle/>
        <a:p>
          <a:endParaRPr lang="ru-RU"/>
        </a:p>
      </dgm:t>
    </dgm:pt>
    <dgm:pt modelId="{C03572BA-2BCF-4BC7-B35F-905D8D587194}" type="pres">
      <dgm:prSet presAssocID="{3CB297F4-9F85-4164-8293-8154DF4A8A16}" presName="ThreeConn_2-3" presStyleLbl="fgAccFollowNode1" presStyleIdx="1" presStyleCnt="2">
        <dgm:presLayoutVars>
          <dgm:bulletEnabled val="1"/>
        </dgm:presLayoutVars>
      </dgm:prSet>
      <dgm:spPr/>
      <dgm:t>
        <a:bodyPr/>
        <a:lstStyle/>
        <a:p>
          <a:endParaRPr lang="ru-RU"/>
        </a:p>
      </dgm:t>
    </dgm:pt>
    <dgm:pt modelId="{6FA64F4E-B075-4072-8A87-7EDC18FB7C62}" type="pres">
      <dgm:prSet presAssocID="{3CB297F4-9F85-4164-8293-8154DF4A8A16}" presName="ThreeNodes_1_text" presStyleLbl="node1" presStyleIdx="2" presStyleCnt="3">
        <dgm:presLayoutVars>
          <dgm:bulletEnabled val="1"/>
        </dgm:presLayoutVars>
      </dgm:prSet>
      <dgm:spPr/>
      <dgm:t>
        <a:bodyPr/>
        <a:lstStyle/>
        <a:p>
          <a:endParaRPr lang="ru-RU"/>
        </a:p>
      </dgm:t>
    </dgm:pt>
    <dgm:pt modelId="{0BB677A4-19A9-4BB7-AB56-4DE199DC796F}" type="pres">
      <dgm:prSet presAssocID="{3CB297F4-9F85-4164-8293-8154DF4A8A16}" presName="ThreeNodes_2_text" presStyleLbl="node1" presStyleIdx="2" presStyleCnt="3">
        <dgm:presLayoutVars>
          <dgm:bulletEnabled val="1"/>
        </dgm:presLayoutVars>
      </dgm:prSet>
      <dgm:spPr/>
      <dgm:t>
        <a:bodyPr/>
        <a:lstStyle/>
        <a:p>
          <a:endParaRPr lang="ru-RU"/>
        </a:p>
      </dgm:t>
    </dgm:pt>
    <dgm:pt modelId="{2675FB9B-B6D4-46C3-A2EE-3AEF5890D6CA}" type="pres">
      <dgm:prSet presAssocID="{3CB297F4-9F85-4164-8293-8154DF4A8A16}" presName="ThreeNodes_3_text" presStyleLbl="node1" presStyleIdx="2" presStyleCnt="3">
        <dgm:presLayoutVars>
          <dgm:bulletEnabled val="1"/>
        </dgm:presLayoutVars>
      </dgm:prSet>
      <dgm:spPr/>
      <dgm:t>
        <a:bodyPr/>
        <a:lstStyle/>
        <a:p>
          <a:endParaRPr lang="ru-RU"/>
        </a:p>
      </dgm:t>
    </dgm:pt>
  </dgm:ptLst>
  <dgm:cxnLst>
    <dgm:cxn modelId="{E45DAAFA-6BAE-4851-94DA-4BBBEB457027}" type="presOf" srcId="{1C6F642A-5087-4C8C-B7C9-137052A0CAF7}" destId="{0BB677A4-19A9-4BB7-AB56-4DE199DC796F}" srcOrd="1" destOrd="0" presId="urn:microsoft.com/office/officeart/2005/8/layout/vProcess5"/>
    <dgm:cxn modelId="{BA873A7D-F260-4182-9E63-57134E7A332D}" srcId="{3CB297F4-9F85-4164-8293-8154DF4A8A16}" destId="{1C6F642A-5087-4C8C-B7C9-137052A0CAF7}" srcOrd="1" destOrd="0" parTransId="{8663C879-D180-4228-B437-2620B101A28F}" sibTransId="{DECB1748-CB9B-442E-8C9B-24086D9E75E5}"/>
    <dgm:cxn modelId="{D92E884F-F6CD-4EFE-870D-913251BC12F5}" type="presOf" srcId="{E7C487CB-8765-4265-A1F1-41489521612C}" destId="{A3B8DD6E-D3A2-42DF-A4BE-35350AF76340}" srcOrd="0" destOrd="0" presId="urn:microsoft.com/office/officeart/2005/8/layout/vProcess5"/>
    <dgm:cxn modelId="{59CFBA13-9949-4FE1-B405-E2F16C5D4607}" type="presOf" srcId="{CBBCFE70-C81B-4E3D-8868-A6B4E7488B0A}" destId="{672A4E3D-77FF-42CC-A4BD-4EDA740E65FE}" srcOrd="0" destOrd="0" presId="urn:microsoft.com/office/officeart/2005/8/layout/vProcess5"/>
    <dgm:cxn modelId="{3E2E213A-83F7-4F22-9162-41A9DA4529F5}" type="presOf" srcId="{DECB1748-CB9B-442E-8C9B-24086D9E75E5}" destId="{C03572BA-2BCF-4BC7-B35F-905D8D587194}" srcOrd="0" destOrd="0" presId="urn:microsoft.com/office/officeart/2005/8/layout/vProcess5"/>
    <dgm:cxn modelId="{F716785C-F59B-4708-B28B-A4E267529722}" type="presOf" srcId="{1C6F642A-5087-4C8C-B7C9-137052A0CAF7}" destId="{B3399945-AAE4-4583-A9FC-3D533EF74C00}" srcOrd="0" destOrd="0" presId="urn:microsoft.com/office/officeart/2005/8/layout/vProcess5"/>
    <dgm:cxn modelId="{E233445C-8B0D-4E8D-B1CC-04E08310626F}" type="presOf" srcId="{E7C487CB-8765-4265-A1F1-41489521612C}" destId="{2675FB9B-B6D4-46C3-A2EE-3AEF5890D6CA}" srcOrd="1" destOrd="0" presId="urn:microsoft.com/office/officeart/2005/8/layout/vProcess5"/>
    <dgm:cxn modelId="{6C7828F0-321F-4A99-92DF-8C6B484838A7}" type="presOf" srcId="{3CB297F4-9F85-4164-8293-8154DF4A8A16}" destId="{A8787678-AEE9-4454-B10B-3500451D89A6}" srcOrd="0" destOrd="0" presId="urn:microsoft.com/office/officeart/2005/8/layout/vProcess5"/>
    <dgm:cxn modelId="{A8D46B63-338C-40CD-88F2-67BF59BCFFBA}" type="presOf" srcId="{5EF95CCE-92E1-4F19-A889-83993F548ED7}" destId="{721ACCDF-7786-457B-B0FC-CDC671217AF1}" srcOrd="0" destOrd="0" presId="urn:microsoft.com/office/officeart/2005/8/layout/vProcess5"/>
    <dgm:cxn modelId="{71E73B5B-FCB3-4151-BE2E-BCCC5EA8EC7A}" srcId="{3CB297F4-9F85-4164-8293-8154DF4A8A16}" destId="{5EF95CCE-92E1-4F19-A889-83993F548ED7}" srcOrd="0" destOrd="0" parTransId="{29FE2C4C-808B-4194-8E27-1ABD1CB87791}" sibTransId="{CBBCFE70-C81B-4E3D-8868-A6B4E7488B0A}"/>
    <dgm:cxn modelId="{43EC33F6-D9F0-40FB-AC27-43739AF10BF8}" type="presOf" srcId="{5EF95CCE-92E1-4F19-A889-83993F548ED7}" destId="{6FA64F4E-B075-4072-8A87-7EDC18FB7C62}" srcOrd="1" destOrd="0" presId="urn:microsoft.com/office/officeart/2005/8/layout/vProcess5"/>
    <dgm:cxn modelId="{C77EC971-5533-47AA-B8F8-B4B4458E6AED}" srcId="{3CB297F4-9F85-4164-8293-8154DF4A8A16}" destId="{E7C487CB-8765-4265-A1F1-41489521612C}" srcOrd="2" destOrd="0" parTransId="{28B99865-82D3-4532-811F-33612DBB58F3}" sibTransId="{20E11A30-CE06-4AFB-B2CD-BC71C4AEC39F}"/>
    <dgm:cxn modelId="{0F54106C-E835-4D28-8BF5-4E2525120B30}" type="presParOf" srcId="{A8787678-AEE9-4454-B10B-3500451D89A6}" destId="{93867DA6-0C35-49BF-963A-8B74DB955FAA}" srcOrd="0" destOrd="0" presId="urn:microsoft.com/office/officeart/2005/8/layout/vProcess5"/>
    <dgm:cxn modelId="{3E45FC26-51A3-4446-94A9-89508CB4EDF7}" type="presParOf" srcId="{A8787678-AEE9-4454-B10B-3500451D89A6}" destId="{721ACCDF-7786-457B-B0FC-CDC671217AF1}" srcOrd="1" destOrd="0" presId="urn:microsoft.com/office/officeart/2005/8/layout/vProcess5"/>
    <dgm:cxn modelId="{A37A0381-8E14-4FFE-BB04-B6AEAD3F92B5}" type="presParOf" srcId="{A8787678-AEE9-4454-B10B-3500451D89A6}" destId="{B3399945-AAE4-4583-A9FC-3D533EF74C00}" srcOrd="2" destOrd="0" presId="urn:microsoft.com/office/officeart/2005/8/layout/vProcess5"/>
    <dgm:cxn modelId="{04B3BE15-4A8B-4AD2-B4A8-6D5AA1DD95CB}" type="presParOf" srcId="{A8787678-AEE9-4454-B10B-3500451D89A6}" destId="{A3B8DD6E-D3A2-42DF-A4BE-35350AF76340}" srcOrd="3" destOrd="0" presId="urn:microsoft.com/office/officeart/2005/8/layout/vProcess5"/>
    <dgm:cxn modelId="{CA1FD191-E95E-4073-B23D-7C02423006D6}" type="presParOf" srcId="{A8787678-AEE9-4454-B10B-3500451D89A6}" destId="{672A4E3D-77FF-42CC-A4BD-4EDA740E65FE}" srcOrd="4" destOrd="0" presId="urn:microsoft.com/office/officeart/2005/8/layout/vProcess5"/>
    <dgm:cxn modelId="{649D1B1C-9446-43F2-B1F0-5DD8B9124916}" type="presParOf" srcId="{A8787678-AEE9-4454-B10B-3500451D89A6}" destId="{C03572BA-2BCF-4BC7-B35F-905D8D587194}" srcOrd="5" destOrd="0" presId="urn:microsoft.com/office/officeart/2005/8/layout/vProcess5"/>
    <dgm:cxn modelId="{DCA1444A-746D-4506-9BA1-F16621FFCE27}" type="presParOf" srcId="{A8787678-AEE9-4454-B10B-3500451D89A6}" destId="{6FA64F4E-B075-4072-8A87-7EDC18FB7C62}" srcOrd="6" destOrd="0" presId="urn:microsoft.com/office/officeart/2005/8/layout/vProcess5"/>
    <dgm:cxn modelId="{EB9BBB82-9675-42B0-9ABF-56A620BFC744}" type="presParOf" srcId="{A8787678-AEE9-4454-B10B-3500451D89A6}" destId="{0BB677A4-19A9-4BB7-AB56-4DE199DC796F}" srcOrd="7" destOrd="0" presId="urn:microsoft.com/office/officeart/2005/8/layout/vProcess5"/>
    <dgm:cxn modelId="{A3D5A919-C4B5-4C0F-8364-7487D547F214}" type="presParOf" srcId="{A8787678-AEE9-4454-B10B-3500451D89A6}" destId="{2675FB9B-B6D4-46C3-A2EE-3AEF5890D6C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C1809B-4091-4DE0-8CA1-45D4C33657E8}"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US"/>
        </a:p>
      </dgm:t>
    </dgm:pt>
    <dgm:pt modelId="{3091E595-9433-41EB-903C-C8BBE769AE8A}">
      <dgm:prSet phldrT="[Text]"/>
      <dgm:spPr/>
      <dgm:t>
        <a:bodyPr/>
        <a:lstStyle/>
        <a:p>
          <a:r>
            <a:rPr lang="en-US" dirty="0"/>
            <a:t> </a:t>
          </a:r>
        </a:p>
      </dgm:t>
    </dgm:pt>
    <dgm:pt modelId="{E336B5A7-5A72-44F8-8159-542DACC12B3D}" type="parTrans" cxnId="{69DAE2FE-C251-42CE-BD6D-B4F383CA2902}">
      <dgm:prSet/>
      <dgm:spPr/>
      <dgm:t>
        <a:bodyPr/>
        <a:lstStyle/>
        <a:p>
          <a:endParaRPr lang="en-US"/>
        </a:p>
      </dgm:t>
    </dgm:pt>
    <dgm:pt modelId="{12083BE8-23E3-43A0-8647-6CB68545E60F}" type="sibTrans" cxnId="{69DAE2FE-C251-42CE-BD6D-B4F383CA2902}">
      <dgm:prSet/>
      <dgm:spPr/>
      <dgm:t>
        <a:bodyPr/>
        <a:lstStyle/>
        <a:p>
          <a:endParaRPr lang="en-US"/>
        </a:p>
      </dgm:t>
    </dgm:pt>
    <dgm:pt modelId="{E13A013D-6280-4885-8F8E-85731666E35F}" type="pres">
      <dgm:prSet presAssocID="{B9C1809B-4091-4DE0-8CA1-45D4C33657E8}" presName="Name0" presStyleCnt="0">
        <dgm:presLayoutVars>
          <dgm:chMax val="2"/>
          <dgm:chPref val="2"/>
          <dgm:dir/>
          <dgm:animOne/>
          <dgm:resizeHandles val="exact"/>
        </dgm:presLayoutVars>
      </dgm:prSet>
      <dgm:spPr/>
      <dgm:t>
        <a:bodyPr/>
        <a:lstStyle/>
        <a:p>
          <a:endParaRPr lang="ru-RU"/>
        </a:p>
      </dgm:t>
    </dgm:pt>
    <dgm:pt modelId="{1CEE2C97-CFC1-4326-B070-2ED3CA9360D6}" type="pres">
      <dgm:prSet presAssocID="{B9C1809B-4091-4DE0-8CA1-45D4C33657E8}" presName="Background" presStyleLbl="bgImgPlace1" presStyleIdx="0" presStyleCnt="1"/>
      <dgm:spPr/>
    </dgm:pt>
    <dgm:pt modelId="{BBD043DC-4B9C-4D61-95D0-7BF7BBE1C64A}" type="pres">
      <dgm:prSet presAssocID="{B9C1809B-4091-4DE0-8CA1-45D4C33657E8}" presName="ParentText1" presStyleLbl="revTx" presStyleIdx="0" presStyleCnt="2">
        <dgm:presLayoutVars>
          <dgm:chMax val="0"/>
          <dgm:chPref val="0"/>
          <dgm:bulletEnabled val="1"/>
        </dgm:presLayoutVars>
      </dgm:prSet>
      <dgm:spPr/>
      <dgm:t>
        <a:bodyPr/>
        <a:lstStyle/>
        <a:p>
          <a:endParaRPr lang="ru-RU"/>
        </a:p>
      </dgm:t>
    </dgm:pt>
    <dgm:pt modelId="{FAE83DCF-623D-482B-B974-9BEF33DD5C49}" type="pres">
      <dgm:prSet presAssocID="{B9C1809B-4091-4DE0-8CA1-45D4C33657E8}" presName="ParentText2" presStyleLbl="revTx" presStyleIdx="1" presStyleCnt="2">
        <dgm:presLayoutVars>
          <dgm:chMax val="0"/>
          <dgm:chPref val="0"/>
          <dgm:bulletEnabled val="1"/>
        </dgm:presLayoutVars>
      </dgm:prSet>
      <dgm:spPr/>
    </dgm:pt>
    <dgm:pt modelId="{FAD634EB-4191-42B1-8AC3-5C7F006C7FA8}" type="pres">
      <dgm:prSet presAssocID="{B9C1809B-4091-4DE0-8CA1-45D4C33657E8}" presName="Plus" presStyleLbl="alignNode1" presStyleIdx="0" presStyleCnt="2"/>
      <dgm:spPr>
        <a:solidFill>
          <a:srgbClr val="FD8630"/>
        </a:solidFill>
        <a:ln>
          <a:solidFill>
            <a:schemeClr val="tx2">
              <a:lumMod val="75000"/>
            </a:schemeClr>
          </a:solidFill>
        </a:ln>
      </dgm:spPr>
    </dgm:pt>
    <dgm:pt modelId="{DC759330-4922-4057-98FB-73BDBFE53817}" type="pres">
      <dgm:prSet presAssocID="{B9C1809B-4091-4DE0-8CA1-45D4C33657E8}" presName="Minus" presStyleLbl="alignNode1" presStyleIdx="1" presStyleCnt="2"/>
      <dgm:spPr>
        <a:solidFill>
          <a:srgbClr val="FD8630"/>
        </a:solidFill>
        <a:ln>
          <a:solidFill>
            <a:schemeClr val="tx2">
              <a:lumMod val="75000"/>
            </a:schemeClr>
          </a:solidFill>
        </a:ln>
      </dgm:spPr>
    </dgm:pt>
    <dgm:pt modelId="{3238A972-15A8-4C31-9AAF-97373695F0B9}" type="pres">
      <dgm:prSet presAssocID="{B9C1809B-4091-4DE0-8CA1-45D4C33657E8}" presName="Divider" presStyleLbl="parChTrans1D1" presStyleIdx="0" presStyleCnt="1"/>
      <dgm:spPr/>
    </dgm:pt>
  </dgm:ptLst>
  <dgm:cxnLst>
    <dgm:cxn modelId="{88441BDF-8077-4267-BBC2-073C78FEBF54}" type="presOf" srcId="{B9C1809B-4091-4DE0-8CA1-45D4C33657E8}" destId="{E13A013D-6280-4885-8F8E-85731666E35F}" srcOrd="0" destOrd="0" presId="urn:microsoft.com/office/officeart/2009/3/layout/PlusandMinus"/>
    <dgm:cxn modelId="{F4C66668-2201-433B-BD94-D42EE9B8C9AB}" type="presOf" srcId="{3091E595-9433-41EB-903C-C8BBE769AE8A}" destId="{BBD043DC-4B9C-4D61-95D0-7BF7BBE1C64A}" srcOrd="0" destOrd="0" presId="urn:microsoft.com/office/officeart/2009/3/layout/PlusandMinus"/>
    <dgm:cxn modelId="{69DAE2FE-C251-42CE-BD6D-B4F383CA2902}" srcId="{B9C1809B-4091-4DE0-8CA1-45D4C33657E8}" destId="{3091E595-9433-41EB-903C-C8BBE769AE8A}" srcOrd="0" destOrd="0" parTransId="{E336B5A7-5A72-44F8-8159-542DACC12B3D}" sibTransId="{12083BE8-23E3-43A0-8647-6CB68545E60F}"/>
    <dgm:cxn modelId="{3FD99A2B-C3C4-47CE-90F6-B4AEBB806225}" type="presParOf" srcId="{E13A013D-6280-4885-8F8E-85731666E35F}" destId="{1CEE2C97-CFC1-4326-B070-2ED3CA9360D6}" srcOrd="0" destOrd="0" presId="urn:microsoft.com/office/officeart/2009/3/layout/PlusandMinus"/>
    <dgm:cxn modelId="{96636E97-34A7-432E-A686-EB1B2C971256}" type="presParOf" srcId="{E13A013D-6280-4885-8F8E-85731666E35F}" destId="{BBD043DC-4B9C-4D61-95D0-7BF7BBE1C64A}" srcOrd="1" destOrd="0" presId="urn:microsoft.com/office/officeart/2009/3/layout/PlusandMinus"/>
    <dgm:cxn modelId="{966B7BE3-09A3-49B5-A440-9556C29FFF01}" type="presParOf" srcId="{E13A013D-6280-4885-8F8E-85731666E35F}" destId="{FAE83DCF-623D-482B-B974-9BEF33DD5C49}" srcOrd="2" destOrd="0" presId="urn:microsoft.com/office/officeart/2009/3/layout/PlusandMinus"/>
    <dgm:cxn modelId="{7B2882E1-E061-4491-ACBA-B437BB11CF00}" type="presParOf" srcId="{E13A013D-6280-4885-8F8E-85731666E35F}" destId="{FAD634EB-4191-42B1-8AC3-5C7F006C7FA8}" srcOrd="3" destOrd="0" presId="urn:microsoft.com/office/officeart/2009/3/layout/PlusandMinus"/>
    <dgm:cxn modelId="{7E9C1560-0084-43CA-9240-F0D1489A5C5B}" type="presParOf" srcId="{E13A013D-6280-4885-8F8E-85731666E35F}" destId="{DC759330-4922-4057-98FB-73BDBFE53817}" srcOrd="4" destOrd="0" presId="urn:microsoft.com/office/officeart/2009/3/layout/PlusandMinus"/>
    <dgm:cxn modelId="{61279B28-DE32-4F25-A306-5C8489D5477C}" type="presParOf" srcId="{E13A013D-6280-4885-8F8E-85731666E35F}" destId="{3238A972-15A8-4C31-9AAF-97373695F0B9}"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6D512-98FD-4358-BAAA-03603FB4DB1C}">
      <dsp:nvSpPr>
        <dsp:cNvPr id="0" name=""/>
        <dsp:cNvSpPr/>
      </dsp:nvSpPr>
      <dsp:spPr>
        <a:xfrm rot="5400000">
          <a:off x="-394560" y="398152"/>
          <a:ext cx="2630405" cy="184128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 1</a:t>
          </a:r>
        </a:p>
      </dsp:txBody>
      <dsp:txXfrm rot="-5400000">
        <a:off x="2" y="924233"/>
        <a:ext cx="1841283" cy="789122"/>
      </dsp:txXfrm>
    </dsp:sp>
    <dsp:sp modelId="{F07BA46A-8652-4AB1-A943-83DD9043CBA9}">
      <dsp:nvSpPr>
        <dsp:cNvPr id="0" name=""/>
        <dsp:cNvSpPr/>
      </dsp:nvSpPr>
      <dsp:spPr>
        <a:xfrm rot="5400000">
          <a:off x="6756846" y="-4911970"/>
          <a:ext cx="1709763" cy="1154088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1841284" y="87056"/>
        <a:ext cx="11457424" cy="1542835"/>
      </dsp:txXfrm>
    </dsp:sp>
    <dsp:sp modelId="{DE2464DF-823A-469A-A24C-C815EAFC628C}">
      <dsp:nvSpPr>
        <dsp:cNvPr id="0" name=""/>
        <dsp:cNvSpPr/>
      </dsp:nvSpPr>
      <dsp:spPr>
        <a:xfrm rot="5400000">
          <a:off x="-394560" y="2841279"/>
          <a:ext cx="2630405" cy="184128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 2</a:t>
          </a:r>
        </a:p>
      </dsp:txBody>
      <dsp:txXfrm rot="-5400000">
        <a:off x="2" y="3367360"/>
        <a:ext cx="1841283" cy="789122"/>
      </dsp:txXfrm>
    </dsp:sp>
    <dsp:sp modelId="{AC87CD5A-6F24-4C09-B10F-B5A4C4A043E4}">
      <dsp:nvSpPr>
        <dsp:cNvPr id="0" name=""/>
        <dsp:cNvSpPr/>
      </dsp:nvSpPr>
      <dsp:spPr>
        <a:xfrm rot="5400000">
          <a:off x="6756846" y="-2468844"/>
          <a:ext cx="1709763" cy="1154088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1841284" y="2530182"/>
        <a:ext cx="11457424" cy="1542835"/>
      </dsp:txXfrm>
    </dsp:sp>
    <dsp:sp modelId="{06B136E1-FFBA-4FBB-B718-C4BAFEBC06BD}">
      <dsp:nvSpPr>
        <dsp:cNvPr id="0" name=""/>
        <dsp:cNvSpPr/>
      </dsp:nvSpPr>
      <dsp:spPr>
        <a:xfrm rot="5400000">
          <a:off x="-394560" y="5284405"/>
          <a:ext cx="2630405" cy="184128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 3</a:t>
          </a:r>
        </a:p>
      </dsp:txBody>
      <dsp:txXfrm rot="-5400000">
        <a:off x="2" y="5810486"/>
        <a:ext cx="1841283" cy="789122"/>
      </dsp:txXfrm>
    </dsp:sp>
    <dsp:sp modelId="{7FFEB09E-6896-4B40-9736-C8A1C406AD7B}">
      <dsp:nvSpPr>
        <dsp:cNvPr id="0" name=""/>
        <dsp:cNvSpPr/>
      </dsp:nvSpPr>
      <dsp:spPr>
        <a:xfrm rot="5400000">
          <a:off x="6756846" y="-25717"/>
          <a:ext cx="1709763" cy="1154088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1841284" y="4973309"/>
        <a:ext cx="11457424" cy="1542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751B7-EA1D-4317-A4F9-E64848648F19}">
      <dsp:nvSpPr>
        <dsp:cNvPr id="0" name=""/>
        <dsp:cNvSpPr/>
      </dsp:nvSpPr>
      <dsp:spPr>
        <a:xfrm rot="5400000">
          <a:off x="7537845" y="-4874675"/>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Char char="••"/>
          </a:pPr>
          <a:r>
            <a:rPr lang="en-US" sz="6500" kern="1200" dirty="0"/>
            <a:t> </a:t>
          </a:r>
        </a:p>
      </dsp:txBody>
      <dsp:txXfrm rot="-5400000">
        <a:off x="2553486" y="206088"/>
        <a:ext cx="11847162" cy="1782040"/>
      </dsp:txXfrm>
    </dsp:sp>
    <dsp:sp modelId="{7DDFC7CB-31FA-4ACC-A8A1-CB0CF9875788}">
      <dsp:nvSpPr>
        <dsp:cNvPr id="0" name=""/>
        <dsp:cNvSpPr/>
      </dsp:nvSpPr>
      <dsp:spPr>
        <a:xfrm>
          <a:off x="476246" y="3314"/>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lvl="0" algn="ctr" defTabSz="3556000">
            <a:lnSpc>
              <a:spcPct val="90000"/>
            </a:lnSpc>
            <a:spcBef>
              <a:spcPct val="0"/>
            </a:spcBef>
            <a:spcAft>
              <a:spcPct val="35000"/>
            </a:spcAft>
          </a:pPr>
          <a:r>
            <a:rPr lang="en-US" sz="8000" kern="1200" dirty="0">
              <a:latin typeface="Algerian" panose="04020705040A02060702" pitchFamily="82" charset="0"/>
            </a:rPr>
            <a:t>1</a:t>
          </a:r>
        </a:p>
      </dsp:txBody>
      <dsp:txXfrm>
        <a:off x="577648" y="104716"/>
        <a:ext cx="1874435" cy="1984783"/>
      </dsp:txXfrm>
    </dsp:sp>
    <dsp:sp modelId="{AC3222D2-4FCB-4CE0-8E91-8CCB8612F4C8}">
      <dsp:nvSpPr>
        <dsp:cNvPr id="0" name=""/>
        <dsp:cNvSpPr/>
      </dsp:nvSpPr>
      <dsp:spPr>
        <a:xfrm rot="5400000">
          <a:off x="7537845" y="-2577708"/>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Char char="••"/>
          </a:pPr>
          <a:r>
            <a:rPr lang="en-US" sz="6500" kern="1200" dirty="0"/>
            <a:t> </a:t>
          </a:r>
        </a:p>
      </dsp:txBody>
      <dsp:txXfrm rot="-5400000">
        <a:off x="2553486" y="2503055"/>
        <a:ext cx="11847162" cy="1782040"/>
      </dsp:txXfrm>
    </dsp:sp>
    <dsp:sp modelId="{9817DD2B-9A3D-4326-B2C9-FB4B951C5632}">
      <dsp:nvSpPr>
        <dsp:cNvPr id="0" name=""/>
        <dsp:cNvSpPr/>
      </dsp:nvSpPr>
      <dsp:spPr>
        <a:xfrm>
          <a:off x="476246" y="2300281"/>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lvl="0" algn="ctr" defTabSz="3556000">
            <a:lnSpc>
              <a:spcPct val="90000"/>
            </a:lnSpc>
            <a:spcBef>
              <a:spcPct val="0"/>
            </a:spcBef>
            <a:spcAft>
              <a:spcPct val="35000"/>
            </a:spcAft>
          </a:pPr>
          <a:r>
            <a:rPr lang="en-US" sz="8000" kern="1200" dirty="0">
              <a:latin typeface="Algerian" panose="04020705040A02060702" pitchFamily="82" charset="0"/>
            </a:rPr>
            <a:t>2</a:t>
          </a:r>
        </a:p>
      </dsp:txBody>
      <dsp:txXfrm>
        <a:off x="577648" y="2401683"/>
        <a:ext cx="1874435" cy="1984783"/>
      </dsp:txXfrm>
    </dsp:sp>
    <dsp:sp modelId="{9C202FE9-4E06-48F9-911F-4348407BE535}">
      <dsp:nvSpPr>
        <dsp:cNvPr id="0" name=""/>
        <dsp:cNvSpPr/>
      </dsp:nvSpPr>
      <dsp:spPr>
        <a:xfrm rot="5400000">
          <a:off x="7537845" y="-280741"/>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Char char="••"/>
          </a:pPr>
          <a:r>
            <a:rPr lang="en-US" sz="6500" kern="1200" dirty="0"/>
            <a:t> </a:t>
          </a:r>
        </a:p>
      </dsp:txBody>
      <dsp:txXfrm rot="-5400000">
        <a:off x="2553486" y="4800022"/>
        <a:ext cx="11847162" cy="1782040"/>
      </dsp:txXfrm>
    </dsp:sp>
    <dsp:sp modelId="{BACFAB28-2B9C-4DF2-8712-4A754DD0E505}">
      <dsp:nvSpPr>
        <dsp:cNvPr id="0" name=""/>
        <dsp:cNvSpPr/>
      </dsp:nvSpPr>
      <dsp:spPr>
        <a:xfrm>
          <a:off x="476246" y="4597248"/>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lvl="0" algn="ctr" defTabSz="3556000">
            <a:lnSpc>
              <a:spcPct val="90000"/>
            </a:lnSpc>
            <a:spcBef>
              <a:spcPct val="0"/>
            </a:spcBef>
            <a:spcAft>
              <a:spcPct val="35000"/>
            </a:spcAft>
          </a:pPr>
          <a:r>
            <a:rPr lang="en-US" sz="8000" kern="1200" dirty="0">
              <a:latin typeface="Algerian" panose="04020705040A02060702" pitchFamily="82" charset="0"/>
            </a:rPr>
            <a:t>3</a:t>
          </a:r>
        </a:p>
      </dsp:txBody>
      <dsp:txXfrm>
        <a:off x="577648" y="4698650"/>
        <a:ext cx="1874435" cy="198478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751B7-EA1D-4317-A4F9-E64848648F19}">
      <dsp:nvSpPr>
        <dsp:cNvPr id="0" name=""/>
        <dsp:cNvSpPr/>
      </dsp:nvSpPr>
      <dsp:spPr>
        <a:xfrm rot="5400000">
          <a:off x="7537845" y="-4874675"/>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206088"/>
        <a:ext cx="11847162" cy="1782040"/>
      </dsp:txXfrm>
    </dsp:sp>
    <dsp:sp modelId="{7DDFC7CB-31FA-4ACC-A8A1-CB0CF9875788}">
      <dsp:nvSpPr>
        <dsp:cNvPr id="0" name=""/>
        <dsp:cNvSpPr/>
      </dsp:nvSpPr>
      <dsp:spPr>
        <a:xfrm>
          <a:off x="476246" y="3314"/>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1</a:t>
          </a:r>
        </a:p>
      </dsp:txBody>
      <dsp:txXfrm>
        <a:off x="577648" y="104716"/>
        <a:ext cx="1874435" cy="1984783"/>
      </dsp:txXfrm>
    </dsp:sp>
    <dsp:sp modelId="{AC3222D2-4FCB-4CE0-8E91-8CCB8612F4C8}">
      <dsp:nvSpPr>
        <dsp:cNvPr id="0" name=""/>
        <dsp:cNvSpPr/>
      </dsp:nvSpPr>
      <dsp:spPr>
        <a:xfrm rot="5400000">
          <a:off x="7537845" y="-2577708"/>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2503055"/>
        <a:ext cx="11847162" cy="1782040"/>
      </dsp:txXfrm>
    </dsp:sp>
    <dsp:sp modelId="{9817DD2B-9A3D-4326-B2C9-FB4B951C5632}">
      <dsp:nvSpPr>
        <dsp:cNvPr id="0" name=""/>
        <dsp:cNvSpPr/>
      </dsp:nvSpPr>
      <dsp:spPr>
        <a:xfrm>
          <a:off x="476246" y="2300281"/>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2</a:t>
          </a:r>
        </a:p>
      </dsp:txBody>
      <dsp:txXfrm>
        <a:off x="577648" y="2401683"/>
        <a:ext cx="1874435" cy="1984783"/>
      </dsp:txXfrm>
    </dsp:sp>
    <dsp:sp modelId="{9C202FE9-4E06-48F9-911F-4348407BE535}">
      <dsp:nvSpPr>
        <dsp:cNvPr id="0" name=""/>
        <dsp:cNvSpPr/>
      </dsp:nvSpPr>
      <dsp:spPr>
        <a:xfrm rot="5400000">
          <a:off x="7537845" y="-280741"/>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4800022"/>
        <a:ext cx="11847162" cy="1782040"/>
      </dsp:txXfrm>
    </dsp:sp>
    <dsp:sp modelId="{BACFAB28-2B9C-4DF2-8712-4A754DD0E505}">
      <dsp:nvSpPr>
        <dsp:cNvPr id="0" name=""/>
        <dsp:cNvSpPr/>
      </dsp:nvSpPr>
      <dsp:spPr>
        <a:xfrm>
          <a:off x="476246" y="4597248"/>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3</a:t>
          </a:r>
        </a:p>
      </dsp:txBody>
      <dsp:txXfrm>
        <a:off x="577648" y="4698650"/>
        <a:ext cx="1874435" cy="19847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B7490-BBE9-4A38-BBA4-13625175EF96}">
      <dsp:nvSpPr>
        <dsp:cNvPr id="0" name=""/>
        <dsp:cNvSpPr/>
      </dsp:nvSpPr>
      <dsp:spPr>
        <a:xfrm>
          <a:off x="6906497" y="3479377"/>
          <a:ext cx="3424736" cy="342473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073679" y="3646559"/>
        <a:ext cx="3090372" cy="3090372"/>
      </dsp:txXfrm>
    </dsp:sp>
    <dsp:sp modelId="{0576866F-C90E-4DED-99FB-7F8DB61F5449}">
      <dsp:nvSpPr>
        <dsp:cNvPr id="0" name=""/>
        <dsp:cNvSpPr/>
      </dsp:nvSpPr>
      <dsp:spPr>
        <a:xfrm rot="12029530">
          <a:off x="2640381" y="3312905"/>
          <a:ext cx="4276633" cy="887318"/>
        </a:xfrm>
        <a:prstGeom prst="leftArrow">
          <a:avLst>
            <a:gd name="adj1" fmla="val 60000"/>
            <a:gd name="adj2" fmla="val 5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E7DCF2D4-9BF4-4983-A9EC-B2A12C834EBE}">
      <dsp:nvSpPr>
        <dsp:cNvPr id="0" name=""/>
        <dsp:cNvSpPr/>
      </dsp:nvSpPr>
      <dsp:spPr>
        <a:xfrm>
          <a:off x="0" y="1824893"/>
          <a:ext cx="5551387" cy="2366181"/>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303" y="1894196"/>
        <a:ext cx="5412781" cy="2227575"/>
      </dsp:txXfrm>
    </dsp:sp>
    <dsp:sp modelId="{D1F062F0-295B-4CD7-B8DE-24C927B7559B}">
      <dsp:nvSpPr>
        <dsp:cNvPr id="0" name=""/>
        <dsp:cNvSpPr/>
      </dsp:nvSpPr>
      <dsp:spPr>
        <a:xfrm rot="16200000">
          <a:off x="7497508" y="1783832"/>
          <a:ext cx="2242715" cy="887318"/>
        </a:xfrm>
        <a:prstGeom prst="leftArrow">
          <a:avLst>
            <a:gd name="adj1" fmla="val 60000"/>
            <a:gd name="adj2" fmla="val 5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52B2D07-5EBA-44BF-86A8-3191FF84CCF5}">
      <dsp:nvSpPr>
        <dsp:cNvPr id="0" name=""/>
        <dsp:cNvSpPr/>
      </dsp:nvSpPr>
      <dsp:spPr>
        <a:xfrm>
          <a:off x="5843172" y="-76957"/>
          <a:ext cx="5551387" cy="2366181"/>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912475" y="-7654"/>
        <a:ext cx="5412781" cy="2227575"/>
      </dsp:txXfrm>
    </dsp:sp>
    <dsp:sp modelId="{2676380A-D949-4D8A-80BC-248AF31114CA}">
      <dsp:nvSpPr>
        <dsp:cNvPr id="0" name=""/>
        <dsp:cNvSpPr/>
      </dsp:nvSpPr>
      <dsp:spPr>
        <a:xfrm rot="20281451">
          <a:off x="10283322" y="3201505"/>
          <a:ext cx="4336247" cy="887318"/>
        </a:xfrm>
        <a:prstGeom prst="leftArrow">
          <a:avLst>
            <a:gd name="adj1" fmla="val 60000"/>
            <a:gd name="adj2" fmla="val 5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9C47DD34-062B-43CD-B643-BD0498C0D7AA}">
      <dsp:nvSpPr>
        <dsp:cNvPr id="0" name=""/>
        <dsp:cNvSpPr/>
      </dsp:nvSpPr>
      <dsp:spPr>
        <a:xfrm>
          <a:off x="11686344" y="1650728"/>
          <a:ext cx="5551387" cy="2366181"/>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1755647" y="1720031"/>
        <a:ext cx="5412781" cy="2227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ACCDF-7786-457B-B0FC-CDC671217AF1}">
      <dsp:nvSpPr>
        <dsp:cNvPr id="0" name=""/>
        <dsp:cNvSpPr/>
      </dsp:nvSpPr>
      <dsp:spPr>
        <a:xfrm>
          <a:off x="0" y="0"/>
          <a:ext cx="13817600" cy="20350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59606" y="59606"/>
        <a:ext cx="11621585" cy="1915871"/>
      </dsp:txXfrm>
    </dsp:sp>
    <dsp:sp modelId="{B3399945-AAE4-4583-A9FC-3D533EF74C00}">
      <dsp:nvSpPr>
        <dsp:cNvPr id="0" name=""/>
        <dsp:cNvSpPr/>
      </dsp:nvSpPr>
      <dsp:spPr>
        <a:xfrm>
          <a:off x="1219199" y="2374264"/>
          <a:ext cx="13817600" cy="20350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1278805" y="2433870"/>
        <a:ext cx="11156383" cy="1915871"/>
      </dsp:txXfrm>
    </dsp:sp>
    <dsp:sp modelId="{A3B8DD6E-D3A2-42DF-A4BE-35350AF76340}">
      <dsp:nvSpPr>
        <dsp:cNvPr id="0" name=""/>
        <dsp:cNvSpPr/>
      </dsp:nvSpPr>
      <dsp:spPr>
        <a:xfrm>
          <a:off x="2438399" y="4748528"/>
          <a:ext cx="13817600" cy="20350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2498005" y="4808134"/>
        <a:ext cx="11156383" cy="1915871"/>
      </dsp:txXfrm>
    </dsp:sp>
    <dsp:sp modelId="{672A4E3D-77FF-42CC-A4BD-4EDA740E65FE}">
      <dsp:nvSpPr>
        <dsp:cNvPr id="0" name=""/>
        <dsp:cNvSpPr/>
      </dsp:nvSpPr>
      <dsp:spPr>
        <a:xfrm>
          <a:off x="12494795" y="1543271"/>
          <a:ext cx="1322804" cy="132280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2792426" y="1543271"/>
        <a:ext cx="727542" cy="995410"/>
      </dsp:txXfrm>
    </dsp:sp>
    <dsp:sp modelId="{C03572BA-2BCF-4BC7-B35F-905D8D587194}">
      <dsp:nvSpPr>
        <dsp:cNvPr id="0" name=""/>
        <dsp:cNvSpPr/>
      </dsp:nvSpPr>
      <dsp:spPr>
        <a:xfrm>
          <a:off x="13713995" y="3903968"/>
          <a:ext cx="1322804" cy="132280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4011626" y="3903968"/>
        <a:ext cx="727542" cy="995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E2C97-CFC1-4326-B070-2ED3CA9360D6}">
      <dsp:nvSpPr>
        <dsp:cNvPr id="0" name=""/>
        <dsp:cNvSpPr/>
      </dsp:nvSpPr>
      <dsp:spPr>
        <a:xfrm>
          <a:off x="1271016" y="1524554"/>
          <a:ext cx="12286488" cy="6349582"/>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043DC-4B9C-4D61-95D0-7BF7BBE1C64A}">
      <dsp:nvSpPr>
        <dsp:cNvPr id="0" name=""/>
        <dsp:cNvSpPr/>
      </dsp:nvSpPr>
      <dsp:spPr>
        <a:xfrm>
          <a:off x="1638198" y="2267145"/>
          <a:ext cx="5705449" cy="5431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0" lvl="0" indent="0" algn="l" defTabSz="2889250">
            <a:lnSpc>
              <a:spcPct val="90000"/>
            </a:lnSpc>
            <a:spcBef>
              <a:spcPct val="0"/>
            </a:spcBef>
            <a:spcAft>
              <a:spcPct val="35000"/>
            </a:spcAft>
            <a:buNone/>
          </a:pPr>
          <a:r>
            <a:rPr lang="en-US" sz="6500" kern="1200" dirty="0"/>
            <a:t> </a:t>
          </a:r>
        </a:p>
      </dsp:txBody>
      <dsp:txXfrm>
        <a:off x="1638198" y="2267145"/>
        <a:ext cx="5705449" cy="5431990"/>
      </dsp:txXfrm>
    </dsp:sp>
    <dsp:sp modelId="{FAE83DCF-623D-482B-B974-9BEF33DD5C49}">
      <dsp:nvSpPr>
        <dsp:cNvPr id="0" name=""/>
        <dsp:cNvSpPr/>
      </dsp:nvSpPr>
      <dsp:spPr>
        <a:xfrm>
          <a:off x="7470749" y="2267145"/>
          <a:ext cx="5705449" cy="5431990"/>
        </a:xfrm>
        <a:prstGeom prst="rect">
          <a:avLst/>
        </a:prstGeom>
        <a:noFill/>
        <a:ln>
          <a:noFill/>
        </a:ln>
        <a:effectLst/>
      </dsp:spPr>
      <dsp:style>
        <a:lnRef idx="0">
          <a:scrgbClr r="0" g="0" b="0"/>
        </a:lnRef>
        <a:fillRef idx="0">
          <a:scrgbClr r="0" g="0" b="0"/>
        </a:fillRef>
        <a:effectRef idx="0">
          <a:scrgbClr r="0" g="0" b="0"/>
        </a:effectRef>
        <a:fontRef idx="minor"/>
      </dsp:style>
    </dsp:sp>
    <dsp:sp modelId="{FAD634EB-4191-42B1-8AC3-5C7F006C7FA8}">
      <dsp:nvSpPr>
        <dsp:cNvPr id="0" name=""/>
        <dsp:cNvSpPr/>
      </dsp:nvSpPr>
      <dsp:spPr>
        <a:xfrm>
          <a:off x="0" y="253863"/>
          <a:ext cx="2400808" cy="2400808"/>
        </a:xfrm>
        <a:prstGeom prst="plus">
          <a:avLst>
            <a:gd name="adj" fmla="val 32810"/>
          </a:avLst>
        </a:prstGeom>
        <a:solidFill>
          <a:srgbClr val="FD8630"/>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sp>
    <dsp:sp modelId="{DC759330-4922-4057-98FB-73BDBFE53817}">
      <dsp:nvSpPr>
        <dsp:cNvPr id="0" name=""/>
        <dsp:cNvSpPr/>
      </dsp:nvSpPr>
      <dsp:spPr>
        <a:xfrm>
          <a:off x="11862816" y="1117251"/>
          <a:ext cx="2259584" cy="774339"/>
        </a:xfrm>
        <a:prstGeom prst="rect">
          <a:avLst/>
        </a:prstGeom>
        <a:solidFill>
          <a:srgbClr val="FD8630"/>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sp>
    <dsp:sp modelId="{3238A972-15A8-4C31-9AAF-97373695F0B9}">
      <dsp:nvSpPr>
        <dsp:cNvPr id="0" name=""/>
        <dsp:cNvSpPr/>
      </dsp:nvSpPr>
      <dsp:spPr>
        <a:xfrm>
          <a:off x="7414260" y="2278760"/>
          <a:ext cx="1412" cy="5188073"/>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Google Shape;3;n"/>
          <p:cNvSpPr>
            <a:spLocks noGrp="1" noRot="1" noChangeAspect="1" noEditPoints="1"/>
          </p:cNvSpPr>
          <p:nvPr>
            <p:ph type="sldImg" idx="2"/>
          </p:nvPr>
        </p:nvSpPr>
        <p:spPr>
          <a:xfrm>
            <a:off x="1143225" y="685800"/>
            <a:ext cx="4572225" cy="3429000"/>
          </a:xfrm>
          <a:custGeom>
            <a:avLst/>
            <a:gdLst/>
            <a:ahLst/>
            <a:cxnLst/>
            <a:rect l="l" t="t" r="r" b="b"/>
            <a:pathLst>
              <a:path w="120000" h="12000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p:spPr>
        <p:txBody>
          <a:bodyPr/>
          <a:lstStyle/>
          <a:p>
            <a:endParaRPr/>
          </a:p>
        </p:txBody>
      </p:sp>
      <p:sp>
        <p:nvSpPr>
          <p:cNvPr id="4" name="Google Shape;4;n"/>
          <p:cNvSpPr>
            <a:spLocks noGrp="1" noEditPoints="1"/>
          </p:cNvSpPr>
          <p:nvPr>
            <p:ph type="body" idx="1"/>
          </p:nvPr>
        </p:nvSpPr>
        <p:spPr>
          <a:xfrm>
            <a:off x="685800" y="4343400"/>
            <a:ext cx="5486400" cy="4114800"/>
          </a:xfrm>
          <a:prstGeom prst="rect">
            <a:avLst/>
          </a:prstGeom>
          <a:noFill/>
          <a:ln>
            <a:noFill/>
          </a:ln>
        </p:spPr>
        <p:txBody>
          <a:bodyPr spcFirstLastPara="1" wrap="square" lIns="91425" tIns="91425" rIns="91425" bIns="91425" anchor="t">
            <a:noAutofit/>
          </a:bodyPr>
          <a:lstStyle>
            <a:lvl1pPr marL="45720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pPr lvl="0"/>
            <a:endParaRPr/>
          </a:p>
        </p:txBody>
      </p:sp>
    </p:spTree>
    <p:extLst>
      <p:ext uri="{BB962C8B-B14F-4D97-AF65-F5344CB8AC3E}">
        <p14:creationId xmlns:p14="http://schemas.microsoft.com/office/powerpoint/2010/main" val="196639469"/>
      </p:ext>
    </p:extLst>
  </p:cSld>
  <p:clrMap bg1="lt1" tx1="dk1" bg2="dk2" tx2="lt2" accent1="accent1" accent2="accent2" accent3="accent3" accent4="accent4" accent5="accent5" accent6="accent6" hlink="hlink" folHlink="folHlink"/>
  <p:hf sldNum="0" hdr="0" ftr="0" dt="0"/>
  <p:notesStyle>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2843241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4280159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2312942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3257425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961736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3366626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40528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3549749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2096765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2229164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Text Placeholder 2"/>
          <p:cNvSpPr>
            <a:spLocks noGrp="1" noEditPoints="1"/>
          </p:cNvSpPr>
          <p:nvPr>
            <p:ph type="body" idx="1"/>
          </p:nvPr>
        </p:nvSpPr>
        <p:spPr>
          <a:prstGeom prst="rect">
            <a:avLst/>
          </a:prstGeom>
        </p:spPr>
        <p:txBody>
          <a:bodyPr/>
          <a:lstStyle/>
          <a:p>
            <a:endParaRPr lang="en-US"/>
          </a:p>
        </p:txBody>
      </p:sp>
    </p:spTree>
    <p:extLst>
      <p:ext uri="{BB962C8B-B14F-4D97-AF65-F5344CB8AC3E}">
        <p14:creationId xmlns:p14="http://schemas.microsoft.com/office/powerpoint/2010/main" val="28855691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diagramDrawing" Target="../diagrams/drawing10.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diagramDrawing" Target="../diagrams/drawing20.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diagramDrawing" Target="../diagrams/drawing30.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diagramDrawing" Target="../diagrams/drawing40.xml"/><Relationship Id="rId2" Type="http://schemas.openxmlformats.org/officeDocument/2006/relationships/diagramData" Target="../diagrams/data4.xml"/><Relationship Id="rId1" Type="http://schemas.openxmlformats.org/officeDocument/2006/relationships/slideMaster" Target="../slideMasters/slideMaster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diagramDrawing" Target="../diagrams/drawing50.xml"/><Relationship Id="rId2" Type="http://schemas.openxmlformats.org/officeDocument/2006/relationships/diagramData" Target="../diagrams/data5.xml"/><Relationship Id="rId1" Type="http://schemas.openxmlformats.org/officeDocument/2006/relationships/slideMaster" Target="../slideMasters/slideMaster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18" name="Google Shape;18;p4"/>
          <p:cNvGrpSpPr/>
          <p:nvPr/>
        </p:nvGrpSpPr>
        <p:grpSpPr>
          <a:xfrm>
            <a:off x="0" y="-285210"/>
            <a:ext cx="18288118" cy="10540225"/>
            <a:chOff x="0" y="-66675"/>
            <a:chExt cx="4816592" cy="2776008"/>
          </a:xfrm>
        </p:grpSpPr>
        <p:sp>
          <p:nvSpPr>
            <p:cNvPr id="19" name="Google Shape;19;p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20" name="Google Shape;20;p4"/>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 name="Google Shape;21;p4"/>
          <p:cNvSpPr>
            <a:spLocks noGrp="1" noEditPoints="1"/>
          </p:cNvSpPr>
          <p:nvPr>
            <p:ph type="title" hasCustomPrompt="1"/>
          </p:nvPr>
        </p:nvSpPr>
        <p:spPr>
          <a:xfrm>
            <a:off x="494850" y="1498849"/>
            <a:ext cx="10129800" cy="4666819"/>
          </a:xfrm>
          <a:prstGeom prst="rect">
            <a:avLst/>
          </a:prstGeom>
          <a:noFill/>
          <a:ln>
            <a:noFill/>
          </a:ln>
        </p:spPr>
        <p:txBody>
          <a:bodyPr spcFirstLastPara="1" wrap="square" lIns="91425" tIns="45700" rIns="91425" bIns="45700" anchor="ctr">
            <a:normAutofit/>
          </a:bodyPr>
          <a:lstStyle>
            <a:lvl1pPr algn="ctr">
              <a:spcBef>
                <a:spcPts val="0"/>
              </a:spcBef>
              <a:spcAft>
                <a:spcPts val="0"/>
              </a:spcAft>
              <a:buClr>
                <a:schemeClr val="dk1"/>
              </a:buClr>
              <a:buSzPts val="1800"/>
              <a:buNone/>
              <a:defRPr sz="66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a:r>
              <a:rPr lang="en-US" dirty="0"/>
              <a:t>Topic, 150, str</a:t>
            </a:r>
            <a:endParaRPr dirty="0"/>
          </a:p>
        </p:txBody>
      </p:sp>
      <p:sp>
        <p:nvSpPr>
          <p:cNvPr id="22" name="Google Shape;22;p4"/>
          <p:cNvSpPr>
            <a:spLocks noGrp="1" noEditPoints="1"/>
          </p:cNvSpPr>
          <p:nvPr>
            <p:ph type="body" idx="1" hasCustomPrompt="1"/>
          </p:nvPr>
        </p:nvSpPr>
        <p:spPr>
          <a:xfrm>
            <a:off x="2068537" y="7602581"/>
            <a:ext cx="6552086" cy="1463041"/>
          </a:xfrm>
          <a:prstGeom prst="rect">
            <a:avLst/>
          </a:prstGeom>
          <a:noFill/>
          <a:ln>
            <a:noFill/>
          </a:ln>
        </p:spPr>
        <p:txBody>
          <a:bodyPr spcFirstLastPara="1" wrap="square" lIns="91425" tIns="45700" rIns="91425" bIns="45700" anchor="t">
            <a:normAutofit/>
          </a:bodyPr>
          <a:lstStyle>
            <a:lvl1pPr marL="114300" indent="0" algn="ctr">
              <a:spcBef>
                <a:spcPts val="360"/>
              </a:spcBef>
              <a:spcAft>
                <a:spcPts val="0"/>
              </a:spcAft>
              <a:buClr>
                <a:schemeClr val="dk1"/>
              </a:buClr>
              <a:buSzPts val="1800"/>
              <a:buNone/>
            </a:lvl1pPr>
            <a:lvl2pPr marL="914400" lvl="1" indent="-342900" algn="l">
              <a:spcBef>
                <a:spcPts val="360"/>
              </a:spcBef>
              <a:spcAft>
                <a:spcPts val="0"/>
              </a:spcAft>
              <a:buClr>
                <a:schemeClr val="dk1"/>
              </a:buClr>
              <a:buSzPts val="1800"/>
              <a:buChar char="–"/>
            </a:lvl2pPr>
            <a:lvl3pPr marL="1371600" lvl="2" indent="-342900" algn="l">
              <a:spcBef>
                <a:spcPts val="360"/>
              </a:spcBef>
              <a:spcAft>
                <a:spcPts val="0"/>
              </a:spcAft>
              <a:buClr>
                <a:schemeClr val="dk1"/>
              </a:buClr>
              <a:buSzPts val="1800"/>
              <a:buChar char="•"/>
            </a:lvl3pPr>
            <a:lvl4pPr marL="1828800" lvl="3" indent="-342900" algn="l">
              <a:spcBef>
                <a:spcPts val="360"/>
              </a:spcBef>
              <a:spcAft>
                <a:spcPts val="0"/>
              </a:spcAft>
              <a:buClr>
                <a:schemeClr val="dk1"/>
              </a:buClr>
              <a:buSzPts val="1800"/>
              <a:buChar char="–"/>
            </a:lvl4pPr>
            <a:lvl5pPr marL="2286000" lvl="4" indent="-342900" algn="l">
              <a:spcBef>
                <a:spcPts val="360"/>
              </a:spcBef>
              <a:spcAft>
                <a:spcPts val="0"/>
              </a:spcAft>
              <a:buClr>
                <a:schemeClr val="dk1"/>
              </a:buClr>
              <a:buSzPts val="1800"/>
              <a:buChar char="»"/>
            </a:lvl5pPr>
            <a:lvl6pPr marL="2743200" lvl="5" indent="-342900" algn="l">
              <a:spcBef>
                <a:spcPts val="360"/>
              </a:spcBef>
              <a:spcAft>
                <a:spcPts val="0"/>
              </a:spcAft>
              <a:buClr>
                <a:schemeClr val="dk1"/>
              </a:buClr>
              <a:buSzPts val="1800"/>
              <a:buChar char="•"/>
            </a:lvl6pPr>
            <a:lvl7pPr marL="3200400" lvl="6" indent="-342900" algn="l">
              <a:spcBef>
                <a:spcPts val="360"/>
              </a:spcBef>
              <a:spcAft>
                <a:spcPts val="0"/>
              </a:spcAft>
              <a:buClr>
                <a:schemeClr val="dk1"/>
              </a:buClr>
              <a:buSzPts val="1800"/>
              <a:buChar char="•"/>
            </a:lvl7pPr>
            <a:lvl8pPr marL="3657600" lvl="7" indent="-342900" algn="l">
              <a:spcBef>
                <a:spcPts val="360"/>
              </a:spcBef>
              <a:spcAft>
                <a:spcPts val="0"/>
              </a:spcAft>
              <a:buClr>
                <a:schemeClr val="dk1"/>
              </a:buClr>
              <a:buSzPts val="1800"/>
              <a:buChar char="•"/>
            </a:lvl8pPr>
            <a:lvl9pPr marL="4114800" lvl="8" indent="-342900" algn="l">
              <a:spcBef>
                <a:spcPts val="360"/>
              </a:spcBef>
              <a:spcAft>
                <a:spcPts val="0"/>
              </a:spcAft>
              <a:buClr>
                <a:schemeClr val="dk1"/>
              </a:buClr>
              <a:buSzPts val="1800"/>
              <a:buChar char="•"/>
            </a:lvl9pPr>
          </a:lstStyle>
          <a:p>
            <a:pPr lvl="0"/>
            <a:r>
              <a:rPr lang="en-US" dirty="0"/>
              <a:t>Author, 150, str</a:t>
            </a:r>
            <a:endParaRPr dirty="0"/>
          </a:p>
        </p:txBody>
      </p:sp>
      <p:grpSp>
        <p:nvGrpSpPr>
          <p:cNvPr id="23" name="Google Shape;23;p4"/>
          <p:cNvGrpSpPr/>
          <p:nvPr/>
        </p:nvGrpSpPr>
        <p:grpSpPr>
          <a:xfrm>
            <a:off x="10973602" y="-1598338"/>
            <a:ext cx="10333643" cy="13166510"/>
            <a:chOff x="0" y="-47625"/>
            <a:chExt cx="2721600" cy="3467700"/>
          </a:xfrm>
        </p:grpSpPr>
        <p:sp>
          <p:nvSpPr>
            <p:cNvPr id="24" name="Google Shape;24;p4"/>
            <p:cNvSpPr/>
            <p:nvPr/>
          </p:nvSpPr>
          <p:spPr>
            <a:xfrm>
              <a:off x="0" y="0"/>
              <a:ext cx="2721523" cy="3419990"/>
            </a:xfrm>
            <a:custGeom>
              <a:avLst/>
              <a:gdLst/>
              <a:ahLst/>
              <a:cxnLst/>
              <a:rect l="l" t="t" r="r" b="b"/>
              <a:pathLst>
                <a:path w="2721523" h="3419990">
                  <a:moveTo>
                    <a:pt x="38210" y="0"/>
                  </a:moveTo>
                  <a:lnTo>
                    <a:pt x="2683313" y="0"/>
                  </a:lnTo>
                  <a:cubicBezTo>
                    <a:pt x="2693446" y="0"/>
                    <a:pt x="2703165" y="4026"/>
                    <a:pt x="2710331" y="11192"/>
                  </a:cubicBezTo>
                  <a:cubicBezTo>
                    <a:pt x="2717497" y="18357"/>
                    <a:pt x="2721523" y="28076"/>
                    <a:pt x="2721523" y="38210"/>
                  </a:cubicBezTo>
                  <a:lnTo>
                    <a:pt x="2721523" y="3381779"/>
                  </a:lnTo>
                  <a:cubicBezTo>
                    <a:pt x="2721523" y="3391914"/>
                    <a:pt x="2717497" y="3401632"/>
                    <a:pt x="2710331" y="3408798"/>
                  </a:cubicBezTo>
                  <a:cubicBezTo>
                    <a:pt x="2703165" y="3415964"/>
                    <a:pt x="2693446" y="3419990"/>
                    <a:pt x="2683313" y="3419990"/>
                  </a:cubicBezTo>
                  <a:lnTo>
                    <a:pt x="38210" y="3419990"/>
                  </a:lnTo>
                  <a:cubicBezTo>
                    <a:pt x="28076" y="3419990"/>
                    <a:pt x="18357" y="3415964"/>
                    <a:pt x="11192" y="3408798"/>
                  </a:cubicBezTo>
                  <a:cubicBezTo>
                    <a:pt x="4026" y="3401632"/>
                    <a:pt x="0" y="3391914"/>
                    <a:pt x="0" y="3381779"/>
                  </a:cubicBezTo>
                  <a:lnTo>
                    <a:pt x="0" y="38210"/>
                  </a:lnTo>
                  <a:cubicBezTo>
                    <a:pt x="0" y="28076"/>
                    <a:pt x="4026" y="18357"/>
                    <a:pt x="11192" y="11192"/>
                  </a:cubicBezTo>
                  <a:cubicBezTo>
                    <a:pt x="18357" y="4026"/>
                    <a:pt x="28076" y="0"/>
                    <a:pt x="38210"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25" name="Google Shape;25;p4"/>
            <p:cNvSpPr txBox="1"/>
            <p:nvPr/>
          </p:nvSpPr>
          <p:spPr>
            <a:xfrm>
              <a:off x="0" y="-47625"/>
              <a:ext cx="2721600" cy="3467700"/>
            </a:xfrm>
            <a:prstGeom prst="rect">
              <a:avLst/>
            </a:prstGeom>
            <a:noFill/>
            <a:ln>
              <a:noFill/>
            </a:ln>
          </p:spPr>
          <p:txBody>
            <a:bodyPr spcFirstLastPara="1" wrap="square" lIns="50800" tIns="50800" rIns="50800" bIns="50800" anchor="ctr">
              <a:noAutofit/>
            </a:bodyPr>
            <a:lstStyle/>
            <a:p>
              <a:pPr marL="0" marR="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6" name="Google Shape;26;p4"/>
          <p:cNvPicPr preferRelativeResize="0"/>
          <p:nvPr/>
        </p:nvPicPr>
        <p:blipFill>
          <a:blip r:embed="rId2">
            <a:alphaModFix/>
          </a:blip>
          <a:srcRect/>
          <a:stretch>
            <a:fillRect/>
          </a:stretch>
        </p:blipFill>
        <p:spPr>
          <a:xfrm>
            <a:off x="13081000" y="-2907725"/>
            <a:ext cx="8226249" cy="8316775"/>
          </a:xfrm>
          <a:prstGeom prst="rect">
            <a:avLst/>
          </a:prstGeom>
          <a:noFill/>
          <a:ln>
            <a:noFill/>
          </a:ln>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2" name="Google Shape;496;p30"/>
          <p:cNvGrpSpPr/>
          <p:nvPr/>
        </p:nvGrpSpPr>
        <p:grpSpPr>
          <a:xfrm>
            <a:off x="4394173" y="1102788"/>
            <a:ext cx="9093380" cy="7476972"/>
            <a:chOff x="0" y="-66675"/>
            <a:chExt cx="2394964" cy="1969244"/>
          </a:xfrm>
        </p:grpSpPr>
        <p:sp>
          <p:nvSpPr>
            <p:cNvPr id="3" name="Google Shape;497;p30"/>
            <p:cNvSpPr/>
            <p:nvPr/>
          </p:nvSpPr>
          <p:spPr>
            <a:xfrm>
              <a:off x="0" y="0"/>
              <a:ext cx="2394964" cy="1902569"/>
            </a:xfrm>
            <a:custGeom>
              <a:avLst/>
              <a:gdLst/>
              <a:ahLst/>
              <a:cxnLst/>
              <a:rect l="l" t="t" r="r" b="b"/>
              <a:pathLst>
                <a:path w="2394964" h="1902569">
                  <a:moveTo>
                    <a:pt x="43420" y="0"/>
                  </a:moveTo>
                  <a:lnTo>
                    <a:pt x="2351544" y="0"/>
                  </a:lnTo>
                  <a:cubicBezTo>
                    <a:pt x="2375524" y="0"/>
                    <a:pt x="2394964" y="19440"/>
                    <a:pt x="2394964" y="43420"/>
                  </a:cubicBezTo>
                  <a:lnTo>
                    <a:pt x="2394964" y="1859148"/>
                  </a:lnTo>
                  <a:cubicBezTo>
                    <a:pt x="2394964" y="1883129"/>
                    <a:pt x="2375524" y="1902569"/>
                    <a:pt x="2351544" y="1902569"/>
                  </a:cubicBezTo>
                  <a:lnTo>
                    <a:pt x="43420" y="1902569"/>
                  </a:lnTo>
                  <a:cubicBezTo>
                    <a:pt x="31905" y="1902569"/>
                    <a:pt x="20860" y="1897994"/>
                    <a:pt x="12718" y="1889851"/>
                  </a:cubicBezTo>
                  <a:cubicBezTo>
                    <a:pt x="4575" y="1881708"/>
                    <a:pt x="0" y="1870664"/>
                    <a:pt x="0" y="1859148"/>
                  </a:cubicBezTo>
                  <a:lnTo>
                    <a:pt x="0" y="43420"/>
                  </a:lnTo>
                  <a:cubicBezTo>
                    <a:pt x="0" y="31905"/>
                    <a:pt x="4575" y="20860"/>
                    <a:pt x="12718" y="12718"/>
                  </a:cubicBezTo>
                  <a:cubicBezTo>
                    <a:pt x="20860" y="4575"/>
                    <a:pt x="31905" y="0"/>
                    <a:pt x="43420" y="0"/>
                  </a:cubicBezTo>
                  <a:close/>
                </a:path>
              </a:pathLst>
            </a:custGeom>
            <a:solidFill>
              <a:srgbClr val="F2F1EB"/>
            </a:solidFill>
            <a:ln w="66675" cap="rnd" cmpd="sng">
              <a:solidFill>
                <a:srgbClr val="F67237"/>
              </a:solidFill>
              <a:prstDash val="solid"/>
              <a:round/>
              <a:headEnd type="none" w="sm" len="sm"/>
              <a:tailEnd type="none" w="sm" len="sm"/>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4" name="Google Shape;498;p30"/>
            <p:cNvSpPr txBox="1"/>
            <p:nvPr/>
          </p:nvSpPr>
          <p:spPr>
            <a:xfrm>
              <a:off x="0" y="-66675"/>
              <a:ext cx="2394964" cy="1969244"/>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 name="Google Shape;499;p30"/>
          <p:cNvGrpSpPr/>
          <p:nvPr/>
        </p:nvGrpSpPr>
        <p:grpSpPr>
          <a:xfrm>
            <a:off x="0" y="-253157"/>
            <a:ext cx="18288000" cy="10540157"/>
            <a:chOff x="0" y="-66675"/>
            <a:chExt cx="4816593" cy="2776008"/>
          </a:xfrm>
        </p:grpSpPr>
        <p:sp>
          <p:nvSpPr>
            <p:cNvPr id="6" name="Google Shape;500;p3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7" name="Google Shape;501;p30"/>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 name="Google Shape;504;p30"/>
          <p:cNvSpPr/>
          <p:nvPr userDrawn="1"/>
        </p:nvSpPr>
        <p:spPr>
          <a:xfrm>
            <a:off x="12011141" y="6264486"/>
            <a:ext cx="1186053" cy="1186053"/>
          </a:xfrm>
          <a:custGeom>
            <a:avLst/>
            <a:gdLst/>
            <a:ahLst/>
            <a:cxnLst/>
            <a:rect l="l" t="t" r="r" b="b"/>
            <a:pathLst>
              <a:path w="1186053" h="1186053">
                <a:moveTo>
                  <a:pt x="0" y="0"/>
                </a:moveTo>
                <a:lnTo>
                  <a:pt x="1186053" y="0"/>
                </a:lnTo>
                <a:lnTo>
                  <a:pt x="1186053" y="1186053"/>
                </a:lnTo>
                <a:lnTo>
                  <a:pt x="0" y="1186053"/>
                </a:lnTo>
                <a:lnTo>
                  <a:pt x="0" y="0"/>
                </a:lnTo>
                <a:close/>
              </a:path>
            </a:pathLst>
          </a:custGeom>
          <a:blipFill>
            <a:blip r:embed="rId2">
              <a:alphaModFix/>
            </a:blip>
            <a:srcRect/>
            <a:stretch>
              <a:fillRect/>
            </a:stretch>
          </a:blipFill>
          <a:ln>
            <a:noFill/>
          </a:ln>
        </p:spPr>
        <p:txBody>
          <a:bodyPr/>
          <a:lstStyle/>
          <a:p>
            <a:endParaRPr lang="en-US"/>
          </a:p>
        </p:txBody>
      </p:sp>
      <p:sp>
        <p:nvSpPr>
          <p:cNvPr id="12" name="Google Shape;506;p30"/>
          <p:cNvSpPr/>
          <p:nvPr/>
        </p:nvSpPr>
        <p:spPr>
          <a:xfrm>
            <a:off x="5776368" y="8089013"/>
            <a:ext cx="6144000" cy="148364"/>
          </a:xfrm>
          <a:custGeom>
            <a:avLst/>
            <a:gdLst/>
            <a:ahLst/>
            <a:cxnLst/>
            <a:rect l="l" t="t" r="r" b="b"/>
            <a:pathLst>
              <a:path w="1618173" h="39075">
                <a:moveTo>
                  <a:pt x="0" y="0"/>
                </a:moveTo>
                <a:lnTo>
                  <a:pt x="1618173" y="0"/>
                </a:lnTo>
                <a:lnTo>
                  <a:pt x="1618173" y="39075"/>
                </a:lnTo>
                <a:lnTo>
                  <a:pt x="0" y="39075"/>
                </a:lnTo>
                <a:lnTo>
                  <a:pt x="0" y="0"/>
                </a:lnTo>
                <a:close/>
              </a:path>
            </a:pathLst>
          </a:custGeom>
          <a:solidFill>
            <a:srgbClr val="E8D2C9"/>
          </a:solidFill>
          <a:ln>
            <a:noFill/>
          </a:ln>
        </p:spPr>
        <p:txBody>
          <a:bodyPr/>
          <a:lstStyle/>
          <a:p>
            <a:endParaRPr lang="en-US"/>
          </a:p>
        </p:txBody>
      </p:sp>
      <p:pic>
        <p:nvPicPr>
          <p:cNvPr id="14" name="Google Shape;508;p30"/>
          <p:cNvPicPr preferRelativeResize="0"/>
          <p:nvPr userDrawn="1"/>
        </p:nvPicPr>
        <p:blipFill>
          <a:blip r:embed="rId3">
            <a:alphaModFix/>
          </a:blip>
          <a:srcRect/>
          <a:stretch>
            <a:fillRect/>
          </a:stretch>
        </p:blipFill>
        <p:spPr>
          <a:xfrm>
            <a:off x="-2260750" y="-2331000"/>
            <a:ext cx="5752299" cy="5685849"/>
          </a:xfrm>
          <a:prstGeom prst="rect">
            <a:avLst/>
          </a:prstGeom>
          <a:noFill/>
          <a:ln>
            <a:noFill/>
          </a:ln>
        </p:spPr>
      </p:pic>
      <p:pic>
        <p:nvPicPr>
          <p:cNvPr id="15" name="Google Shape;509;p30"/>
          <p:cNvPicPr preferRelativeResize="0"/>
          <p:nvPr userDrawn="1"/>
        </p:nvPicPr>
        <p:blipFill>
          <a:blip r:embed="rId4">
            <a:alphaModFix/>
          </a:blip>
          <a:srcRect/>
          <a:stretch>
            <a:fillRect/>
          </a:stretch>
        </p:blipFill>
        <p:spPr>
          <a:xfrm>
            <a:off x="13510513" y="-3103915"/>
            <a:ext cx="6469901" cy="6458765"/>
          </a:xfrm>
          <a:prstGeom prst="rect">
            <a:avLst/>
          </a:prstGeom>
          <a:noFill/>
          <a:ln>
            <a:noFill/>
          </a:ln>
        </p:spPr>
      </p:pic>
      <p:pic>
        <p:nvPicPr>
          <p:cNvPr id="16" name="Google Shape;510;p30"/>
          <p:cNvPicPr preferRelativeResize="0"/>
          <p:nvPr userDrawn="1"/>
        </p:nvPicPr>
        <p:blipFill>
          <a:blip r:embed="rId5">
            <a:alphaModFix/>
          </a:blip>
          <a:srcRect/>
          <a:stretch>
            <a:fillRect/>
          </a:stretch>
        </p:blipFill>
        <p:spPr>
          <a:xfrm>
            <a:off x="13510525" y="6790132"/>
            <a:ext cx="6469900" cy="6389026"/>
          </a:xfrm>
          <a:prstGeom prst="rect">
            <a:avLst/>
          </a:prstGeom>
          <a:noFill/>
          <a:ln>
            <a:noFill/>
          </a:ln>
        </p:spPr>
      </p:pic>
      <p:pic>
        <p:nvPicPr>
          <p:cNvPr id="17" name="Google Shape;511;p30"/>
          <p:cNvPicPr preferRelativeResize="0"/>
          <p:nvPr userDrawn="1"/>
        </p:nvPicPr>
        <p:blipFill>
          <a:blip r:embed="rId6">
            <a:alphaModFix/>
          </a:blip>
          <a:srcRect/>
          <a:stretch>
            <a:fillRect/>
          </a:stretch>
        </p:blipFill>
        <p:spPr>
          <a:xfrm>
            <a:off x="-2740362" y="6564634"/>
            <a:ext cx="6926574" cy="6840000"/>
          </a:xfrm>
          <a:prstGeom prst="rect">
            <a:avLst/>
          </a:prstGeom>
          <a:noFill/>
          <a:ln>
            <a:noFill/>
          </a:ln>
        </p:spPr>
      </p:pic>
      <p:sp>
        <p:nvSpPr>
          <p:cNvPr id="18" name="Text Placeholder 19"/>
          <p:cNvSpPr>
            <a:spLocks noGrp="1" noEditPoints="1"/>
          </p:cNvSpPr>
          <p:nvPr>
            <p:ph type="body" sz="quarter" idx="10" hasCustomPrompt="1"/>
          </p:nvPr>
        </p:nvSpPr>
        <p:spPr>
          <a:xfrm>
            <a:off x="4394173" y="1552623"/>
            <a:ext cx="9116340" cy="6194007"/>
          </a:xfrm>
        </p:spPr>
        <p:txBody>
          <a:bodyPr anchor="ctr">
            <a:noAutofit/>
          </a:bodyPr>
          <a:lstStyle>
            <a:lvl1pPr marL="69850" indent="0" algn="ctr">
              <a:buNone/>
              <a:defRPr lang="en-US" sz="4000" b="0" i="0" u="none" strike="noStrike" cap="none" dirty="0">
                <a:solidFill>
                  <a:srgbClr val="F4530A"/>
                </a:solidFill>
                <a:latin typeface="Bebas Neue"/>
                <a:ea typeface="Bebas Neue"/>
                <a:cs typeface="Bebas Neue"/>
                <a:sym typeface="Arial"/>
              </a:defRPr>
            </a:lvl1pPr>
          </a:lstStyle>
          <a:p>
            <a:pPr lvl="0"/>
            <a:r>
              <a:rPr lang="en-US" dirty="0"/>
              <a:t>outro, 120, str</a:t>
            </a:r>
          </a:p>
        </p:txBody>
      </p:sp>
      <p:pic>
        <p:nvPicPr>
          <p:cNvPr id="8" name="Google Shape;534;p29"/>
          <p:cNvPicPr preferRelativeResize="0"/>
          <p:nvPr userDrawn="1"/>
        </p:nvPicPr>
        <p:blipFill>
          <a:blip r:embed="rId7">
            <a:alphaModFix/>
          </a:blip>
          <a:srcRect/>
          <a:stretch>
            <a:fillRect/>
          </a:stretch>
        </p:blipFill>
        <p:spPr>
          <a:xfrm>
            <a:off x="325536" y="9698013"/>
            <a:ext cx="1198464" cy="345873"/>
          </a:xfrm>
          <a:prstGeom prst="rect">
            <a:avLst/>
          </a:prstGeom>
          <a:noFill/>
          <a:ln>
            <a:noFill/>
          </a:ln>
        </p:spPr>
      </p:pic>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11" name="Text Placeholder 10"/>
          <p:cNvSpPr>
            <a:spLocks noGrp="1" noEditPoints="1"/>
          </p:cNvSpPr>
          <p:nvPr>
            <p:ph type="body" sz="quarter" idx="10" hasCustomPrompt="1"/>
          </p:nvPr>
        </p:nvSpPr>
        <p:spPr>
          <a:xfrm>
            <a:off x="1917700" y="457200"/>
            <a:ext cx="14008100" cy="1765300"/>
          </a:xfrm>
        </p:spPr>
        <p:txBody>
          <a:bodyPr>
            <a:normAutofit/>
          </a:bodyPr>
          <a:lstStyle>
            <a:lvl1pPr marL="69850" indent="0" algn="ctr">
              <a:buNone/>
              <a:defRPr sz="5400"/>
            </a:lvl1pPr>
          </a:lstStyle>
          <a:p>
            <a:pPr lvl="0"/>
            <a:r>
              <a:rPr lang="en-US" dirty="0"/>
              <a:t>title</a:t>
            </a:r>
          </a:p>
        </p:txBody>
      </p:sp>
      <p:sp>
        <p:nvSpPr>
          <p:cNvPr id="19" name="Text Placeholder 18"/>
          <p:cNvSpPr>
            <a:spLocks noGrp="1" noEditPoints="1"/>
          </p:cNvSpPr>
          <p:nvPr>
            <p:ph type="body" sz="quarter" idx="11" hasCustomPrompt="1"/>
          </p:nvPr>
        </p:nvSpPr>
        <p:spPr>
          <a:xfrm>
            <a:off x="1993900" y="3098800"/>
            <a:ext cx="13919200" cy="6464300"/>
          </a:xfrm>
        </p:spPr>
        <p:txBody>
          <a:bodyPr>
            <a:normAutofit/>
          </a:bodyPr>
          <a:lstStyle>
            <a:lvl1pPr marL="69850" indent="0">
              <a:buNone/>
              <a:defRPr sz="2800">
                <a:latin typeface="Arial Nova Light" panose="020F0502020204030204" pitchFamily="34" charset="0"/>
              </a:defRPr>
            </a:lvl1pPr>
          </a:lstStyle>
          <a:p>
            <a:pPr lvl="0"/>
            <a:r>
              <a:rPr lang="en-US" dirty="0"/>
              <a:t>content</a:t>
            </a: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446000" y="579975"/>
            <a:ext cx="17130800" cy="1769525"/>
          </a:xfrm>
          <a:prstGeom prst="rect">
            <a:avLst/>
          </a:prstGeom>
          <a:noFill/>
          <a:ln>
            <a:noFill/>
          </a:ln>
        </p:spPr>
        <p:txBody>
          <a:bodyPr spcFirstLastPara="1" wrap="square" lIns="91425" tIns="45700" rIns="78925" bIns="45700" anchor="ctr">
            <a:normAutofit/>
          </a:bodyPr>
          <a:lstStyle>
            <a:lvl1pPr>
              <a:spcBef>
                <a:spcPts val="0"/>
              </a:spcBef>
              <a:spcAft>
                <a:spcPts val="0"/>
              </a:spcAft>
              <a:buClr>
                <a:schemeClr val="dk1"/>
              </a:buClr>
              <a:buSzPts val="9000"/>
              <a:buFont typeface="Calibri"/>
              <a:buNone/>
              <a:defRPr sz="48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 48</a:t>
            </a:r>
            <a:endParaRPr dirty="0"/>
          </a:p>
        </p:txBody>
      </p:sp>
      <p:graphicFrame>
        <p:nvGraphicFramePr>
          <p:cNvPr id="2" name="Diagram 1"/>
          <p:cNvGraphicFramePr/>
          <p:nvPr userDrawn="1"/>
        </p:nvGraphicFramePr>
        <p:xfrm>
          <a:off x="2452914" y="2612571"/>
          <a:ext cx="13382172" cy="7523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7"/>
          <p:cNvSpPr>
            <a:spLocks noGrp="1" noEditPoints="1"/>
          </p:cNvSpPr>
          <p:nvPr>
            <p:ph type="body" sz="quarter" idx="10" hasCustomPrompt="1"/>
          </p:nvPr>
        </p:nvSpPr>
        <p:spPr>
          <a:xfrm>
            <a:off x="4339019" y="2612571"/>
            <a:ext cx="11379951" cy="1691329"/>
          </a:xfrm>
          <a:prstGeom prst="rect">
            <a:avLst/>
          </a:prstGeom>
        </p:spPr>
        <p:txBody>
          <a:bodyPr/>
          <a:lstStyle>
            <a:lvl1pPr marL="41275" indent="0">
              <a:lnSpc>
                <a:spcPct val="100000"/>
              </a:lnSpc>
              <a:buNone/>
              <a:defRPr sz="2400" spc="0">
                <a:solidFill>
                  <a:srgbClr val="000000"/>
                </a:solidFill>
                <a:latin typeface="Times New Roman" panose="02020603050405020304" pitchFamily="18" charset="0"/>
                <a:cs typeface="Times New Roman" panose="02020603050405020304" pitchFamily="18" charset="0"/>
              </a:defRPr>
            </a:lvl1pPr>
          </a:lstStyle>
          <a:p>
            <a:pPr lvl="0"/>
            <a:r>
              <a:rPr lang="en-US" dirty="0"/>
              <a:t>Content1, 350, str, 23</a:t>
            </a:r>
          </a:p>
        </p:txBody>
      </p:sp>
      <p:sp>
        <p:nvSpPr>
          <p:cNvPr id="4" name="Text Placeholder 7"/>
          <p:cNvSpPr>
            <a:spLocks noGrp="1" noEditPoints="1"/>
          </p:cNvSpPr>
          <p:nvPr>
            <p:ph type="body" sz="quarter" idx="11" hasCustomPrompt="1"/>
          </p:nvPr>
        </p:nvSpPr>
        <p:spPr>
          <a:xfrm>
            <a:off x="4339017" y="5033609"/>
            <a:ext cx="11379951" cy="1691328"/>
          </a:xfrm>
          <a:prstGeom prst="rect">
            <a:avLst/>
          </a:prstGeom>
        </p:spPr>
        <p:txBody>
          <a:bodyPr/>
          <a:lstStyle>
            <a:lvl1pPr marL="41275" indent="0">
              <a:lnSpc>
                <a:spcPct val="100000"/>
              </a:lnSpc>
              <a:buNone/>
              <a:defRPr sz="2400" spc="0">
                <a:solidFill>
                  <a:srgbClr val="000000"/>
                </a:solidFill>
                <a:latin typeface="Times New Roman" panose="02020603050405020304" pitchFamily="18" charset="0"/>
                <a:cs typeface="Times New Roman" panose="02020603050405020304" pitchFamily="18" charset="0"/>
              </a:defRPr>
            </a:lvl1pPr>
          </a:lstStyle>
          <a:p>
            <a:pPr lvl="0"/>
            <a:r>
              <a:rPr lang="en-US" dirty="0"/>
              <a:t>Content2, 350, str, 23</a:t>
            </a:r>
          </a:p>
        </p:txBody>
      </p:sp>
      <p:sp>
        <p:nvSpPr>
          <p:cNvPr id="5" name="Text Placeholder 7"/>
          <p:cNvSpPr>
            <a:spLocks noGrp="1" noEditPoints="1"/>
          </p:cNvSpPr>
          <p:nvPr>
            <p:ph type="body" sz="quarter" idx="12" hasCustomPrompt="1"/>
          </p:nvPr>
        </p:nvSpPr>
        <p:spPr>
          <a:xfrm>
            <a:off x="4339018" y="7525244"/>
            <a:ext cx="11379951" cy="1691328"/>
          </a:xfrm>
          <a:prstGeom prst="rect">
            <a:avLst/>
          </a:prstGeom>
        </p:spPr>
        <p:txBody>
          <a:bodyPr/>
          <a:lstStyle>
            <a:lvl1pPr marL="41275" indent="0">
              <a:lnSpc>
                <a:spcPct val="100000"/>
              </a:lnSpc>
              <a:buNone/>
              <a:defRPr sz="2400" spc="0">
                <a:solidFill>
                  <a:srgbClr val="000000"/>
                </a:solidFill>
                <a:latin typeface="Times New Roman" panose="02020603050405020304" pitchFamily="18" charset="0"/>
                <a:cs typeface="Times New Roman" panose="02020603050405020304" pitchFamily="18" charset="0"/>
              </a:defRPr>
            </a:lvl1pPr>
          </a:lstStyle>
          <a:p>
            <a:pPr lvl="0"/>
            <a:r>
              <a:rPr lang="en-US" dirty="0"/>
              <a:t>Content3, 350, str, 23</a:t>
            </a: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446000" y="579975"/>
            <a:ext cx="17130800" cy="1769525"/>
          </a:xfrm>
          <a:prstGeom prst="rect">
            <a:avLst/>
          </a:prstGeom>
          <a:noFill/>
          <a:ln>
            <a:noFill/>
          </a:ln>
        </p:spPr>
        <p:txBody>
          <a:bodyPr spcFirstLastPara="1" wrap="square" lIns="91425" tIns="45700" rIns="78925" bIns="45700" anchor="ctr">
            <a:normAutofit/>
          </a:bodyPr>
          <a:lstStyle>
            <a:lvl1pPr>
              <a:spcBef>
                <a:spcPts val="0"/>
              </a:spcBef>
              <a:spcAft>
                <a:spcPts val="0"/>
              </a:spcAft>
              <a:buClr>
                <a:schemeClr val="dk1"/>
              </a:buClr>
              <a:buSzPts val="9000"/>
              <a:buFont typeface="Calibri"/>
              <a:buNone/>
              <a:defRPr sz="48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 48</a:t>
            </a:r>
            <a:endParaRPr dirty="0"/>
          </a:p>
        </p:txBody>
      </p:sp>
      <p:graphicFrame>
        <p:nvGraphicFramePr>
          <p:cNvPr id="2" name="Diagram 1"/>
          <p:cNvGraphicFramePr/>
          <p:nvPr userDrawn="1"/>
        </p:nvGraphicFramePr>
        <p:xfrm>
          <a:off x="1540209" y="2755900"/>
          <a:ext cx="14973300" cy="678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7"/>
          <p:cNvSpPr>
            <a:spLocks noGrp="1" noEditPoints="1"/>
          </p:cNvSpPr>
          <p:nvPr>
            <p:ph type="body" sz="quarter" idx="11" hasCustomPrompt="1"/>
          </p:nvPr>
        </p:nvSpPr>
        <p:spPr>
          <a:xfrm>
            <a:off x="4279028" y="3006271"/>
            <a:ext cx="11379951" cy="1691329"/>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 350, str, 24</a:t>
            </a:r>
          </a:p>
        </p:txBody>
      </p:sp>
      <p:sp>
        <p:nvSpPr>
          <p:cNvPr id="4" name="Text Placeholder 7"/>
          <p:cNvSpPr>
            <a:spLocks noGrp="1" noEditPoints="1"/>
          </p:cNvSpPr>
          <p:nvPr>
            <p:ph type="body" sz="quarter" idx="12" hasCustomPrompt="1"/>
          </p:nvPr>
        </p:nvSpPr>
        <p:spPr>
          <a:xfrm>
            <a:off x="4279026" y="5332059"/>
            <a:ext cx="11379951" cy="1691328"/>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 350, str, 24</a:t>
            </a:r>
          </a:p>
        </p:txBody>
      </p:sp>
      <p:sp>
        <p:nvSpPr>
          <p:cNvPr id="5" name="Text Placeholder 7"/>
          <p:cNvSpPr>
            <a:spLocks noGrp="1" noEditPoints="1"/>
          </p:cNvSpPr>
          <p:nvPr>
            <p:ph type="body" sz="quarter" idx="13" hasCustomPrompt="1"/>
          </p:nvPr>
        </p:nvSpPr>
        <p:spPr>
          <a:xfrm>
            <a:off x="4279027" y="7614144"/>
            <a:ext cx="11379951" cy="1691328"/>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Content3, 350, str, 24</a:t>
            </a: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446000" y="579975"/>
            <a:ext cx="17130800" cy="1769525"/>
          </a:xfrm>
          <a:prstGeom prst="rect">
            <a:avLst/>
          </a:prstGeom>
          <a:noFill/>
          <a:ln>
            <a:noFill/>
          </a:ln>
        </p:spPr>
        <p:txBody>
          <a:bodyPr spcFirstLastPara="1" wrap="square" lIns="91425" tIns="45700" rIns="78925" bIns="45700" anchor="ctr">
            <a:normAutofit/>
          </a:bodyPr>
          <a:lstStyle>
            <a:lvl1pPr>
              <a:spcBef>
                <a:spcPts val="0"/>
              </a:spcBef>
              <a:spcAft>
                <a:spcPts val="0"/>
              </a:spcAft>
              <a:buClr>
                <a:schemeClr val="dk1"/>
              </a:buClr>
              <a:buSzPts val="9000"/>
              <a:buFont typeface="Calibri"/>
              <a:buNone/>
              <a:defRPr sz="48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 48</a:t>
            </a:r>
            <a:endParaRPr dirty="0"/>
          </a:p>
        </p:txBody>
      </p:sp>
      <p:graphicFrame>
        <p:nvGraphicFramePr>
          <p:cNvPr id="2" name="Diagram 1"/>
          <p:cNvGraphicFramePr/>
          <p:nvPr userDrawn="1"/>
        </p:nvGraphicFramePr>
        <p:xfrm>
          <a:off x="694164" y="2690666"/>
          <a:ext cx="17237732" cy="6827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5"/>
          <p:cNvSpPr>
            <a:spLocks noGrp="1" noEditPoints="1"/>
          </p:cNvSpPr>
          <p:nvPr>
            <p:ph type="body" sz="quarter" idx="10" hasCustomPrompt="1"/>
          </p:nvPr>
        </p:nvSpPr>
        <p:spPr>
          <a:xfrm>
            <a:off x="7794625" y="6342063"/>
            <a:ext cx="3062288" cy="3175000"/>
          </a:xfrm>
          <a:prstGeom prst="rect">
            <a:avLst/>
          </a:prstGeom>
        </p:spPr>
        <p:txBody>
          <a:bodyPr anchor="ctr">
            <a:normAutofit/>
          </a:bodyPr>
          <a:lstStyle>
            <a:lvl1pPr marL="95250" indent="0" algn="ctr">
              <a:buNone/>
              <a:defRPr sz="2800"/>
            </a:lvl1pPr>
          </a:lstStyle>
          <a:p>
            <a:pPr lvl="0"/>
            <a:r>
              <a:rPr lang="en-US" dirty="0"/>
              <a:t>Subtitle,  80, str, 26</a:t>
            </a:r>
          </a:p>
        </p:txBody>
      </p:sp>
      <p:sp>
        <p:nvSpPr>
          <p:cNvPr id="4" name="Text Placeholder 7"/>
          <p:cNvSpPr>
            <a:spLocks noGrp="1" noEditPoints="1"/>
          </p:cNvSpPr>
          <p:nvPr>
            <p:ph type="body" sz="quarter" idx="11" hasCustomPrompt="1"/>
          </p:nvPr>
        </p:nvSpPr>
        <p:spPr>
          <a:xfrm>
            <a:off x="798513" y="4600575"/>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Content1, 250, str, 22</a:t>
            </a:r>
          </a:p>
        </p:txBody>
      </p:sp>
      <p:sp>
        <p:nvSpPr>
          <p:cNvPr id="5" name="Text Placeholder 7"/>
          <p:cNvSpPr>
            <a:spLocks noGrp="1" noEditPoints="1"/>
          </p:cNvSpPr>
          <p:nvPr>
            <p:ph type="body" sz="quarter" idx="12" hasCustomPrompt="1"/>
          </p:nvPr>
        </p:nvSpPr>
        <p:spPr>
          <a:xfrm>
            <a:off x="12446492" y="4402050"/>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Content3, 250, str, 22</a:t>
            </a:r>
          </a:p>
        </p:txBody>
      </p:sp>
      <p:sp>
        <p:nvSpPr>
          <p:cNvPr id="6" name="Text Placeholder 7"/>
          <p:cNvSpPr>
            <a:spLocks noGrp="1" noEditPoints="1"/>
          </p:cNvSpPr>
          <p:nvPr>
            <p:ph type="body" sz="quarter" idx="13" hasCustomPrompt="1"/>
          </p:nvPr>
        </p:nvSpPr>
        <p:spPr>
          <a:xfrm>
            <a:off x="6613224" y="2690666"/>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Content2, 250, str, 22</a:t>
            </a: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446000" y="579975"/>
            <a:ext cx="17130800" cy="1769525"/>
          </a:xfrm>
          <a:prstGeom prst="rect">
            <a:avLst/>
          </a:prstGeom>
          <a:noFill/>
          <a:ln>
            <a:noFill/>
          </a:ln>
        </p:spPr>
        <p:txBody>
          <a:bodyPr spcFirstLastPara="1" wrap="square" lIns="91425" tIns="45700" rIns="78925" bIns="45700" anchor="ctr">
            <a:normAutofit/>
          </a:bodyPr>
          <a:lstStyle>
            <a:lvl1pPr>
              <a:spcBef>
                <a:spcPts val="0"/>
              </a:spcBef>
              <a:spcAft>
                <a:spcPts val="0"/>
              </a:spcAft>
              <a:buClr>
                <a:schemeClr val="dk1"/>
              </a:buClr>
              <a:buSzPts val="9000"/>
              <a:buFont typeface="Calibri"/>
              <a:buNone/>
              <a:defRPr sz="48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 48</a:t>
            </a:r>
            <a:endParaRPr dirty="0"/>
          </a:p>
        </p:txBody>
      </p:sp>
      <p:graphicFrame>
        <p:nvGraphicFramePr>
          <p:cNvPr id="2" name="Diagram 1"/>
          <p:cNvGraphicFramePr/>
          <p:nvPr userDrawn="1"/>
        </p:nvGraphicFramePr>
        <p:xfrm>
          <a:off x="1016000" y="2714172"/>
          <a:ext cx="16256000" cy="6783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7"/>
          <p:cNvSpPr>
            <a:spLocks noGrp="1" noEditPoints="1"/>
          </p:cNvSpPr>
          <p:nvPr>
            <p:ph type="body" sz="quarter" idx="10" hasCustomPrompt="1"/>
          </p:nvPr>
        </p:nvSpPr>
        <p:spPr>
          <a:xfrm>
            <a:off x="1218448" y="2902857"/>
            <a:ext cx="12279839" cy="1691329"/>
          </a:xfrm>
          <a:prstGeom prst="rect">
            <a:avLst/>
          </a:prstGeom>
        </p:spPr>
        <p:txBody>
          <a:bodyPr/>
          <a:lstStyle>
            <a:lvl1pPr marL="41275" indent="0">
              <a:lnSpc>
                <a:spcPct val="100000"/>
              </a:lnSpc>
              <a:buNone/>
              <a:defRPr sz="24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24</a:t>
            </a:r>
          </a:p>
        </p:txBody>
      </p:sp>
      <p:sp>
        <p:nvSpPr>
          <p:cNvPr id="4" name="Text Placeholder 7"/>
          <p:cNvSpPr>
            <a:spLocks noGrp="1" noEditPoints="1"/>
          </p:cNvSpPr>
          <p:nvPr>
            <p:ph type="body" sz="quarter" idx="11" hasCustomPrompt="1"/>
          </p:nvPr>
        </p:nvSpPr>
        <p:spPr>
          <a:xfrm>
            <a:off x="2357816" y="5275943"/>
            <a:ext cx="12279839" cy="1691329"/>
          </a:xfrm>
          <a:prstGeom prst="rect">
            <a:avLst/>
          </a:prstGeom>
        </p:spPr>
        <p:txBody>
          <a:bodyPr/>
          <a:lstStyle>
            <a:lvl1pPr marL="41275" indent="0">
              <a:lnSpc>
                <a:spcPct val="100000"/>
              </a:lnSpc>
              <a:buNone/>
              <a:defRPr sz="24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Content2, 350, str, 24</a:t>
            </a:r>
          </a:p>
        </p:txBody>
      </p:sp>
      <p:sp>
        <p:nvSpPr>
          <p:cNvPr id="5" name="Text Placeholder 7"/>
          <p:cNvSpPr>
            <a:spLocks noGrp="1" noEditPoints="1"/>
          </p:cNvSpPr>
          <p:nvPr>
            <p:ph type="body" sz="quarter" idx="12" hasCustomPrompt="1"/>
          </p:nvPr>
        </p:nvSpPr>
        <p:spPr>
          <a:xfrm>
            <a:off x="3555241" y="7649029"/>
            <a:ext cx="12279839" cy="1691329"/>
          </a:xfrm>
          <a:prstGeom prst="rect">
            <a:avLst/>
          </a:prstGeom>
        </p:spPr>
        <p:txBody>
          <a:bodyPr/>
          <a:lstStyle>
            <a:lvl1pPr marL="41275" indent="0">
              <a:lnSpc>
                <a:spcPct val="100000"/>
              </a:lnSpc>
              <a:buNone/>
              <a:defRPr sz="24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Content3, 350, str, 24</a:t>
            </a: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446000" y="579975"/>
            <a:ext cx="17130800" cy="1769525"/>
          </a:xfrm>
          <a:prstGeom prst="rect">
            <a:avLst/>
          </a:prstGeom>
          <a:noFill/>
          <a:ln>
            <a:noFill/>
          </a:ln>
        </p:spPr>
        <p:txBody>
          <a:bodyPr spcFirstLastPara="1" wrap="square" lIns="91425" tIns="45700" rIns="78925" bIns="45700" anchor="ctr">
            <a:normAutofit/>
          </a:bodyPr>
          <a:lstStyle>
            <a:lvl1pPr>
              <a:spcBef>
                <a:spcPts val="0"/>
              </a:spcBef>
              <a:spcAft>
                <a:spcPts val="0"/>
              </a:spcAft>
              <a:buClr>
                <a:schemeClr val="dk1"/>
              </a:buClr>
              <a:buSzPts val="9000"/>
              <a:buFont typeface="Calibri"/>
              <a:buNone/>
              <a:defRPr sz="48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 48</a:t>
            </a:r>
            <a:endParaRPr dirty="0"/>
          </a:p>
        </p:txBody>
      </p:sp>
      <p:graphicFrame>
        <p:nvGraphicFramePr>
          <p:cNvPr id="2" name="Diagram 1"/>
          <p:cNvGraphicFramePr/>
          <p:nvPr userDrawn="1"/>
        </p:nvGraphicFramePr>
        <p:xfrm>
          <a:off x="1892300" y="2158570"/>
          <a:ext cx="14122400" cy="812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3"/>
          <p:cNvSpPr>
            <a:spLocks noGrp="1" noEditPoints="1"/>
          </p:cNvSpPr>
          <p:nvPr>
            <p:ph type="body" sz="quarter" idx="10" hasCustomPrompt="1"/>
          </p:nvPr>
        </p:nvSpPr>
        <p:spPr>
          <a:xfrm>
            <a:off x="3695700" y="4508500"/>
            <a:ext cx="5283200" cy="4953000"/>
          </a:xfrm>
          <a:prstGeom prst="rect">
            <a:avLst/>
          </a:prstGeom>
        </p:spPr>
        <p:txBody>
          <a:bodyPr/>
          <a:lstStyle>
            <a:lvl1pPr marL="88900" indent="0" algn="l">
              <a:buNone/>
            </a:lvl1pPr>
          </a:lstStyle>
          <a:p>
            <a:pPr lvl="0"/>
            <a:r>
              <a:rPr lang="en-US" dirty="0"/>
              <a:t>Content1, 450, str, 22</a:t>
            </a:r>
          </a:p>
        </p:txBody>
      </p:sp>
      <p:sp>
        <p:nvSpPr>
          <p:cNvPr id="4" name="Text Placeholder 3"/>
          <p:cNvSpPr>
            <a:spLocks noGrp="1" noEditPoints="1"/>
          </p:cNvSpPr>
          <p:nvPr>
            <p:ph type="body" sz="quarter" idx="11" hasCustomPrompt="1"/>
          </p:nvPr>
        </p:nvSpPr>
        <p:spPr>
          <a:xfrm>
            <a:off x="9664700" y="4521200"/>
            <a:ext cx="5283200" cy="4953000"/>
          </a:xfrm>
          <a:prstGeom prst="rect">
            <a:avLst/>
          </a:prstGeom>
        </p:spPr>
        <p:txBody>
          <a:bodyPr/>
          <a:lstStyle>
            <a:lvl1pPr marL="88900" indent="0" algn="l">
              <a:buNone/>
            </a:lvl1pPr>
          </a:lstStyle>
          <a:p>
            <a:pPr lvl="0"/>
            <a:r>
              <a:rPr lang="en-US" dirty="0"/>
              <a:t>Content2, 450, str, 22</a:t>
            </a: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446000" y="579975"/>
            <a:ext cx="17130800" cy="1769525"/>
          </a:xfrm>
          <a:prstGeom prst="rect">
            <a:avLst/>
          </a:prstGeom>
          <a:noFill/>
          <a:ln>
            <a:noFill/>
          </a:ln>
        </p:spPr>
        <p:txBody>
          <a:bodyPr spcFirstLastPara="1" wrap="square" lIns="91425" tIns="45700" rIns="78925" bIns="45700" anchor="ctr">
            <a:normAutofit/>
          </a:bodyPr>
          <a:lstStyle>
            <a:lvl1pPr>
              <a:spcBef>
                <a:spcPts val="0"/>
              </a:spcBef>
              <a:spcAft>
                <a:spcPts val="0"/>
              </a:spcAft>
              <a:buClr>
                <a:schemeClr val="dk1"/>
              </a:buClr>
              <a:buSzPts val="9000"/>
              <a:buFont typeface="Calibri"/>
              <a:buNone/>
              <a:defRPr sz="48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 48</a:t>
            </a:r>
            <a:endParaRPr dirty="0"/>
          </a:p>
        </p:txBody>
      </p:sp>
      <p:sp>
        <p:nvSpPr>
          <p:cNvPr id="2" name="Google Shape;163;p15"/>
          <p:cNvSpPr/>
          <p:nvPr userDrawn="1"/>
        </p:nvSpPr>
        <p:spPr>
          <a:xfrm>
            <a:off x="1872044" y="3079154"/>
            <a:ext cx="738610" cy="732063"/>
          </a:xfrm>
          <a:custGeom>
            <a:avLst/>
            <a:gdLst/>
            <a:ahLst/>
            <a:cxnLst/>
            <a:rect l="l" t="t" r="r" b="b"/>
            <a:pathLst>
              <a:path w="297402" h="294765">
                <a:moveTo>
                  <a:pt x="147383" y="0"/>
                </a:moveTo>
                <a:lnTo>
                  <a:pt x="150019" y="0"/>
                </a:lnTo>
                <a:cubicBezTo>
                  <a:pt x="189107" y="0"/>
                  <a:pt x="226595" y="15528"/>
                  <a:pt x="254234" y="43167"/>
                </a:cubicBezTo>
                <a:cubicBezTo>
                  <a:pt x="281874" y="70807"/>
                  <a:pt x="297402" y="108294"/>
                  <a:pt x="297402" y="147383"/>
                </a:cubicBezTo>
                <a:lnTo>
                  <a:pt x="297402" y="147383"/>
                </a:lnTo>
                <a:cubicBezTo>
                  <a:pt x="297402" y="228780"/>
                  <a:pt x="231416" y="294765"/>
                  <a:pt x="150019" y="294765"/>
                </a:cubicBezTo>
                <a:lnTo>
                  <a:pt x="147383" y="294765"/>
                </a:lnTo>
                <a:cubicBezTo>
                  <a:pt x="65985" y="294765"/>
                  <a:pt x="0" y="228780"/>
                  <a:pt x="0" y="147383"/>
                </a:cubicBezTo>
                <a:lnTo>
                  <a:pt x="0" y="147383"/>
                </a:lnTo>
                <a:cubicBezTo>
                  <a:pt x="0" y="65985"/>
                  <a:pt x="65985" y="0"/>
                  <a:pt x="147383" y="0"/>
                </a:cubicBezTo>
                <a:close/>
              </a:path>
            </a:pathLst>
          </a:custGeom>
          <a:solidFill>
            <a:schemeClr val="tx1"/>
          </a:solidFill>
          <a:ln>
            <a:noFill/>
          </a:ln>
        </p:spPr>
        <p:txBody>
          <a:bodyPr spcFirstLastPara="1" wrap="square" lIns="91425" tIns="91425" rIns="91425" bIns="91425" anchor="ctr">
            <a:noAutofit/>
          </a:bodyPr>
          <a:lstStyle/>
          <a:p>
            <a:pPr marL="0" indent="0" algn="l" rtl="0">
              <a:spcBef>
                <a:spcPts val="0"/>
              </a:spcBef>
              <a:spcAft>
                <a:spcPts val="0"/>
              </a:spcAft>
              <a:buNone/>
            </a:pPr>
            <a:endParaRPr>
              <a:solidFill>
                <a:schemeClr val="tx1"/>
              </a:solidFill>
            </a:endParaRPr>
          </a:p>
        </p:txBody>
      </p:sp>
      <p:sp>
        <p:nvSpPr>
          <p:cNvPr id="3" name="Google Shape;166;p15"/>
          <p:cNvSpPr/>
          <p:nvPr userDrawn="1"/>
        </p:nvSpPr>
        <p:spPr>
          <a:xfrm>
            <a:off x="1872044" y="6236497"/>
            <a:ext cx="738610" cy="732063"/>
          </a:xfrm>
          <a:custGeom>
            <a:avLst/>
            <a:gdLst/>
            <a:ahLst/>
            <a:cxnLst/>
            <a:rect l="l" t="t" r="r" b="b"/>
            <a:pathLst>
              <a:path w="297402" h="294765">
                <a:moveTo>
                  <a:pt x="147383" y="0"/>
                </a:moveTo>
                <a:lnTo>
                  <a:pt x="150019" y="0"/>
                </a:lnTo>
                <a:cubicBezTo>
                  <a:pt x="189107" y="0"/>
                  <a:pt x="226595" y="15528"/>
                  <a:pt x="254234" y="43167"/>
                </a:cubicBezTo>
                <a:cubicBezTo>
                  <a:pt x="281874" y="70807"/>
                  <a:pt x="297402" y="108294"/>
                  <a:pt x="297402" y="147383"/>
                </a:cubicBezTo>
                <a:lnTo>
                  <a:pt x="297402" y="147383"/>
                </a:lnTo>
                <a:cubicBezTo>
                  <a:pt x="297402" y="228780"/>
                  <a:pt x="231416" y="294765"/>
                  <a:pt x="150019" y="294765"/>
                </a:cubicBezTo>
                <a:lnTo>
                  <a:pt x="147383" y="294765"/>
                </a:lnTo>
                <a:cubicBezTo>
                  <a:pt x="65985" y="294765"/>
                  <a:pt x="0" y="228780"/>
                  <a:pt x="0" y="147383"/>
                </a:cubicBezTo>
                <a:lnTo>
                  <a:pt x="0" y="147383"/>
                </a:lnTo>
                <a:cubicBezTo>
                  <a:pt x="0" y="65985"/>
                  <a:pt x="65985" y="0"/>
                  <a:pt x="147383" y="0"/>
                </a:cubicBezTo>
                <a:close/>
              </a:path>
            </a:pathLst>
          </a:custGeom>
          <a:solidFill>
            <a:schemeClr val="tx1"/>
          </a:solidFill>
          <a:ln>
            <a:noFill/>
          </a:ln>
        </p:spPr>
        <p:txBody>
          <a:bodyPr spcFirstLastPara="1" wrap="square" lIns="91425" tIns="91425" rIns="91425" bIns="91425" anchor="ctr">
            <a:noAutofit/>
          </a:bodyPr>
          <a:lstStyle/>
          <a:p>
            <a:pPr marL="0" indent="0" algn="l" rtl="0">
              <a:spcBef>
                <a:spcPts val="0"/>
              </a:spcBef>
              <a:spcAft>
                <a:spcPts val="0"/>
              </a:spcAft>
              <a:buNone/>
            </a:pPr>
            <a:endParaRPr>
              <a:solidFill>
                <a:schemeClr val="tx1"/>
              </a:solidFill>
            </a:endParaRPr>
          </a:p>
        </p:txBody>
      </p:sp>
      <p:sp>
        <p:nvSpPr>
          <p:cNvPr id="4" name="Text Placeholder 28"/>
          <p:cNvSpPr>
            <a:spLocks noGrp="1" noEditPoints="1"/>
          </p:cNvSpPr>
          <p:nvPr>
            <p:ph type="body" sz="quarter" idx="11" hasCustomPrompt="1"/>
          </p:nvPr>
        </p:nvSpPr>
        <p:spPr>
          <a:xfrm>
            <a:off x="3147864" y="3018025"/>
            <a:ext cx="5595937" cy="1301110"/>
          </a:xfrm>
          <a:prstGeom prst="rect">
            <a:avLst/>
          </a:prstGeom>
        </p:spPr>
        <p:txBody>
          <a:bodyPr>
            <a:normAutofit/>
          </a:bodyPr>
          <a:lstStyle>
            <a:lvl1pPr marL="76200" indent="0">
              <a:buNone/>
              <a:defRPr lang="en-US" sz="2800" b="1" i="0" u="none" strike="noStrike" cap="none" dirty="0">
                <a:solidFill>
                  <a:schemeClr val="tx1"/>
                </a:solidFill>
                <a:latin typeface="DM Sans"/>
                <a:ea typeface="DM Sans"/>
                <a:cs typeface="DM Sans"/>
                <a:sym typeface="Arial"/>
              </a:defRPr>
            </a:lvl1pPr>
          </a:lstStyle>
          <a:p>
            <a:pPr lvl="0"/>
            <a:r>
              <a:rPr lang="en-US" dirty="0"/>
              <a:t>Subtitle1, 35, str, 26</a:t>
            </a:r>
          </a:p>
        </p:txBody>
      </p:sp>
      <p:sp>
        <p:nvSpPr>
          <p:cNvPr id="5" name="Text Placeholder 28"/>
          <p:cNvSpPr>
            <a:spLocks noGrp="1" noEditPoints="1"/>
          </p:cNvSpPr>
          <p:nvPr>
            <p:ph type="body" sz="quarter" idx="12" hasCustomPrompt="1"/>
          </p:nvPr>
        </p:nvSpPr>
        <p:spPr>
          <a:xfrm>
            <a:off x="3147864" y="4495010"/>
            <a:ext cx="5595937" cy="1452290"/>
          </a:xfrm>
          <a:prstGeom prst="rect">
            <a:avLst/>
          </a:prstGeom>
        </p:spPr>
        <p:txBody>
          <a:bodyPr>
            <a:normAutofit/>
          </a:bodyPr>
          <a:lstStyle>
            <a:lvl1pPr marL="76200" indent="0">
              <a:buNone/>
              <a:defRPr lang="en-US" sz="2399" b="0" i="0" u="none" strike="noStrike" cap="none" dirty="0">
                <a:solidFill>
                  <a:schemeClr val="tx1"/>
                </a:solidFill>
                <a:latin typeface="PT Sans"/>
                <a:ea typeface="PT Sans"/>
                <a:cs typeface="PT Sans"/>
                <a:sym typeface="Arial"/>
              </a:defRPr>
            </a:lvl1pPr>
          </a:lstStyle>
          <a:p>
            <a:pPr lvl="0"/>
            <a:r>
              <a:rPr lang="en-US" dirty="0"/>
              <a:t>Content1, 150, str, 22</a:t>
            </a:r>
          </a:p>
        </p:txBody>
      </p:sp>
      <p:sp>
        <p:nvSpPr>
          <p:cNvPr id="6" name="Text Placeholder 28"/>
          <p:cNvSpPr>
            <a:spLocks noGrp="1" noEditPoints="1"/>
          </p:cNvSpPr>
          <p:nvPr>
            <p:ph type="body" sz="quarter" idx="13" hasCustomPrompt="1"/>
          </p:nvPr>
        </p:nvSpPr>
        <p:spPr>
          <a:xfrm>
            <a:off x="3166914" y="6123175"/>
            <a:ext cx="5595937" cy="1301110"/>
          </a:xfrm>
          <a:prstGeom prst="rect">
            <a:avLst/>
          </a:prstGeom>
        </p:spPr>
        <p:txBody>
          <a:bodyPr>
            <a:normAutofit/>
          </a:bodyPr>
          <a:lstStyle>
            <a:lvl1pPr marL="76200" indent="0">
              <a:buNone/>
              <a:defRPr lang="en-US" sz="2800" b="1" i="0" u="none" strike="noStrike" cap="none" dirty="0">
                <a:solidFill>
                  <a:schemeClr val="tx1"/>
                </a:solidFill>
                <a:latin typeface="DM Sans"/>
                <a:ea typeface="DM Sans"/>
                <a:cs typeface="DM Sans"/>
                <a:sym typeface="Arial"/>
              </a:defRPr>
            </a:lvl1pPr>
          </a:lstStyle>
          <a:p>
            <a:pPr lvl="0"/>
            <a:r>
              <a:rPr lang="en-US" dirty="0"/>
              <a:t>Subtitle2, 35, str, 26</a:t>
            </a:r>
          </a:p>
        </p:txBody>
      </p:sp>
      <p:sp>
        <p:nvSpPr>
          <p:cNvPr id="7" name="Text Placeholder 28"/>
          <p:cNvSpPr>
            <a:spLocks noGrp="1" noEditPoints="1"/>
          </p:cNvSpPr>
          <p:nvPr>
            <p:ph type="body" sz="quarter" idx="14" hasCustomPrompt="1"/>
          </p:nvPr>
        </p:nvSpPr>
        <p:spPr>
          <a:xfrm>
            <a:off x="3166914" y="7600160"/>
            <a:ext cx="5595937" cy="1628165"/>
          </a:xfrm>
          <a:prstGeom prst="rect">
            <a:avLst/>
          </a:prstGeom>
        </p:spPr>
        <p:txBody>
          <a:bodyPr>
            <a:normAutofit/>
          </a:bodyPr>
          <a:lstStyle>
            <a:lvl1pPr marL="76200" indent="0">
              <a:buNone/>
              <a:defRPr lang="en-US" sz="2399" b="0" i="0" u="none" strike="noStrike" cap="none" dirty="0">
                <a:solidFill>
                  <a:schemeClr val="tx1"/>
                </a:solidFill>
                <a:latin typeface="PT Sans"/>
                <a:ea typeface="PT Sans"/>
                <a:cs typeface="PT Sans"/>
                <a:sym typeface="Arial"/>
              </a:defRPr>
            </a:lvl1pPr>
          </a:lstStyle>
          <a:p>
            <a:pPr lvl="0"/>
            <a:r>
              <a:rPr lang="en-US" dirty="0"/>
              <a:t>Content2, 150, str, 24</a:t>
            </a:r>
          </a:p>
        </p:txBody>
      </p:sp>
      <p:sp>
        <p:nvSpPr>
          <p:cNvPr id="8" name="Picture Placeholder 2"/>
          <p:cNvSpPr>
            <a:spLocks noGrp="1" noEditPoints="1"/>
          </p:cNvSpPr>
          <p:nvPr>
            <p:ph type="pic" sz="quarter" idx="15" hasCustomPrompt="1"/>
          </p:nvPr>
        </p:nvSpPr>
        <p:spPr>
          <a:xfrm>
            <a:off x="9319111" y="3267262"/>
            <a:ext cx="7296150" cy="5711825"/>
          </a:xfrm>
          <a:prstGeom prst="rect">
            <a:avLst/>
          </a:prstGeom>
        </p:spPr>
        <p:txBody>
          <a:bodyPr/>
          <a:lstStyle>
            <a:lvl1pPr>
              <a:defRPr>
                <a:solidFill>
                  <a:schemeClr val="tx1"/>
                </a:solidFill>
              </a:defRPr>
            </a:lvl1pPr>
          </a:lstStyle>
          <a:p>
            <a:pPr lvl="0"/>
            <a:r>
              <a:rPr lang="en-US" dirty="0"/>
              <a:t>Image, 0, </a:t>
            </a:r>
            <a:r>
              <a:rPr lang="en-US" dirty="0" err="1"/>
              <a:t>img</a:t>
            </a:r>
            <a:r>
              <a:rPr lang="en-US" dirty="0"/>
              <a:t>, 15</a:t>
            </a: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2" name="Google Shape;105;p12"/>
          <p:cNvGrpSpPr/>
          <p:nvPr/>
        </p:nvGrpSpPr>
        <p:grpSpPr>
          <a:xfrm>
            <a:off x="0" y="-285209"/>
            <a:ext cx="18288000" cy="10540157"/>
            <a:chOff x="0" y="-66675"/>
            <a:chExt cx="4816593" cy="2776008"/>
          </a:xfrm>
        </p:grpSpPr>
        <p:sp>
          <p:nvSpPr>
            <p:cNvPr id="3" name="Google Shape;106;p12"/>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4" name="Google Shape;107;p12"/>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5" name="Google Shape;108;p12"/>
          <p:cNvGrpSpPr/>
          <p:nvPr/>
        </p:nvGrpSpPr>
        <p:grpSpPr>
          <a:xfrm>
            <a:off x="1972810" y="4933703"/>
            <a:ext cx="1467711" cy="1694340"/>
            <a:chOff x="0" y="-66675"/>
            <a:chExt cx="386555" cy="446243"/>
          </a:xfrm>
        </p:grpSpPr>
        <p:sp>
          <p:nvSpPr>
            <p:cNvPr id="6" name="Google Shape;109;p12"/>
            <p:cNvSpPr/>
            <p:nvPr/>
          </p:nvSpPr>
          <p:spPr>
            <a:xfrm>
              <a:off x="0" y="0"/>
              <a:ext cx="386555" cy="379568"/>
            </a:xfrm>
            <a:custGeom>
              <a:avLst/>
              <a:gdLst/>
              <a:ahLst/>
              <a:cxnLst/>
              <a:rect l="l" t="t" r="r" b="b"/>
              <a:pathLst>
                <a:path w="386555" h="379568">
                  <a:moveTo>
                    <a:pt x="189784" y="0"/>
                  </a:moveTo>
                  <a:lnTo>
                    <a:pt x="196771" y="0"/>
                  </a:lnTo>
                  <a:cubicBezTo>
                    <a:pt x="301586" y="0"/>
                    <a:pt x="386555" y="84969"/>
                    <a:pt x="386555" y="189784"/>
                  </a:cubicBezTo>
                  <a:lnTo>
                    <a:pt x="386555" y="189784"/>
                  </a:lnTo>
                  <a:cubicBezTo>
                    <a:pt x="386555" y="240118"/>
                    <a:pt x="366560" y="288390"/>
                    <a:pt x="330968" y="323981"/>
                  </a:cubicBezTo>
                  <a:cubicBezTo>
                    <a:pt x="295377" y="359573"/>
                    <a:pt x="247105" y="379568"/>
                    <a:pt x="196771" y="379568"/>
                  </a:cubicBezTo>
                  <a:lnTo>
                    <a:pt x="189784" y="379568"/>
                  </a:lnTo>
                  <a:cubicBezTo>
                    <a:pt x="139450" y="379568"/>
                    <a:pt x="91178" y="359573"/>
                    <a:pt x="55586" y="323981"/>
                  </a:cubicBezTo>
                  <a:cubicBezTo>
                    <a:pt x="19995" y="288390"/>
                    <a:pt x="0" y="240118"/>
                    <a:pt x="0" y="189784"/>
                  </a:cubicBezTo>
                  <a:lnTo>
                    <a:pt x="0" y="189784"/>
                  </a:lnTo>
                  <a:cubicBezTo>
                    <a:pt x="0" y="139450"/>
                    <a:pt x="19995" y="91178"/>
                    <a:pt x="55586" y="55586"/>
                  </a:cubicBezTo>
                  <a:cubicBezTo>
                    <a:pt x="91178" y="19995"/>
                    <a:pt x="139450" y="0"/>
                    <a:pt x="189784"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7" name="Google Shape;110;p12"/>
            <p:cNvSpPr txBox="1"/>
            <p:nvPr/>
          </p:nvSpPr>
          <p:spPr>
            <a:xfrm>
              <a:off x="0" y="-66675"/>
              <a:ext cx="386555" cy="44624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 name="Google Shape;111;p12"/>
          <p:cNvGrpSpPr/>
          <p:nvPr/>
        </p:nvGrpSpPr>
        <p:grpSpPr>
          <a:xfrm>
            <a:off x="1947272" y="6918287"/>
            <a:ext cx="1467711" cy="1694340"/>
            <a:chOff x="0" y="-66675"/>
            <a:chExt cx="386555" cy="446243"/>
          </a:xfrm>
        </p:grpSpPr>
        <p:sp>
          <p:nvSpPr>
            <p:cNvPr id="9" name="Google Shape;112;p12"/>
            <p:cNvSpPr/>
            <p:nvPr/>
          </p:nvSpPr>
          <p:spPr>
            <a:xfrm>
              <a:off x="0" y="0"/>
              <a:ext cx="386555" cy="379568"/>
            </a:xfrm>
            <a:custGeom>
              <a:avLst/>
              <a:gdLst/>
              <a:ahLst/>
              <a:cxnLst/>
              <a:rect l="l" t="t" r="r" b="b"/>
              <a:pathLst>
                <a:path w="386555" h="379568">
                  <a:moveTo>
                    <a:pt x="189784" y="0"/>
                  </a:moveTo>
                  <a:lnTo>
                    <a:pt x="196771" y="0"/>
                  </a:lnTo>
                  <a:cubicBezTo>
                    <a:pt x="301586" y="0"/>
                    <a:pt x="386555" y="84969"/>
                    <a:pt x="386555" y="189784"/>
                  </a:cubicBezTo>
                  <a:lnTo>
                    <a:pt x="386555" y="189784"/>
                  </a:lnTo>
                  <a:cubicBezTo>
                    <a:pt x="386555" y="240118"/>
                    <a:pt x="366560" y="288390"/>
                    <a:pt x="330968" y="323981"/>
                  </a:cubicBezTo>
                  <a:cubicBezTo>
                    <a:pt x="295377" y="359573"/>
                    <a:pt x="247105" y="379568"/>
                    <a:pt x="196771" y="379568"/>
                  </a:cubicBezTo>
                  <a:lnTo>
                    <a:pt x="189784" y="379568"/>
                  </a:lnTo>
                  <a:cubicBezTo>
                    <a:pt x="139450" y="379568"/>
                    <a:pt x="91178" y="359573"/>
                    <a:pt x="55586" y="323981"/>
                  </a:cubicBezTo>
                  <a:cubicBezTo>
                    <a:pt x="19995" y="288390"/>
                    <a:pt x="0" y="240118"/>
                    <a:pt x="0" y="189784"/>
                  </a:cubicBezTo>
                  <a:lnTo>
                    <a:pt x="0" y="189784"/>
                  </a:lnTo>
                  <a:cubicBezTo>
                    <a:pt x="0" y="139450"/>
                    <a:pt x="19995" y="91178"/>
                    <a:pt x="55586" y="55586"/>
                  </a:cubicBezTo>
                  <a:cubicBezTo>
                    <a:pt x="91178" y="19995"/>
                    <a:pt x="139450" y="0"/>
                    <a:pt x="189784"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10" name="Google Shape;113;p12"/>
            <p:cNvSpPr txBox="1"/>
            <p:nvPr/>
          </p:nvSpPr>
          <p:spPr>
            <a:xfrm>
              <a:off x="0" y="-66675"/>
              <a:ext cx="386555" cy="44624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 name="Google Shape;123;p12"/>
          <p:cNvGrpSpPr/>
          <p:nvPr/>
        </p:nvGrpSpPr>
        <p:grpSpPr>
          <a:xfrm>
            <a:off x="1972810" y="2797207"/>
            <a:ext cx="1467711" cy="1694340"/>
            <a:chOff x="0" y="-66675"/>
            <a:chExt cx="386555" cy="446243"/>
          </a:xfrm>
        </p:grpSpPr>
        <p:sp>
          <p:nvSpPr>
            <p:cNvPr id="30" name="Google Shape;124;p12"/>
            <p:cNvSpPr/>
            <p:nvPr/>
          </p:nvSpPr>
          <p:spPr>
            <a:xfrm>
              <a:off x="0" y="0"/>
              <a:ext cx="386555" cy="379568"/>
            </a:xfrm>
            <a:custGeom>
              <a:avLst/>
              <a:gdLst/>
              <a:ahLst/>
              <a:cxnLst/>
              <a:rect l="l" t="t" r="r" b="b"/>
              <a:pathLst>
                <a:path w="386555" h="379568">
                  <a:moveTo>
                    <a:pt x="189784" y="0"/>
                  </a:moveTo>
                  <a:lnTo>
                    <a:pt x="196771" y="0"/>
                  </a:lnTo>
                  <a:cubicBezTo>
                    <a:pt x="301586" y="0"/>
                    <a:pt x="386555" y="84969"/>
                    <a:pt x="386555" y="189784"/>
                  </a:cubicBezTo>
                  <a:lnTo>
                    <a:pt x="386555" y="189784"/>
                  </a:lnTo>
                  <a:cubicBezTo>
                    <a:pt x="386555" y="240118"/>
                    <a:pt x="366560" y="288390"/>
                    <a:pt x="330968" y="323981"/>
                  </a:cubicBezTo>
                  <a:cubicBezTo>
                    <a:pt x="295377" y="359573"/>
                    <a:pt x="247105" y="379568"/>
                    <a:pt x="196771" y="379568"/>
                  </a:cubicBezTo>
                  <a:lnTo>
                    <a:pt x="189784" y="379568"/>
                  </a:lnTo>
                  <a:cubicBezTo>
                    <a:pt x="139450" y="379568"/>
                    <a:pt x="91178" y="359573"/>
                    <a:pt x="55586" y="323981"/>
                  </a:cubicBezTo>
                  <a:cubicBezTo>
                    <a:pt x="19995" y="288390"/>
                    <a:pt x="0" y="240118"/>
                    <a:pt x="0" y="189784"/>
                  </a:cubicBezTo>
                  <a:lnTo>
                    <a:pt x="0" y="189784"/>
                  </a:lnTo>
                  <a:cubicBezTo>
                    <a:pt x="0" y="139450"/>
                    <a:pt x="19995" y="91178"/>
                    <a:pt x="55586" y="55586"/>
                  </a:cubicBezTo>
                  <a:cubicBezTo>
                    <a:pt x="91178" y="19995"/>
                    <a:pt x="139450" y="0"/>
                    <a:pt x="189784"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31" name="Google Shape;125;p12"/>
            <p:cNvSpPr txBox="1"/>
            <p:nvPr/>
          </p:nvSpPr>
          <p:spPr>
            <a:xfrm>
              <a:off x="0" y="-66675"/>
              <a:ext cx="386555" cy="44624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3" name="Google Shape;127;p12"/>
          <p:cNvSpPr txBox="1"/>
          <p:nvPr userDrawn="1"/>
        </p:nvSpPr>
        <p:spPr>
          <a:xfrm>
            <a:off x="689085" y="2939596"/>
            <a:ext cx="4035300" cy="984900"/>
          </a:xfrm>
          <a:prstGeom prst="rect">
            <a:avLst/>
          </a:prstGeom>
          <a:noFill/>
          <a:ln>
            <a:noFill/>
          </a:ln>
        </p:spPr>
        <p:txBody>
          <a:bodyPr spcFirstLastPara="1" wrap="square" lIns="0" tIns="0" rIns="0" bIns="0" anchor="t">
            <a:spAutoFit/>
          </a:bodyPr>
          <a:lstStyle/>
          <a:p>
            <a:pPr marL="0" marR="0" indent="0" algn="ctr" rtl="0">
              <a:lnSpc>
                <a:spcPct val="140006"/>
              </a:lnSpc>
              <a:spcBef>
                <a:spcPts val="0"/>
              </a:spcBef>
              <a:spcAft>
                <a:spcPts val="0"/>
              </a:spcAft>
              <a:buNone/>
            </a:pPr>
            <a:r>
              <a:rPr lang="en-US" sz="6399" b="0" i="0" u="none" strike="noStrike" cap="none" dirty="0">
                <a:solidFill>
                  <a:srgbClr val="FFFFFF"/>
                </a:solidFill>
                <a:latin typeface="Bebas Neue"/>
                <a:ea typeface="Bebas Neue"/>
                <a:cs typeface="Bebas Neue"/>
                <a:sym typeface="Bebas Neue"/>
              </a:rPr>
              <a:t>01</a:t>
            </a:r>
            <a:endParaRPr dirty="0"/>
          </a:p>
        </p:txBody>
      </p:sp>
      <p:sp>
        <p:nvSpPr>
          <p:cNvPr id="36" name="Google Shape;130;p12"/>
          <p:cNvSpPr txBox="1"/>
          <p:nvPr userDrawn="1"/>
        </p:nvSpPr>
        <p:spPr>
          <a:xfrm>
            <a:off x="1168578" y="5135522"/>
            <a:ext cx="3025200" cy="984900"/>
          </a:xfrm>
          <a:prstGeom prst="rect">
            <a:avLst/>
          </a:prstGeom>
          <a:noFill/>
          <a:ln>
            <a:noFill/>
          </a:ln>
        </p:spPr>
        <p:txBody>
          <a:bodyPr spcFirstLastPara="1" wrap="square" lIns="0" tIns="0" rIns="0" bIns="0" anchor="t">
            <a:spAutoFit/>
          </a:bodyPr>
          <a:lstStyle/>
          <a:p>
            <a:pPr marL="0" marR="0" indent="0" algn="ctr" rtl="0">
              <a:lnSpc>
                <a:spcPct val="140006"/>
              </a:lnSpc>
              <a:spcBef>
                <a:spcPts val="0"/>
              </a:spcBef>
              <a:spcAft>
                <a:spcPts val="0"/>
              </a:spcAft>
              <a:buNone/>
            </a:pPr>
            <a:r>
              <a:rPr lang="en-US" sz="6399" b="0" i="0" u="none" strike="noStrike" cap="none">
                <a:solidFill>
                  <a:srgbClr val="FFFFFF"/>
                </a:solidFill>
                <a:latin typeface="Bebas Neue"/>
                <a:ea typeface="Bebas Neue"/>
                <a:cs typeface="Bebas Neue"/>
                <a:sym typeface="Bebas Neue"/>
              </a:rPr>
              <a:t>02</a:t>
            </a:r>
          </a:p>
        </p:txBody>
      </p:sp>
      <p:sp>
        <p:nvSpPr>
          <p:cNvPr id="37" name="Google Shape;131;p12"/>
          <p:cNvSpPr txBox="1"/>
          <p:nvPr userDrawn="1"/>
        </p:nvSpPr>
        <p:spPr>
          <a:xfrm>
            <a:off x="790769" y="7113322"/>
            <a:ext cx="3780600" cy="984900"/>
          </a:xfrm>
          <a:prstGeom prst="rect">
            <a:avLst/>
          </a:prstGeom>
          <a:noFill/>
          <a:ln>
            <a:noFill/>
          </a:ln>
        </p:spPr>
        <p:txBody>
          <a:bodyPr spcFirstLastPara="1" wrap="square" lIns="0" tIns="0" rIns="0" bIns="0" anchor="t">
            <a:spAutoFit/>
          </a:bodyPr>
          <a:lstStyle/>
          <a:p>
            <a:pPr marL="0" marR="0" indent="0" algn="ctr" rtl="0">
              <a:lnSpc>
                <a:spcPct val="140006"/>
              </a:lnSpc>
              <a:spcBef>
                <a:spcPts val="0"/>
              </a:spcBef>
              <a:spcAft>
                <a:spcPts val="0"/>
              </a:spcAft>
              <a:buNone/>
            </a:pPr>
            <a:r>
              <a:rPr lang="en-US" sz="6399" b="0" i="0" u="none" strike="noStrike" cap="none" dirty="0">
                <a:solidFill>
                  <a:srgbClr val="FFFFFF"/>
                </a:solidFill>
                <a:latin typeface="Bebas Neue"/>
                <a:ea typeface="Bebas Neue"/>
                <a:cs typeface="Bebas Neue"/>
                <a:sym typeface="Bebas Neue"/>
              </a:rPr>
              <a:t>03</a:t>
            </a:r>
            <a:endParaRPr dirty="0"/>
          </a:p>
        </p:txBody>
      </p:sp>
      <p:pic>
        <p:nvPicPr>
          <p:cNvPr id="45" name="Google Shape;139;p12"/>
          <p:cNvPicPr preferRelativeResize="0"/>
          <p:nvPr userDrawn="1"/>
        </p:nvPicPr>
        <p:blipFill>
          <a:blip r:embed="rId2">
            <a:alphaModFix/>
          </a:blip>
          <a:srcRect/>
          <a:stretch>
            <a:fillRect/>
          </a:stretch>
        </p:blipFill>
        <p:spPr>
          <a:xfrm rot="20930579">
            <a:off x="-4922491" y="-2824290"/>
            <a:ext cx="8090500" cy="8024824"/>
          </a:xfrm>
          <a:prstGeom prst="rect">
            <a:avLst/>
          </a:prstGeom>
          <a:noFill/>
          <a:ln>
            <a:noFill/>
          </a:ln>
        </p:spPr>
      </p:pic>
      <p:pic>
        <p:nvPicPr>
          <p:cNvPr id="46" name="Google Shape;140;p12"/>
          <p:cNvPicPr preferRelativeResize="0"/>
          <p:nvPr userDrawn="1"/>
        </p:nvPicPr>
        <p:blipFill>
          <a:blip r:embed="rId3">
            <a:alphaModFix/>
          </a:blip>
          <a:srcRect/>
          <a:stretch>
            <a:fillRect/>
          </a:stretch>
        </p:blipFill>
        <p:spPr>
          <a:xfrm>
            <a:off x="13496499" y="6589487"/>
            <a:ext cx="7134826" cy="7071089"/>
          </a:xfrm>
          <a:prstGeom prst="rect">
            <a:avLst/>
          </a:prstGeom>
          <a:noFill/>
          <a:ln>
            <a:noFill/>
          </a:ln>
        </p:spPr>
      </p:pic>
      <p:sp>
        <p:nvSpPr>
          <p:cNvPr id="48" name="Text Placeholder 47"/>
          <p:cNvSpPr>
            <a:spLocks noGrp="1" noEditPoints="1"/>
          </p:cNvSpPr>
          <p:nvPr>
            <p:ph type="body" sz="quarter" idx="10" hasCustomPrompt="1"/>
          </p:nvPr>
        </p:nvSpPr>
        <p:spPr>
          <a:xfrm>
            <a:off x="2171700" y="476250"/>
            <a:ext cx="13849350" cy="2078038"/>
          </a:xfrm>
        </p:spPr>
        <p:txBody>
          <a:bodyPr>
            <a:normAutofit/>
          </a:bodyPr>
          <a:lstStyle>
            <a:lvl1pPr marL="69850" indent="0" algn="ctr">
              <a:buNone/>
              <a:defRPr sz="8800"/>
            </a:lvl1pPr>
          </a:lstStyle>
          <a:p>
            <a:pPr lvl="0"/>
            <a:r>
              <a:rPr lang="en-US" dirty="0"/>
              <a:t>Plan, 60, str</a:t>
            </a:r>
          </a:p>
        </p:txBody>
      </p:sp>
      <p:sp>
        <p:nvSpPr>
          <p:cNvPr id="50" name="Text Placeholder 49"/>
          <p:cNvSpPr>
            <a:spLocks noGrp="1" noEditPoints="1"/>
          </p:cNvSpPr>
          <p:nvPr>
            <p:ph type="body" sz="quarter" idx="11" hasCustomPrompt="1"/>
          </p:nvPr>
        </p:nvSpPr>
        <p:spPr>
          <a:xfrm>
            <a:off x="3714750" y="2879663"/>
            <a:ext cx="12306300" cy="1897806"/>
          </a:xfrm>
        </p:spPr>
        <p:txBody>
          <a:bodyPr anchor="ctr">
            <a:normAutofit/>
          </a:bodyPr>
          <a:lstStyle>
            <a:lvl1pPr marL="69850" indent="0">
              <a:buNone/>
              <a:defRPr sz="4400">
                <a:solidFill>
                  <a:srgbClr val="ED7843"/>
                </a:solidFill>
              </a:defRPr>
            </a:lvl1pPr>
          </a:lstStyle>
          <a:p>
            <a:pPr lvl="0"/>
            <a:r>
              <a:rPr lang="en-US" dirty="0"/>
              <a:t>Plan1, 150, str</a:t>
            </a:r>
          </a:p>
        </p:txBody>
      </p:sp>
      <p:sp>
        <p:nvSpPr>
          <p:cNvPr id="51" name="Text Placeholder 49"/>
          <p:cNvSpPr>
            <a:spLocks noGrp="1" noEditPoints="1"/>
          </p:cNvSpPr>
          <p:nvPr>
            <p:ph type="body" sz="quarter" idx="12" hasCustomPrompt="1"/>
          </p:nvPr>
        </p:nvSpPr>
        <p:spPr>
          <a:xfrm>
            <a:off x="3733800" y="4860863"/>
            <a:ext cx="12306300" cy="1897806"/>
          </a:xfrm>
        </p:spPr>
        <p:txBody>
          <a:bodyPr anchor="ctr">
            <a:normAutofit/>
          </a:bodyPr>
          <a:lstStyle>
            <a:lvl1pPr marL="69850" indent="0">
              <a:buNone/>
              <a:defRPr sz="4400">
                <a:solidFill>
                  <a:srgbClr val="ED7843"/>
                </a:solidFill>
              </a:defRPr>
            </a:lvl1pPr>
          </a:lstStyle>
          <a:p>
            <a:pPr lvl="0"/>
            <a:r>
              <a:rPr lang="en-US" dirty="0"/>
              <a:t>Plan2, 150, str</a:t>
            </a:r>
          </a:p>
        </p:txBody>
      </p:sp>
      <p:sp>
        <p:nvSpPr>
          <p:cNvPr id="52" name="Text Placeholder 49"/>
          <p:cNvSpPr>
            <a:spLocks noGrp="1" noEditPoints="1"/>
          </p:cNvSpPr>
          <p:nvPr>
            <p:ph type="body" sz="quarter" idx="13" hasCustomPrompt="1"/>
          </p:nvPr>
        </p:nvSpPr>
        <p:spPr>
          <a:xfrm>
            <a:off x="3752850" y="6842063"/>
            <a:ext cx="12306300" cy="1897806"/>
          </a:xfrm>
        </p:spPr>
        <p:txBody>
          <a:bodyPr anchor="ctr">
            <a:normAutofit/>
          </a:bodyPr>
          <a:lstStyle>
            <a:lvl1pPr marL="69850" indent="0">
              <a:buNone/>
              <a:defRPr sz="4400">
                <a:solidFill>
                  <a:srgbClr val="ED7843"/>
                </a:solidFill>
              </a:defRPr>
            </a:lvl1pPr>
          </a:lstStyle>
          <a:p>
            <a:pPr lvl="0"/>
            <a:r>
              <a:rPr lang="en-US" dirty="0"/>
              <a:t>Plan3, 150, str</a:t>
            </a: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18" name="Google Shape;18;p4"/>
          <p:cNvGrpSpPr/>
          <p:nvPr/>
        </p:nvGrpSpPr>
        <p:grpSpPr>
          <a:xfrm>
            <a:off x="0" y="-285210"/>
            <a:ext cx="18288118" cy="10540225"/>
            <a:chOff x="0" y="-66675"/>
            <a:chExt cx="4816592" cy="2776008"/>
          </a:xfrm>
        </p:grpSpPr>
        <p:sp>
          <p:nvSpPr>
            <p:cNvPr id="19" name="Google Shape;19;p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20" name="Google Shape;20;p4"/>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 name="Google Shape;21;p4"/>
          <p:cNvSpPr>
            <a:spLocks noGrp="1" noEditPoints="1"/>
          </p:cNvSpPr>
          <p:nvPr>
            <p:ph type="title" hasCustomPrompt="1"/>
          </p:nvPr>
        </p:nvSpPr>
        <p:spPr>
          <a:xfrm>
            <a:off x="494850" y="704850"/>
            <a:ext cx="10129800" cy="3463700"/>
          </a:xfrm>
          <a:prstGeom prst="rect">
            <a:avLst/>
          </a:prstGeom>
          <a:noFill/>
          <a:ln>
            <a:noFill/>
          </a:ln>
        </p:spPr>
        <p:txBody>
          <a:bodyPr spcFirstLastPara="1" wrap="square" lIns="91425" tIns="45700" rIns="91425" bIns="45700" anchor="ctr">
            <a:normAutofit/>
          </a:bodyPr>
          <a:lstStyle>
            <a:lvl1pPr algn="ctr">
              <a:spcBef>
                <a:spcPts val="0"/>
              </a:spcBef>
              <a:spcAft>
                <a:spcPts val="0"/>
              </a:spcAft>
              <a:buClr>
                <a:schemeClr val="dk1"/>
              </a:buClr>
              <a:buSzPts val="1800"/>
              <a:buNone/>
              <a:defRPr sz="66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a:r>
              <a:rPr lang="en-US" dirty="0"/>
              <a:t>Title, 120, str</a:t>
            </a:r>
            <a:endParaRPr dirty="0"/>
          </a:p>
        </p:txBody>
      </p:sp>
      <p:sp>
        <p:nvSpPr>
          <p:cNvPr id="22" name="Google Shape;22;p4"/>
          <p:cNvSpPr>
            <a:spLocks noGrp="1" noEditPoints="1"/>
          </p:cNvSpPr>
          <p:nvPr>
            <p:ph type="body" idx="1" hasCustomPrompt="1"/>
          </p:nvPr>
        </p:nvSpPr>
        <p:spPr>
          <a:xfrm>
            <a:off x="1121502" y="4689025"/>
            <a:ext cx="8708297" cy="4526100"/>
          </a:xfrm>
          <a:prstGeom prst="rect">
            <a:avLst/>
          </a:prstGeom>
          <a:noFill/>
          <a:ln>
            <a:noFill/>
          </a:ln>
        </p:spPr>
        <p:txBody>
          <a:bodyPr spcFirstLastPara="1" wrap="square" lIns="91425" tIns="45700" rIns="91425" bIns="45700" anchor="t">
            <a:normAutofit/>
          </a:bodyPr>
          <a:lstStyle>
            <a:lvl1pPr marL="457200" indent="-342900" algn="l">
              <a:spcBef>
                <a:spcPts val="360"/>
              </a:spcBef>
              <a:spcAft>
                <a:spcPts val="0"/>
              </a:spcAft>
              <a:buClr>
                <a:schemeClr val="dk1"/>
              </a:buClr>
              <a:buSzPts val="1800"/>
              <a:buChar char="•"/>
              <a:defRPr sz="2800"/>
            </a:lvl1pPr>
            <a:lvl2pPr marL="914400" lvl="1" indent="-342900" algn="l">
              <a:spcBef>
                <a:spcPts val="360"/>
              </a:spcBef>
              <a:spcAft>
                <a:spcPts val="0"/>
              </a:spcAft>
              <a:buClr>
                <a:schemeClr val="dk1"/>
              </a:buClr>
              <a:buSzPts val="1800"/>
              <a:buChar char="–"/>
            </a:lvl2pPr>
            <a:lvl3pPr marL="1371600" lvl="2" indent="-342900" algn="l">
              <a:spcBef>
                <a:spcPts val="360"/>
              </a:spcBef>
              <a:spcAft>
                <a:spcPts val="0"/>
              </a:spcAft>
              <a:buClr>
                <a:schemeClr val="dk1"/>
              </a:buClr>
              <a:buSzPts val="1800"/>
              <a:buChar char="•"/>
            </a:lvl3pPr>
            <a:lvl4pPr marL="1828800" lvl="3" indent="-342900" algn="l">
              <a:spcBef>
                <a:spcPts val="360"/>
              </a:spcBef>
              <a:spcAft>
                <a:spcPts val="0"/>
              </a:spcAft>
              <a:buClr>
                <a:schemeClr val="dk1"/>
              </a:buClr>
              <a:buSzPts val="1800"/>
              <a:buChar char="–"/>
            </a:lvl4pPr>
            <a:lvl5pPr marL="2286000" lvl="4" indent="-342900" algn="l">
              <a:spcBef>
                <a:spcPts val="360"/>
              </a:spcBef>
              <a:spcAft>
                <a:spcPts val="0"/>
              </a:spcAft>
              <a:buClr>
                <a:schemeClr val="dk1"/>
              </a:buClr>
              <a:buSzPts val="1800"/>
              <a:buChar char="»"/>
            </a:lvl5pPr>
            <a:lvl6pPr marL="2743200" lvl="5" indent="-342900" algn="l">
              <a:spcBef>
                <a:spcPts val="360"/>
              </a:spcBef>
              <a:spcAft>
                <a:spcPts val="0"/>
              </a:spcAft>
              <a:buClr>
                <a:schemeClr val="dk1"/>
              </a:buClr>
              <a:buSzPts val="1800"/>
              <a:buChar char="•"/>
            </a:lvl6pPr>
            <a:lvl7pPr marL="3200400" lvl="6" indent="-342900" algn="l">
              <a:spcBef>
                <a:spcPts val="360"/>
              </a:spcBef>
              <a:spcAft>
                <a:spcPts val="0"/>
              </a:spcAft>
              <a:buClr>
                <a:schemeClr val="dk1"/>
              </a:buClr>
              <a:buSzPts val="1800"/>
              <a:buChar char="•"/>
            </a:lvl7pPr>
            <a:lvl8pPr marL="3657600" lvl="7" indent="-342900" algn="l">
              <a:spcBef>
                <a:spcPts val="360"/>
              </a:spcBef>
              <a:spcAft>
                <a:spcPts val="0"/>
              </a:spcAft>
              <a:buClr>
                <a:schemeClr val="dk1"/>
              </a:buClr>
              <a:buSzPts val="1800"/>
              <a:buChar char="•"/>
            </a:lvl8pPr>
            <a:lvl9pPr marL="4114800" lvl="8" indent="-342900" algn="l">
              <a:spcBef>
                <a:spcPts val="360"/>
              </a:spcBef>
              <a:spcAft>
                <a:spcPts val="0"/>
              </a:spcAft>
              <a:buClr>
                <a:schemeClr val="dk1"/>
              </a:buClr>
              <a:buSzPts val="1800"/>
              <a:buChar char="•"/>
            </a:lvl9pPr>
          </a:lstStyle>
          <a:p>
            <a:pPr lvl="0"/>
            <a:r>
              <a:rPr lang="en-US" dirty="0"/>
              <a:t>Content, 450, str</a:t>
            </a:r>
            <a:endParaRPr dirty="0"/>
          </a:p>
        </p:txBody>
      </p:sp>
      <p:grpSp>
        <p:nvGrpSpPr>
          <p:cNvPr id="23" name="Google Shape;23;p4"/>
          <p:cNvGrpSpPr/>
          <p:nvPr/>
        </p:nvGrpSpPr>
        <p:grpSpPr>
          <a:xfrm>
            <a:off x="10973602" y="-1598338"/>
            <a:ext cx="10333643" cy="13166510"/>
            <a:chOff x="0" y="-47625"/>
            <a:chExt cx="2721600" cy="3467700"/>
          </a:xfrm>
        </p:grpSpPr>
        <p:sp>
          <p:nvSpPr>
            <p:cNvPr id="24" name="Google Shape;24;p4"/>
            <p:cNvSpPr/>
            <p:nvPr/>
          </p:nvSpPr>
          <p:spPr>
            <a:xfrm>
              <a:off x="0" y="0"/>
              <a:ext cx="2721523" cy="3419990"/>
            </a:xfrm>
            <a:custGeom>
              <a:avLst/>
              <a:gdLst/>
              <a:ahLst/>
              <a:cxnLst/>
              <a:rect l="l" t="t" r="r" b="b"/>
              <a:pathLst>
                <a:path w="2721523" h="3419990">
                  <a:moveTo>
                    <a:pt x="38210" y="0"/>
                  </a:moveTo>
                  <a:lnTo>
                    <a:pt x="2683313" y="0"/>
                  </a:lnTo>
                  <a:cubicBezTo>
                    <a:pt x="2693446" y="0"/>
                    <a:pt x="2703165" y="4026"/>
                    <a:pt x="2710331" y="11192"/>
                  </a:cubicBezTo>
                  <a:cubicBezTo>
                    <a:pt x="2717497" y="18357"/>
                    <a:pt x="2721523" y="28076"/>
                    <a:pt x="2721523" y="38210"/>
                  </a:cubicBezTo>
                  <a:lnTo>
                    <a:pt x="2721523" y="3381779"/>
                  </a:lnTo>
                  <a:cubicBezTo>
                    <a:pt x="2721523" y="3391914"/>
                    <a:pt x="2717497" y="3401632"/>
                    <a:pt x="2710331" y="3408798"/>
                  </a:cubicBezTo>
                  <a:cubicBezTo>
                    <a:pt x="2703165" y="3415964"/>
                    <a:pt x="2693446" y="3419990"/>
                    <a:pt x="2683313" y="3419990"/>
                  </a:cubicBezTo>
                  <a:lnTo>
                    <a:pt x="38210" y="3419990"/>
                  </a:lnTo>
                  <a:cubicBezTo>
                    <a:pt x="28076" y="3419990"/>
                    <a:pt x="18357" y="3415964"/>
                    <a:pt x="11192" y="3408798"/>
                  </a:cubicBezTo>
                  <a:cubicBezTo>
                    <a:pt x="4026" y="3401632"/>
                    <a:pt x="0" y="3391914"/>
                    <a:pt x="0" y="3381779"/>
                  </a:cubicBezTo>
                  <a:lnTo>
                    <a:pt x="0" y="38210"/>
                  </a:lnTo>
                  <a:cubicBezTo>
                    <a:pt x="0" y="28076"/>
                    <a:pt x="4026" y="18357"/>
                    <a:pt x="11192" y="11192"/>
                  </a:cubicBezTo>
                  <a:cubicBezTo>
                    <a:pt x="18357" y="4026"/>
                    <a:pt x="28076" y="0"/>
                    <a:pt x="38210"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25" name="Google Shape;25;p4"/>
            <p:cNvSpPr txBox="1"/>
            <p:nvPr/>
          </p:nvSpPr>
          <p:spPr>
            <a:xfrm>
              <a:off x="0" y="-47625"/>
              <a:ext cx="2721600" cy="3467700"/>
            </a:xfrm>
            <a:prstGeom prst="rect">
              <a:avLst/>
            </a:prstGeom>
            <a:noFill/>
            <a:ln>
              <a:noFill/>
            </a:ln>
          </p:spPr>
          <p:txBody>
            <a:bodyPr spcFirstLastPara="1" wrap="square" lIns="50800" tIns="50800" rIns="50800" bIns="50800" anchor="ctr">
              <a:noAutofit/>
            </a:bodyPr>
            <a:lstStyle/>
            <a:p>
              <a:pPr marL="0" marR="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6" name="Google Shape;26;p4"/>
          <p:cNvPicPr preferRelativeResize="0"/>
          <p:nvPr/>
        </p:nvPicPr>
        <p:blipFill>
          <a:blip r:embed="rId2">
            <a:alphaModFix/>
          </a:blip>
          <a:srcRect/>
          <a:stretch>
            <a:fillRect/>
          </a:stretch>
        </p:blipFill>
        <p:spPr>
          <a:xfrm>
            <a:off x="13081000" y="-2907725"/>
            <a:ext cx="8226249" cy="8316775"/>
          </a:xfrm>
          <a:prstGeom prst="rect">
            <a:avLst/>
          </a:prstGeom>
          <a:noFill/>
          <a:ln>
            <a:noFill/>
          </a:ln>
        </p:spPr>
      </p:pic>
      <p:sp>
        <p:nvSpPr>
          <p:cNvPr id="3" name="Picture Placeholder 2"/>
          <p:cNvSpPr>
            <a:spLocks noGrp="1" noEditPoints="1"/>
          </p:cNvSpPr>
          <p:nvPr>
            <p:ph type="pic" sz="quarter" idx="10" hasCustomPrompt="1"/>
          </p:nvPr>
        </p:nvSpPr>
        <p:spPr>
          <a:xfrm>
            <a:off x="11601450" y="190500"/>
            <a:ext cx="6191700" cy="9677400"/>
          </a:xfrm>
        </p:spPr>
        <p:txBody>
          <a:bodyPr>
            <a:normAutofit/>
          </a:bodyPr>
          <a:lstStyle>
            <a:lvl1pPr marL="69850" indent="0">
              <a:buNone/>
              <a:defRPr sz="4000"/>
            </a:lvl1pPr>
          </a:lstStyle>
          <a:p>
            <a:pPr lvl="0"/>
            <a:r>
              <a:rPr lang="en-US" dirty="0"/>
              <a:t>Image, 0, </a:t>
            </a:r>
            <a:r>
              <a:rPr lang="en-US" dirty="0" err="1"/>
              <a:t>img</a:t>
            </a:r>
            <a:endParaRPr lang="en-US" dirty="0"/>
          </a:p>
        </p:txBody>
      </p:sp>
      <p:grpSp>
        <p:nvGrpSpPr>
          <p:cNvPr id="4" name="Google Shape;150;p13"/>
          <p:cNvGrpSpPr/>
          <p:nvPr/>
        </p:nvGrpSpPr>
        <p:grpSpPr>
          <a:xfrm>
            <a:off x="2768576" y="4126361"/>
            <a:ext cx="5436451" cy="436085"/>
            <a:chOff x="0" y="-66675"/>
            <a:chExt cx="1431813" cy="114853"/>
          </a:xfrm>
        </p:grpSpPr>
        <p:sp>
          <p:nvSpPr>
            <p:cNvPr id="5" name="Google Shape;151;p13"/>
            <p:cNvSpPr/>
            <p:nvPr/>
          </p:nvSpPr>
          <p:spPr>
            <a:xfrm>
              <a:off x="0" y="0"/>
              <a:ext cx="1431813" cy="48178"/>
            </a:xfrm>
            <a:custGeom>
              <a:avLst/>
              <a:gdLst/>
              <a:ahLst/>
              <a:cxnLst/>
              <a:rect l="l" t="t" r="r" b="b"/>
              <a:pathLst>
                <a:path w="1431813" h="48178">
                  <a:moveTo>
                    <a:pt x="0" y="0"/>
                  </a:moveTo>
                  <a:lnTo>
                    <a:pt x="1431813" y="0"/>
                  </a:lnTo>
                  <a:lnTo>
                    <a:pt x="1431813" y="48178"/>
                  </a:lnTo>
                  <a:lnTo>
                    <a:pt x="0" y="48178"/>
                  </a:lnTo>
                  <a:lnTo>
                    <a:pt x="0" y="0"/>
                  </a:lnTo>
                  <a:close/>
                </a:path>
              </a:pathLst>
            </a:custGeom>
            <a:solidFill>
              <a:srgbClr val="E8D2C9"/>
            </a:solidFill>
            <a:ln>
              <a:noFill/>
            </a:ln>
          </p:spPr>
          <p:txBody>
            <a:bodyPr/>
            <a:lstStyle/>
            <a:p>
              <a:endParaRPr lang="en-US"/>
            </a:p>
          </p:txBody>
        </p:sp>
        <p:sp>
          <p:nvSpPr>
            <p:cNvPr id="6" name="Google Shape;152;p13"/>
            <p:cNvSpPr txBox="1"/>
            <p:nvPr/>
          </p:nvSpPr>
          <p:spPr>
            <a:xfrm>
              <a:off x="0" y="-66675"/>
              <a:ext cx="1431813" cy="11485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_HEADER">
    <p:spTree>
      <p:nvGrpSpPr>
        <p:cNvPr id="1" name=""/>
        <p:cNvGrpSpPr/>
        <p:nvPr/>
      </p:nvGrpSpPr>
      <p:grpSpPr>
        <a:xfrm>
          <a:off x="0" y="0"/>
          <a:ext cx="0" cy="0"/>
          <a:chOff x="0" y="0"/>
          <a:chExt cx="0" cy="0"/>
        </a:xfrm>
      </p:grpSpPr>
      <p:grpSp>
        <p:nvGrpSpPr>
          <p:cNvPr id="2" name="Google Shape;179;p15"/>
          <p:cNvGrpSpPr/>
          <p:nvPr/>
        </p:nvGrpSpPr>
        <p:grpSpPr>
          <a:xfrm>
            <a:off x="0" y="-230833"/>
            <a:ext cx="18288000" cy="10540157"/>
            <a:chOff x="0" y="-66675"/>
            <a:chExt cx="4816593" cy="2776008"/>
          </a:xfrm>
        </p:grpSpPr>
        <p:sp>
          <p:nvSpPr>
            <p:cNvPr id="3" name="Google Shape;180;p15"/>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4" name="Google Shape;181;p15"/>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 name="Google Shape;186;p15"/>
          <p:cNvSpPr/>
          <p:nvPr userDrawn="1"/>
        </p:nvSpPr>
        <p:spPr>
          <a:xfrm>
            <a:off x="12325826" y="4242525"/>
            <a:ext cx="985694" cy="949073"/>
          </a:xfrm>
          <a:custGeom>
            <a:avLst/>
            <a:gdLst/>
            <a:ahLst/>
            <a:cxnLst/>
            <a:rect l="l" t="t" r="r" b="b"/>
            <a:pathLst>
              <a:path w="1292714" h="1040080">
                <a:moveTo>
                  <a:pt x="0" y="0"/>
                </a:moveTo>
                <a:lnTo>
                  <a:pt x="1292714" y="0"/>
                </a:lnTo>
                <a:lnTo>
                  <a:pt x="1292714" y="1040080"/>
                </a:lnTo>
                <a:lnTo>
                  <a:pt x="0" y="1040080"/>
                </a:lnTo>
                <a:lnTo>
                  <a:pt x="0" y="0"/>
                </a:lnTo>
                <a:close/>
              </a:path>
            </a:pathLst>
          </a:custGeom>
          <a:blipFill>
            <a:blip r:embed="rId2">
              <a:alphaModFix/>
            </a:blip>
            <a:srcRect/>
            <a:stretch>
              <a:fillRect/>
            </a:stretch>
          </a:blipFill>
          <a:ln>
            <a:noFill/>
          </a:ln>
        </p:spPr>
        <p:txBody>
          <a:bodyPr/>
          <a:lstStyle/>
          <a:p>
            <a:endParaRPr lang="en-US"/>
          </a:p>
        </p:txBody>
      </p:sp>
      <p:cxnSp>
        <p:nvCxnSpPr>
          <p:cNvPr id="11" name="Google Shape;188;p15"/>
          <p:cNvCxnSpPr/>
          <p:nvPr userDrawn="1"/>
        </p:nvCxnSpPr>
        <p:spPr>
          <a:xfrm>
            <a:off x="9134475" y="2734946"/>
            <a:ext cx="0" cy="6523354"/>
          </a:xfrm>
          <a:prstGeom prst="straightConnector1">
            <a:avLst/>
          </a:prstGeom>
          <a:noFill/>
          <a:ln w="19050" cap="flat" cmpd="sng">
            <a:solidFill>
              <a:srgbClr val="ED7843"/>
            </a:solidFill>
            <a:prstDash val="solid"/>
            <a:round/>
            <a:headEnd type="none" w="sm" len="sm"/>
            <a:tailEnd type="none" w="sm" len="sm"/>
          </a:ln>
        </p:spPr>
      </p:cxnSp>
      <p:pic>
        <p:nvPicPr>
          <p:cNvPr id="12" name="Google Shape;189;p15"/>
          <p:cNvPicPr preferRelativeResize="0"/>
          <p:nvPr userDrawn="1"/>
        </p:nvPicPr>
        <p:blipFill>
          <a:blip r:embed="rId3">
            <a:alphaModFix/>
          </a:blip>
          <a:srcRect/>
          <a:stretch>
            <a:fillRect/>
          </a:stretch>
        </p:blipFill>
        <p:spPr>
          <a:xfrm>
            <a:off x="4015088" y="4242524"/>
            <a:ext cx="1113822" cy="1113800"/>
          </a:xfrm>
          <a:prstGeom prst="rect">
            <a:avLst/>
          </a:prstGeom>
          <a:noFill/>
          <a:ln>
            <a:noFill/>
          </a:ln>
        </p:spPr>
      </p:pic>
      <p:pic>
        <p:nvPicPr>
          <p:cNvPr id="13" name="Google Shape;190;p15"/>
          <p:cNvPicPr preferRelativeResize="0"/>
          <p:nvPr userDrawn="1"/>
        </p:nvPicPr>
        <p:blipFill>
          <a:blip r:embed="rId4">
            <a:alphaModFix/>
          </a:blip>
          <a:srcRect/>
          <a:stretch>
            <a:fillRect/>
          </a:stretch>
        </p:blipFill>
        <p:spPr>
          <a:xfrm>
            <a:off x="-3550450" y="-2033275"/>
            <a:ext cx="7284550" cy="7225374"/>
          </a:xfrm>
          <a:prstGeom prst="rect">
            <a:avLst/>
          </a:prstGeom>
          <a:noFill/>
          <a:ln>
            <a:noFill/>
          </a:ln>
        </p:spPr>
      </p:pic>
      <p:pic>
        <p:nvPicPr>
          <p:cNvPr id="14" name="Google Shape;191;p15"/>
          <p:cNvPicPr preferRelativeResize="0"/>
          <p:nvPr userDrawn="1"/>
        </p:nvPicPr>
        <p:blipFill>
          <a:blip r:embed="rId5">
            <a:alphaModFix/>
          </a:blip>
          <a:srcRect/>
          <a:stretch>
            <a:fillRect/>
          </a:stretch>
        </p:blipFill>
        <p:spPr>
          <a:xfrm>
            <a:off x="13800953" y="6242949"/>
            <a:ext cx="7501950" cy="7434950"/>
          </a:xfrm>
          <a:prstGeom prst="rect">
            <a:avLst/>
          </a:prstGeom>
          <a:noFill/>
          <a:ln>
            <a:noFill/>
          </a:ln>
        </p:spPr>
      </p:pic>
      <p:sp>
        <p:nvSpPr>
          <p:cNvPr id="18" name="Google Shape;21;p4"/>
          <p:cNvSpPr>
            <a:spLocks noGrp="1" noEditPoints="1"/>
          </p:cNvSpPr>
          <p:nvPr>
            <p:ph type="title" hasCustomPrompt="1"/>
          </p:nvPr>
        </p:nvSpPr>
        <p:spPr>
          <a:xfrm>
            <a:off x="1635073" y="382124"/>
            <a:ext cx="15147976" cy="2026009"/>
          </a:xfrm>
          <a:prstGeom prst="rect">
            <a:avLst/>
          </a:prstGeom>
          <a:noFill/>
          <a:ln>
            <a:noFill/>
          </a:ln>
        </p:spPr>
        <p:txBody>
          <a:bodyPr spcFirstLastPara="1" wrap="square" lIns="91425" tIns="45700" rIns="91425" bIns="45700" anchor="ctr">
            <a:normAutofit/>
          </a:bodyPr>
          <a:lstStyle>
            <a:lvl1pPr algn="ctr">
              <a:spcBef>
                <a:spcPts val="0"/>
              </a:spcBef>
              <a:spcAft>
                <a:spcPts val="0"/>
              </a:spcAft>
              <a:buClr>
                <a:schemeClr val="dk1"/>
              </a:buClr>
              <a:buSzPts val="1800"/>
              <a:buNone/>
              <a:defRPr sz="44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a:r>
              <a:rPr lang="en-US" dirty="0"/>
              <a:t>Title, 120, str</a:t>
            </a:r>
            <a:endParaRPr dirty="0"/>
          </a:p>
        </p:txBody>
      </p:sp>
      <p:sp>
        <p:nvSpPr>
          <p:cNvPr id="20" name="Text Placeholder 19"/>
          <p:cNvSpPr>
            <a:spLocks noGrp="1" noEditPoints="1"/>
          </p:cNvSpPr>
          <p:nvPr>
            <p:ph type="body" sz="quarter" idx="10" hasCustomPrompt="1"/>
          </p:nvPr>
        </p:nvSpPr>
        <p:spPr>
          <a:xfrm>
            <a:off x="1635125" y="2768600"/>
            <a:ext cx="6956425" cy="1289050"/>
          </a:xfrm>
        </p:spPr>
        <p:txBody>
          <a:bodyPr anchor="ctr">
            <a:normAutofit/>
          </a:bodyPr>
          <a:lstStyle>
            <a:lvl1pPr marL="69850" indent="0" algn="ctr">
              <a:buNone/>
              <a:defRPr lang="en-US" sz="3600" b="0" i="0" u="none" strike="noStrike" cap="none" dirty="0">
                <a:solidFill>
                  <a:srgbClr val="ED7843"/>
                </a:solidFill>
                <a:latin typeface="Bebas Neue"/>
                <a:ea typeface="Bebas Neue"/>
                <a:cs typeface="Bebas Neue"/>
                <a:sym typeface="Arial"/>
              </a:defRPr>
            </a:lvl1pPr>
          </a:lstStyle>
          <a:p>
            <a:pPr lvl="0"/>
            <a:r>
              <a:rPr lang="en-US" dirty="0"/>
              <a:t>Subtitle1, 150, str</a:t>
            </a:r>
          </a:p>
        </p:txBody>
      </p:sp>
      <p:sp>
        <p:nvSpPr>
          <p:cNvPr id="21" name="Text Placeholder 19"/>
          <p:cNvSpPr>
            <a:spLocks noGrp="1" noEditPoints="1"/>
          </p:cNvSpPr>
          <p:nvPr>
            <p:ph type="body" sz="quarter" idx="11" hasCustomPrompt="1"/>
          </p:nvPr>
        </p:nvSpPr>
        <p:spPr>
          <a:xfrm>
            <a:off x="1635125" y="5702299"/>
            <a:ext cx="6956425" cy="3462233"/>
          </a:xfrm>
        </p:spPr>
        <p:txBody>
          <a:bodyPr anchor="t">
            <a:normAutofit/>
          </a:bodyPr>
          <a:lstStyle>
            <a:lvl1pPr marL="69850" indent="0" algn="ctr">
              <a:buNone/>
              <a:defRPr lang="en-US" sz="2800" b="0" i="0" u="none" strike="noStrike" cap="none" dirty="0" smtClean="0">
                <a:solidFill>
                  <a:srgbClr val="000000"/>
                </a:solidFill>
                <a:latin typeface="Arial"/>
                <a:ea typeface="Arial"/>
                <a:cs typeface="Arial"/>
                <a:sym typeface="Arial"/>
              </a:defRPr>
            </a:lvl1pPr>
          </a:lstStyle>
          <a:p>
            <a:pPr lvl="0"/>
            <a:r>
              <a:rPr lang="en-US" dirty="0"/>
              <a:t>content1, 150, str</a:t>
            </a:r>
          </a:p>
        </p:txBody>
      </p:sp>
      <p:sp>
        <p:nvSpPr>
          <p:cNvPr id="22" name="Text Placeholder 19"/>
          <p:cNvSpPr>
            <a:spLocks noGrp="1" noEditPoints="1"/>
          </p:cNvSpPr>
          <p:nvPr>
            <p:ph type="body" sz="quarter" idx="12" hasCustomPrompt="1"/>
          </p:nvPr>
        </p:nvSpPr>
        <p:spPr>
          <a:xfrm>
            <a:off x="9693275" y="2787650"/>
            <a:ext cx="6956425" cy="1289050"/>
          </a:xfrm>
        </p:spPr>
        <p:txBody>
          <a:bodyPr anchor="ctr">
            <a:normAutofit/>
          </a:bodyPr>
          <a:lstStyle>
            <a:lvl1pPr marL="69850" indent="0" algn="ctr">
              <a:buNone/>
              <a:defRPr lang="en-US" sz="3600" b="0" i="0" u="none" strike="noStrike" cap="none" dirty="0">
                <a:solidFill>
                  <a:srgbClr val="ED7843"/>
                </a:solidFill>
                <a:latin typeface="Bebas Neue"/>
                <a:ea typeface="Bebas Neue"/>
                <a:cs typeface="Bebas Neue"/>
                <a:sym typeface="Arial"/>
              </a:defRPr>
            </a:lvl1pPr>
          </a:lstStyle>
          <a:p>
            <a:pPr lvl="0"/>
            <a:r>
              <a:rPr lang="en-US" dirty="0"/>
              <a:t>Subtitle2, 150, str</a:t>
            </a:r>
          </a:p>
        </p:txBody>
      </p:sp>
      <p:sp>
        <p:nvSpPr>
          <p:cNvPr id="23" name="Text Placeholder 19"/>
          <p:cNvSpPr>
            <a:spLocks noGrp="1" noEditPoints="1"/>
          </p:cNvSpPr>
          <p:nvPr>
            <p:ph type="body" sz="quarter" idx="13" hasCustomPrompt="1"/>
          </p:nvPr>
        </p:nvSpPr>
        <p:spPr>
          <a:xfrm>
            <a:off x="9693275" y="5721349"/>
            <a:ext cx="6956425" cy="3462233"/>
          </a:xfrm>
        </p:spPr>
        <p:txBody>
          <a:bodyPr anchor="t">
            <a:normAutofit/>
          </a:bodyPr>
          <a:lstStyle>
            <a:lvl1pPr marL="69850" indent="0" algn="ctr">
              <a:buNone/>
              <a:defRPr lang="en-US" sz="2800" b="0" i="0" u="none" strike="noStrike" cap="none" dirty="0" smtClean="0">
                <a:solidFill>
                  <a:srgbClr val="000000"/>
                </a:solidFill>
                <a:latin typeface="Arial"/>
                <a:ea typeface="Arial"/>
                <a:cs typeface="Arial"/>
                <a:sym typeface="Arial"/>
              </a:defRPr>
            </a:lvl1pPr>
          </a:lstStyle>
          <a:p>
            <a:pPr lvl="0"/>
            <a:r>
              <a:rPr lang="en-US" dirty="0"/>
              <a:t>content2, 150, str</a:t>
            </a: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WO_OBJECTS">
    <p:spTree>
      <p:nvGrpSpPr>
        <p:cNvPr id="1" name=""/>
        <p:cNvGrpSpPr/>
        <p:nvPr/>
      </p:nvGrpSpPr>
      <p:grpSpPr>
        <a:xfrm>
          <a:off x="0" y="0"/>
          <a:ext cx="0" cy="0"/>
          <a:chOff x="0" y="0"/>
          <a:chExt cx="0" cy="0"/>
        </a:xfrm>
      </p:grpSpPr>
      <p:grpSp>
        <p:nvGrpSpPr>
          <p:cNvPr id="2" name="Google Shape;196;p16"/>
          <p:cNvGrpSpPr/>
          <p:nvPr/>
        </p:nvGrpSpPr>
        <p:grpSpPr>
          <a:xfrm>
            <a:off x="0" y="-253157"/>
            <a:ext cx="18288000" cy="10540157"/>
            <a:chOff x="0" y="-66675"/>
            <a:chExt cx="4816593" cy="2776008"/>
          </a:xfrm>
        </p:grpSpPr>
        <p:sp>
          <p:nvSpPr>
            <p:cNvPr id="3" name="Google Shape;197;p16"/>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4" name="Google Shape;198;p16"/>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 name="Google Shape;201;p16"/>
          <p:cNvSpPr/>
          <p:nvPr userDrawn="1"/>
        </p:nvSpPr>
        <p:spPr>
          <a:xfrm>
            <a:off x="13840288" y="4876800"/>
            <a:ext cx="1368549" cy="1101582"/>
          </a:xfrm>
          <a:custGeom>
            <a:avLst/>
            <a:gdLst/>
            <a:ahLst/>
            <a:cxnLst/>
            <a:rect l="l" t="t" r="r" b="b"/>
            <a:pathLst>
              <a:path w="1368549" h="1101582">
                <a:moveTo>
                  <a:pt x="0" y="0"/>
                </a:moveTo>
                <a:lnTo>
                  <a:pt x="1368549" y="0"/>
                </a:lnTo>
                <a:lnTo>
                  <a:pt x="1368549" y="1101582"/>
                </a:lnTo>
                <a:lnTo>
                  <a:pt x="0" y="1101582"/>
                </a:lnTo>
                <a:lnTo>
                  <a:pt x="0" y="0"/>
                </a:lnTo>
                <a:close/>
              </a:path>
            </a:pathLst>
          </a:custGeom>
          <a:blipFill>
            <a:blip r:embed="rId2">
              <a:alphaModFix/>
            </a:blip>
            <a:srcRect/>
            <a:stretch>
              <a:fillRect/>
            </a:stretch>
          </a:blipFill>
          <a:ln>
            <a:noFill/>
          </a:ln>
        </p:spPr>
        <p:txBody>
          <a:bodyPr/>
          <a:lstStyle/>
          <a:p>
            <a:endParaRPr lang="en-US"/>
          </a:p>
        </p:txBody>
      </p:sp>
      <p:sp>
        <p:nvSpPr>
          <p:cNvPr id="8" name="Google Shape;202;p16"/>
          <p:cNvSpPr/>
          <p:nvPr userDrawn="1"/>
        </p:nvSpPr>
        <p:spPr>
          <a:xfrm>
            <a:off x="8570565" y="4911908"/>
            <a:ext cx="1074340" cy="1031366"/>
          </a:xfrm>
          <a:custGeom>
            <a:avLst/>
            <a:gdLst/>
            <a:ahLst/>
            <a:cxnLst/>
            <a:rect l="l" t="t" r="r" b="b"/>
            <a:pathLst>
              <a:path w="1074340" h="1031366">
                <a:moveTo>
                  <a:pt x="0" y="0"/>
                </a:moveTo>
                <a:lnTo>
                  <a:pt x="1074339" y="0"/>
                </a:lnTo>
                <a:lnTo>
                  <a:pt x="1074339" y="1031366"/>
                </a:lnTo>
                <a:lnTo>
                  <a:pt x="0" y="1031366"/>
                </a:lnTo>
                <a:lnTo>
                  <a:pt x="0" y="0"/>
                </a:lnTo>
                <a:close/>
              </a:path>
            </a:pathLst>
          </a:custGeom>
          <a:blipFill>
            <a:blip r:embed="rId3">
              <a:alphaModFix/>
            </a:blip>
            <a:srcRect/>
            <a:stretch>
              <a:fillRect/>
            </a:stretch>
          </a:blipFill>
          <a:ln>
            <a:noFill/>
          </a:ln>
        </p:spPr>
        <p:txBody>
          <a:bodyPr/>
          <a:lstStyle/>
          <a:p>
            <a:endParaRPr lang="en-US"/>
          </a:p>
        </p:txBody>
      </p:sp>
      <p:sp>
        <p:nvSpPr>
          <p:cNvPr id="9" name="Google Shape;203;p16"/>
          <p:cNvSpPr/>
          <p:nvPr userDrawn="1"/>
        </p:nvSpPr>
        <p:spPr>
          <a:xfrm>
            <a:off x="2695571" y="5017574"/>
            <a:ext cx="1518581" cy="820034"/>
          </a:xfrm>
          <a:custGeom>
            <a:avLst/>
            <a:gdLst/>
            <a:ahLst/>
            <a:cxnLst/>
            <a:rect l="l" t="t" r="r" b="b"/>
            <a:pathLst>
              <a:path w="1518581" h="820034">
                <a:moveTo>
                  <a:pt x="0" y="0"/>
                </a:moveTo>
                <a:lnTo>
                  <a:pt x="1518580" y="0"/>
                </a:lnTo>
                <a:lnTo>
                  <a:pt x="1518580" y="820034"/>
                </a:lnTo>
                <a:lnTo>
                  <a:pt x="0" y="820034"/>
                </a:lnTo>
                <a:lnTo>
                  <a:pt x="0" y="0"/>
                </a:lnTo>
                <a:close/>
              </a:path>
            </a:pathLst>
          </a:custGeom>
          <a:blipFill>
            <a:blip r:embed="rId4">
              <a:alphaModFix/>
            </a:blip>
            <a:srcRect/>
            <a:stretch>
              <a:fillRect/>
            </a:stretch>
          </a:blipFill>
          <a:ln>
            <a:noFill/>
          </a:ln>
        </p:spPr>
        <p:txBody>
          <a:bodyPr/>
          <a:lstStyle/>
          <a:p>
            <a:endParaRPr lang="en-US"/>
          </a:p>
        </p:txBody>
      </p:sp>
      <p:cxnSp>
        <p:nvCxnSpPr>
          <p:cNvPr id="15" name="Google Shape;209;p16"/>
          <p:cNvCxnSpPr/>
          <p:nvPr userDrawn="1"/>
        </p:nvCxnSpPr>
        <p:spPr>
          <a:xfrm>
            <a:off x="11994347" y="2979097"/>
            <a:ext cx="0" cy="6279203"/>
          </a:xfrm>
          <a:prstGeom prst="straightConnector1">
            <a:avLst/>
          </a:prstGeom>
          <a:noFill/>
          <a:ln w="38100" cap="flat" cmpd="sng">
            <a:solidFill>
              <a:srgbClr val="FFFFFF"/>
            </a:solidFill>
            <a:prstDash val="solid"/>
            <a:round/>
            <a:headEnd type="none" w="sm" len="sm"/>
            <a:tailEnd type="none" w="sm" len="sm"/>
          </a:ln>
        </p:spPr>
      </p:cxnSp>
      <p:cxnSp>
        <p:nvCxnSpPr>
          <p:cNvPr id="16" name="Google Shape;210;p16"/>
          <p:cNvCxnSpPr/>
          <p:nvPr userDrawn="1"/>
        </p:nvCxnSpPr>
        <p:spPr>
          <a:xfrm>
            <a:off x="6198294" y="3070373"/>
            <a:ext cx="0" cy="6279203"/>
          </a:xfrm>
          <a:prstGeom prst="straightConnector1">
            <a:avLst/>
          </a:prstGeom>
          <a:noFill/>
          <a:ln w="38100" cap="flat" cmpd="sng">
            <a:solidFill>
              <a:srgbClr val="FFFFFF"/>
            </a:solidFill>
            <a:prstDash val="solid"/>
            <a:round/>
            <a:headEnd type="none" w="sm" len="sm"/>
            <a:tailEnd type="none" w="sm" len="sm"/>
          </a:ln>
        </p:spPr>
      </p:cxnSp>
      <p:pic>
        <p:nvPicPr>
          <p:cNvPr id="17" name="Google Shape;211;p16"/>
          <p:cNvPicPr preferRelativeResize="0"/>
          <p:nvPr userDrawn="1"/>
        </p:nvPicPr>
        <p:blipFill>
          <a:blip r:embed="rId5">
            <a:alphaModFix/>
          </a:blip>
          <a:srcRect/>
          <a:stretch>
            <a:fillRect/>
          </a:stretch>
        </p:blipFill>
        <p:spPr>
          <a:xfrm>
            <a:off x="-3953713" y="-3006775"/>
            <a:ext cx="7501951" cy="7441009"/>
          </a:xfrm>
          <a:prstGeom prst="rect">
            <a:avLst/>
          </a:prstGeom>
          <a:noFill/>
          <a:ln>
            <a:noFill/>
          </a:ln>
        </p:spPr>
      </p:pic>
      <p:pic>
        <p:nvPicPr>
          <p:cNvPr id="18" name="Google Shape;212;p16"/>
          <p:cNvPicPr preferRelativeResize="0"/>
          <p:nvPr userDrawn="1"/>
        </p:nvPicPr>
        <p:blipFill>
          <a:blip r:embed="rId6">
            <a:alphaModFix/>
          </a:blip>
          <a:srcRect/>
          <a:stretch>
            <a:fillRect/>
          </a:stretch>
        </p:blipFill>
        <p:spPr>
          <a:xfrm>
            <a:off x="14913471" y="6687650"/>
            <a:ext cx="6659376" cy="6599902"/>
          </a:xfrm>
          <a:prstGeom prst="rect">
            <a:avLst/>
          </a:prstGeom>
          <a:noFill/>
          <a:ln>
            <a:noFill/>
          </a:ln>
        </p:spPr>
      </p:pic>
      <p:sp>
        <p:nvSpPr>
          <p:cNvPr id="20" name="Text Placeholder 19"/>
          <p:cNvSpPr>
            <a:spLocks noGrp="1" noEditPoints="1"/>
          </p:cNvSpPr>
          <p:nvPr>
            <p:ph type="body" sz="quarter" idx="10" hasCustomPrompt="1"/>
          </p:nvPr>
        </p:nvSpPr>
        <p:spPr>
          <a:xfrm>
            <a:off x="1662113" y="668338"/>
            <a:ext cx="15330487" cy="1849437"/>
          </a:xfrm>
        </p:spPr>
        <p:txBody>
          <a:bodyPr anchor="ctr">
            <a:noAutofit/>
          </a:bodyPr>
          <a:lstStyle>
            <a:lvl1pPr marL="69850" indent="0" algn="ctr">
              <a:buNone/>
              <a:defRPr lang="en-US" sz="6000" b="0" i="0" u="none" strike="noStrike" cap="none" dirty="0">
                <a:solidFill>
                  <a:srgbClr val="F4530A"/>
                </a:solidFill>
                <a:latin typeface="Bebas Neue"/>
                <a:ea typeface="Bebas Neue"/>
                <a:cs typeface="Bebas Neue"/>
                <a:sym typeface="Arial"/>
              </a:defRPr>
            </a:lvl1pPr>
          </a:lstStyle>
          <a:p>
            <a:pPr lvl="0"/>
            <a:r>
              <a:rPr lang="en-US" dirty="0"/>
              <a:t>Title, 120, str</a:t>
            </a:r>
          </a:p>
        </p:txBody>
      </p:sp>
      <p:sp>
        <p:nvSpPr>
          <p:cNvPr id="22" name="Text Placeholder 21"/>
          <p:cNvSpPr>
            <a:spLocks noGrp="1" noEditPoints="1"/>
          </p:cNvSpPr>
          <p:nvPr>
            <p:ph type="body" sz="quarter" idx="11" hasCustomPrompt="1"/>
          </p:nvPr>
        </p:nvSpPr>
        <p:spPr>
          <a:xfrm>
            <a:off x="1662109" y="3186113"/>
            <a:ext cx="4235454" cy="1248121"/>
          </a:xfrm>
        </p:spPr>
        <p:txBody>
          <a:bodyPr anchor="ctr">
            <a:normAutofit/>
          </a:bodyPr>
          <a:lstStyle>
            <a:lvl1pPr marL="69850" indent="0" algn="ctr">
              <a:buNone/>
              <a:defRPr lang="en-US" sz="3200" b="0" i="0" u="none" strike="noStrike" cap="none" dirty="0">
                <a:solidFill>
                  <a:srgbClr val="ED7843"/>
                </a:solidFill>
                <a:latin typeface="Bebas Neue"/>
                <a:ea typeface="Bebas Neue"/>
                <a:cs typeface="Bebas Neue"/>
                <a:sym typeface="Arial"/>
              </a:defRPr>
            </a:lvl1pPr>
          </a:lstStyle>
          <a:p>
            <a:pPr lvl="0"/>
            <a:r>
              <a:rPr lang="en-US" dirty="0"/>
              <a:t>Subtitle1, 60, str</a:t>
            </a:r>
          </a:p>
        </p:txBody>
      </p:sp>
      <p:sp>
        <p:nvSpPr>
          <p:cNvPr id="23" name="Text Placeholder 21"/>
          <p:cNvSpPr>
            <a:spLocks noGrp="1" noEditPoints="1"/>
          </p:cNvSpPr>
          <p:nvPr>
            <p:ph type="body" sz="quarter" idx="12" hasCustomPrompt="1"/>
          </p:nvPr>
        </p:nvSpPr>
        <p:spPr>
          <a:xfrm>
            <a:off x="1681159" y="6062663"/>
            <a:ext cx="4235454" cy="3286913"/>
          </a:xfrm>
        </p:spPr>
        <p:txBody>
          <a:bodyPr anchor="t">
            <a:normAutofit/>
          </a:bodyPr>
          <a:lstStyle>
            <a:lvl1pPr marL="69850" indent="0" algn="ctr">
              <a:buNone/>
              <a:defRPr lang="en-US" sz="2400" b="0" i="0" u="none" strike="noStrike" cap="none" dirty="0" smtClean="0">
                <a:solidFill>
                  <a:srgbClr val="000000"/>
                </a:solidFill>
                <a:latin typeface="Arial"/>
                <a:ea typeface="Arial"/>
                <a:cs typeface="Arial"/>
                <a:sym typeface="Arial"/>
              </a:defRPr>
            </a:lvl1pPr>
          </a:lstStyle>
          <a:p>
            <a:pPr lvl="0"/>
            <a:r>
              <a:rPr lang="en-US" dirty="0"/>
              <a:t>content1, 250, str</a:t>
            </a:r>
          </a:p>
        </p:txBody>
      </p:sp>
      <p:sp>
        <p:nvSpPr>
          <p:cNvPr id="24" name="Text Placeholder 21"/>
          <p:cNvSpPr>
            <a:spLocks noGrp="1" noEditPoints="1"/>
          </p:cNvSpPr>
          <p:nvPr>
            <p:ph type="body" sz="quarter" idx="13" hasCustomPrompt="1"/>
          </p:nvPr>
        </p:nvSpPr>
        <p:spPr>
          <a:xfrm>
            <a:off x="6919909" y="3205163"/>
            <a:ext cx="4235454" cy="1248121"/>
          </a:xfrm>
        </p:spPr>
        <p:txBody>
          <a:bodyPr anchor="ctr">
            <a:normAutofit/>
          </a:bodyPr>
          <a:lstStyle>
            <a:lvl1pPr marL="69850" indent="0" algn="ctr">
              <a:buNone/>
              <a:defRPr lang="en-US" sz="3200" b="0" i="0" u="none" strike="noStrike" cap="none" dirty="0">
                <a:solidFill>
                  <a:srgbClr val="ED7843"/>
                </a:solidFill>
                <a:latin typeface="Bebas Neue"/>
                <a:ea typeface="Bebas Neue"/>
                <a:cs typeface="Bebas Neue"/>
                <a:sym typeface="Arial"/>
              </a:defRPr>
            </a:lvl1pPr>
          </a:lstStyle>
          <a:p>
            <a:pPr lvl="0"/>
            <a:r>
              <a:rPr lang="en-US" dirty="0"/>
              <a:t>Subtitle2, 60, str</a:t>
            </a:r>
          </a:p>
        </p:txBody>
      </p:sp>
      <p:sp>
        <p:nvSpPr>
          <p:cNvPr id="25" name="Text Placeholder 21"/>
          <p:cNvSpPr>
            <a:spLocks noGrp="1" noEditPoints="1"/>
          </p:cNvSpPr>
          <p:nvPr>
            <p:ph type="body" sz="quarter" idx="14" hasCustomPrompt="1"/>
          </p:nvPr>
        </p:nvSpPr>
        <p:spPr>
          <a:xfrm>
            <a:off x="6938959" y="6081713"/>
            <a:ext cx="4235454" cy="3286913"/>
          </a:xfrm>
        </p:spPr>
        <p:txBody>
          <a:bodyPr anchor="t">
            <a:normAutofit/>
          </a:bodyPr>
          <a:lstStyle>
            <a:lvl1pPr marL="69850" indent="0" algn="ctr">
              <a:buNone/>
              <a:defRPr lang="en-US" sz="2400" b="0" i="0" u="none" strike="noStrike" cap="none" dirty="0" smtClean="0">
                <a:solidFill>
                  <a:srgbClr val="000000"/>
                </a:solidFill>
                <a:latin typeface="Arial"/>
                <a:ea typeface="Arial"/>
                <a:cs typeface="Arial"/>
                <a:sym typeface="Arial"/>
              </a:defRPr>
            </a:lvl1pPr>
          </a:lstStyle>
          <a:p>
            <a:pPr lvl="0"/>
            <a:r>
              <a:rPr lang="en-US" dirty="0"/>
              <a:t>content2, 250, str</a:t>
            </a:r>
          </a:p>
        </p:txBody>
      </p:sp>
      <p:sp>
        <p:nvSpPr>
          <p:cNvPr id="26" name="Text Placeholder 21"/>
          <p:cNvSpPr>
            <a:spLocks noGrp="1" noEditPoints="1"/>
          </p:cNvSpPr>
          <p:nvPr>
            <p:ph type="body" sz="quarter" idx="15" hasCustomPrompt="1"/>
          </p:nvPr>
        </p:nvSpPr>
        <p:spPr>
          <a:xfrm>
            <a:off x="12463459" y="3224213"/>
            <a:ext cx="4235454" cy="1248121"/>
          </a:xfrm>
        </p:spPr>
        <p:txBody>
          <a:bodyPr anchor="ctr">
            <a:normAutofit/>
          </a:bodyPr>
          <a:lstStyle>
            <a:lvl1pPr marL="69850" indent="0" algn="ctr">
              <a:buNone/>
              <a:defRPr lang="en-US" sz="3200" b="0" i="0" u="none" strike="noStrike" cap="none" dirty="0">
                <a:solidFill>
                  <a:srgbClr val="ED7843"/>
                </a:solidFill>
                <a:latin typeface="Bebas Neue"/>
                <a:ea typeface="Bebas Neue"/>
                <a:cs typeface="Bebas Neue"/>
                <a:sym typeface="Arial"/>
              </a:defRPr>
            </a:lvl1pPr>
          </a:lstStyle>
          <a:p>
            <a:pPr lvl="0"/>
            <a:r>
              <a:rPr lang="en-US" dirty="0"/>
              <a:t>Subtitle3, 60, str</a:t>
            </a:r>
          </a:p>
        </p:txBody>
      </p:sp>
      <p:sp>
        <p:nvSpPr>
          <p:cNvPr id="27" name="Text Placeholder 21"/>
          <p:cNvSpPr>
            <a:spLocks noGrp="1" noEditPoints="1"/>
          </p:cNvSpPr>
          <p:nvPr>
            <p:ph type="body" sz="quarter" idx="16" hasCustomPrompt="1"/>
          </p:nvPr>
        </p:nvSpPr>
        <p:spPr>
          <a:xfrm>
            <a:off x="12482509" y="6100763"/>
            <a:ext cx="4235454" cy="3286913"/>
          </a:xfrm>
        </p:spPr>
        <p:txBody>
          <a:bodyPr anchor="t">
            <a:normAutofit/>
          </a:bodyPr>
          <a:lstStyle>
            <a:lvl1pPr marL="69850" indent="0" algn="ctr">
              <a:buNone/>
              <a:defRPr lang="en-US" sz="2400" b="0" i="0" u="none" strike="noStrike" cap="none" dirty="0" smtClean="0">
                <a:solidFill>
                  <a:srgbClr val="000000"/>
                </a:solidFill>
                <a:latin typeface="Arial"/>
                <a:ea typeface="Arial"/>
                <a:cs typeface="Arial"/>
                <a:sym typeface="Arial"/>
              </a:defRPr>
            </a:lvl1pPr>
          </a:lstStyle>
          <a:p>
            <a:pPr lvl="0"/>
            <a:r>
              <a:rPr lang="en-US" dirty="0"/>
              <a:t>content3, 250, str</a:t>
            </a: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2" name="Google Shape;217;p17"/>
          <p:cNvGrpSpPr/>
          <p:nvPr/>
        </p:nvGrpSpPr>
        <p:grpSpPr>
          <a:xfrm>
            <a:off x="0" y="-253157"/>
            <a:ext cx="18288000" cy="10540157"/>
            <a:chOff x="0" y="-66675"/>
            <a:chExt cx="4816593" cy="2776008"/>
          </a:xfrm>
        </p:grpSpPr>
        <p:sp>
          <p:nvSpPr>
            <p:cNvPr id="3" name="Google Shape;218;p17"/>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4" name="Google Shape;219;p17"/>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5" name="Google Shape;220;p17"/>
          <p:cNvCxnSpPr/>
          <p:nvPr userDrawn="1"/>
        </p:nvCxnSpPr>
        <p:spPr>
          <a:xfrm>
            <a:off x="8920967" y="3009933"/>
            <a:ext cx="0" cy="4814790"/>
          </a:xfrm>
          <a:prstGeom prst="straightConnector1">
            <a:avLst/>
          </a:prstGeom>
          <a:noFill/>
          <a:ln w="38100" cap="flat" cmpd="sng">
            <a:solidFill>
              <a:srgbClr val="ED7843"/>
            </a:solidFill>
            <a:prstDash val="solid"/>
            <a:round/>
            <a:headEnd type="none" w="sm" len="sm"/>
            <a:tailEnd type="none" w="sm" len="sm"/>
          </a:ln>
        </p:spPr>
      </p:cxnSp>
      <p:cxnSp>
        <p:nvCxnSpPr>
          <p:cNvPr id="6" name="Google Shape;221;p17"/>
          <p:cNvCxnSpPr/>
          <p:nvPr userDrawn="1"/>
        </p:nvCxnSpPr>
        <p:spPr>
          <a:xfrm rot="10800000">
            <a:off x="5786166" y="5436378"/>
            <a:ext cx="6492240" cy="0"/>
          </a:xfrm>
          <a:prstGeom prst="straightConnector1">
            <a:avLst/>
          </a:prstGeom>
          <a:noFill/>
          <a:ln w="38100" cap="flat" cmpd="sng">
            <a:solidFill>
              <a:srgbClr val="ED7843"/>
            </a:solidFill>
            <a:prstDash val="solid"/>
            <a:round/>
            <a:headEnd type="none" w="sm" len="sm"/>
            <a:tailEnd type="none" w="sm" len="sm"/>
          </a:ln>
        </p:spPr>
      </p:cxnSp>
      <p:sp>
        <p:nvSpPr>
          <p:cNvPr id="7" name="Google Shape;222;p17"/>
          <p:cNvSpPr/>
          <p:nvPr userDrawn="1"/>
        </p:nvSpPr>
        <p:spPr>
          <a:xfrm>
            <a:off x="4921102" y="2981052"/>
            <a:ext cx="793423" cy="698213"/>
          </a:xfrm>
          <a:custGeom>
            <a:avLst/>
            <a:gdLst/>
            <a:ahLst/>
            <a:cxnLst/>
            <a:rect l="l" t="t" r="r" b="b"/>
            <a:pathLst>
              <a:path w="793423" h="698213">
                <a:moveTo>
                  <a:pt x="0" y="0"/>
                </a:moveTo>
                <a:lnTo>
                  <a:pt x="793423" y="0"/>
                </a:lnTo>
                <a:lnTo>
                  <a:pt x="793423" y="698213"/>
                </a:lnTo>
                <a:lnTo>
                  <a:pt x="0" y="698213"/>
                </a:lnTo>
                <a:lnTo>
                  <a:pt x="0" y="0"/>
                </a:lnTo>
                <a:close/>
              </a:path>
            </a:pathLst>
          </a:custGeom>
          <a:blipFill>
            <a:blip r:embed="rId2">
              <a:alphaModFix/>
            </a:blip>
            <a:srcRect/>
            <a:stretch>
              <a:fillRect/>
            </a:stretch>
          </a:blipFill>
          <a:ln>
            <a:noFill/>
          </a:ln>
        </p:spPr>
        <p:txBody>
          <a:bodyPr/>
          <a:lstStyle/>
          <a:p>
            <a:endParaRPr lang="en-US"/>
          </a:p>
        </p:txBody>
      </p:sp>
      <p:sp>
        <p:nvSpPr>
          <p:cNvPr id="8" name="Google Shape;223;p17"/>
          <p:cNvSpPr/>
          <p:nvPr userDrawn="1"/>
        </p:nvSpPr>
        <p:spPr>
          <a:xfrm>
            <a:off x="4921102" y="6899101"/>
            <a:ext cx="757631" cy="755737"/>
          </a:xfrm>
          <a:custGeom>
            <a:avLst/>
            <a:gdLst/>
            <a:ahLst/>
            <a:cxnLst/>
            <a:rect l="l" t="t" r="r" b="b"/>
            <a:pathLst>
              <a:path w="757631" h="755737">
                <a:moveTo>
                  <a:pt x="0" y="0"/>
                </a:moveTo>
                <a:lnTo>
                  <a:pt x="757631" y="0"/>
                </a:lnTo>
                <a:lnTo>
                  <a:pt x="757631" y="755738"/>
                </a:lnTo>
                <a:lnTo>
                  <a:pt x="0" y="755738"/>
                </a:lnTo>
                <a:lnTo>
                  <a:pt x="0" y="0"/>
                </a:lnTo>
                <a:close/>
              </a:path>
            </a:pathLst>
          </a:custGeom>
          <a:blipFill>
            <a:blip r:embed="rId3">
              <a:alphaModFix/>
            </a:blip>
            <a:srcRect/>
            <a:stretch>
              <a:fillRect/>
            </a:stretch>
          </a:blipFill>
          <a:ln>
            <a:noFill/>
          </a:ln>
        </p:spPr>
        <p:txBody>
          <a:bodyPr/>
          <a:lstStyle/>
          <a:p>
            <a:endParaRPr lang="en-US"/>
          </a:p>
        </p:txBody>
      </p:sp>
      <p:sp>
        <p:nvSpPr>
          <p:cNvPr id="10" name="Google Shape;225;p17"/>
          <p:cNvSpPr/>
          <p:nvPr userDrawn="1"/>
        </p:nvSpPr>
        <p:spPr>
          <a:xfrm>
            <a:off x="12416068" y="6899101"/>
            <a:ext cx="759882" cy="755737"/>
          </a:xfrm>
          <a:custGeom>
            <a:avLst/>
            <a:gdLst/>
            <a:ahLst/>
            <a:cxnLst/>
            <a:rect l="l" t="t" r="r" b="b"/>
            <a:pathLst>
              <a:path w="759882" h="755737">
                <a:moveTo>
                  <a:pt x="0" y="0"/>
                </a:moveTo>
                <a:lnTo>
                  <a:pt x="759882" y="0"/>
                </a:lnTo>
                <a:lnTo>
                  <a:pt x="759882" y="755738"/>
                </a:lnTo>
                <a:lnTo>
                  <a:pt x="0" y="755738"/>
                </a:lnTo>
                <a:lnTo>
                  <a:pt x="0" y="0"/>
                </a:lnTo>
                <a:close/>
              </a:path>
            </a:pathLst>
          </a:custGeom>
          <a:blipFill>
            <a:blip r:embed="rId4">
              <a:alphaModFix/>
            </a:blip>
            <a:srcRect/>
            <a:stretch>
              <a:fillRect/>
            </a:stretch>
          </a:blipFill>
          <a:ln>
            <a:noFill/>
          </a:ln>
        </p:spPr>
        <p:txBody>
          <a:bodyPr/>
          <a:lstStyle/>
          <a:p>
            <a:endParaRPr lang="en-US"/>
          </a:p>
        </p:txBody>
      </p:sp>
      <p:pic>
        <p:nvPicPr>
          <p:cNvPr id="19" name="Google Shape;234;p17"/>
          <p:cNvPicPr preferRelativeResize="0"/>
          <p:nvPr userDrawn="1"/>
        </p:nvPicPr>
        <p:blipFill>
          <a:blip r:embed="rId5">
            <a:alphaModFix/>
          </a:blip>
          <a:srcRect/>
          <a:stretch>
            <a:fillRect/>
          </a:stretch>
        </p:blipFill>
        <p:spPr>
          <a:xfrm>
            <a:off x="12326393" y="3137912"/>
            <a:ext cx="591350" cy="582175"/>
          </a:xfrm>
          <a:prstGeom prst="rect">
            <a:avLst/>
          </a:prstGeom>
          <a:noFill/>
          <a:ln>
            <a:noFill/>
          </a:ln>
        </p:spPr>
      </p:pic>
      <p:pic>
        <p:nvPicPr>
          <p:cNvPr id="20" name="Google Shape;235;p17"/>
          <p:cNvPicPr preferRelativeResize="0"/>
          <p:nvPr userDrawn="1"/>
        </p:nvPicPr>
        <p:blipFill>
          <a:blip r:embed="rId6">
            <a:alphaModFix/>
          </a:blip>
          <a:srcRect/>
          <a:stretch>
            <a:fillRect/>
          </a:stretch>
        </p:blipFill>
        <p:spPr>
          <a:xfrm>
            <a:off x="-3987736" y="-3940628"/>
            <a:ext cx="7809061" cy="7745624"/>
          </a:xfrm>
          <a:prstGeom prst="rect">
            <a:avLst/>
          </a:prstGeom>
          <a:noFill/>
          <a:ln>
            <a:noFill/>
          </a:ln>
        </p:spPr>
      </p:pic>
      <p:pic>
        <p:nvPicPr>
          <p:cNvPr id="21" name="Google Shape;236;p17"/>
          <p:cNvPicPr preferRelativeResize="0"/>
          <p:nvPr userDrawn="1"/>
        </p:nvPicPr>
        <p:blipFill>
          <a:blip r:embed="rId7">
            <a:alphaModFix/>
          </a:blip>
          <a:srcRect/>
          <a:stretch>
            <a:fillRect/>
          </a:stretch>
        </p:blipFill>
        <p:spPr>
          <a:xfrm>
            <a:off x="14808226" y="6230962"/>
            <a:ext cx="6778101" cy="6723040"/>
          </a:xfrm>
          <a:prstGeom prst="rect">
            <a:avLst/>
          </a:prstGeom>
          <a:noFill/>
          <a:ln>
            <a:noFill/>
          </a:ln>
        </p:spPr>
      </p:pic>
      <p:sp>
        <p:nvSpPr>
          <p:cNvPr id="22" name="Text Placeholder 19"/>
          <p:cNvSpPr>
            <a:spLocks noGrp="1" noEditPoints="1"/>
          </p:cNvSpPr>
          <p:nvPr>
            <p:ph type="body" sz="quarter" idx="10" hasCustomPrompt="1"/>
          </p:nvPr>
        </p:nvSpPr>
        <p:spPr>
          <a:xfrm>
            <a:off x="1662113" y="668339"/>
            <a:ext cx="15330487" cy="1138722"/>
          </a:xfrm>
        </p:spPr>
        <p:txBody>
          <a:bodyPr anchor="ctr">
            <a:noAutofit/>
          </a:bodyPr>
          <a:lstStyle>
            <a:lvl1pPr marL="69850" indent="0" algn="ctr">
              <a:buNone/>
              <a:defRPr lang="en-US" sz="4400" b="0" i="0" u="none" strike="noStrike" cap="none" dirty="0">
                <a:solidFill>
                  <a:srgbClr val="F4530A"/>
                </a:solidFill>
                <a:latin typeface="Bebas Neue"/>
                <a:ea typeface="Bebas Neue"/>
                <a:cs typeface="Bebas Neue"/>
                <a:sym typeface="Arial"/>
              </a:defRPr>
            </a:lvl1pPr>
          </a:lstStyle>
          <a:p>
            <a:pPr lvl="0"/>
            <a:r>
              <a:rPr lang="en-US" dirty="0"/>
              <a:t>Title, 120, str</a:t>
            </a:r>
          </a:p>
        </p:txBody>
      </p:sp>
      <p:sp>
        <p:nvSpPr>
          <p:cNvPr id="24" name="Text Placeholder 23"/>
          <p:cNvSpPr>
            <a:spLocks noGrp="1" noEditPoints="1"/>
          </p:cNvSpPr>
          <p:nvPr>
            <p:ph type="body" sz="quarter" idx="11" hasCustomPrompt="1"/>
          </p:nvPr>
        </p:nvSpPr>
        <p:spPr>
          <a:xfrm>
            <a:off x="1662113" y="2031549"/>
            <a:ext cx="7148512" cy="811213"/>
          </a:xfrm>
        </p:spPr>
        <p:txBody>
          <a:bodyPr>
            <a:noAutofit/>
          </a:bodyPr>
          <a:lstStyle>
            <a:lvl1pPr marL="69850" indent="0" algn="ctr">
              <a:buNone/>
              <a:defRPr lang="en-US" sz="2400" b="0" i="0" u="none" strike="noStrike" cap="none" dirty="0">
                <a:solidFill>
                  <a:srgbClr val="ED7843"/>
                </a:solidFill>
                <a:latin typeface="Bebas Neue"/>
                <a:ea typeface="Bebas Neue"/>
                <a:cs typeface="Bebas Neue"/>
                <a:sym typeface="Arial"/>
              </a:defRPr>
            </a:lvl1pPr>
          </a:lstStyle>
          <a:p>
            <a:pPr lvl="0"/>
            <a:r>
              <a:rPr lang="en-US" dirty="0"/>
              <a:t>Subtitle1, 60, str</a:t>
            </a:r>
          </a:p>
        </p:txBody>
      </p:sp>
      <p:sp>
        <p:nvSpPr>
          <p:cNvPr id="25" name="Text Placeholder 23"/>
          <p:cNvSpPr>
            <a:spLocks noGrp="1" noEditPoints="1"/>
          </p:cNvSpPr>
          <p:nvPr>
            <p:ph type="body" sz="quarter" idx="12" hasCustomPrompt="1"/>
          </p:nvPr>
        </p:nvSpPr>
        <p:spPr>
          <a:xfrm>
            <a:off x="1683886" y="3795035"/>
            <a:ext cx="7148512" cy="811213"/>
          </a:xfrm>
        </p:spPr>
        <p:txBody>
          <a:bodyPr>
            <a:noAutofit/>
          </a:bodyPr>
          <a:lstStyle>
            <a:lvl1pPr marL="69850" indent="0" algn="l">
              <a:buNone/>
              <a:defRPr lang="en-US" sz="1800" b="0" i="0" u="none" strike="noStrike" cap="none" dirty="0" smtClean="0">
                <a:solidFill>
                  <a:srgbClr val="000000"/>
                </a:solidFill>
                <a:latin typeface="Arial"/>
                <a:ea typeface="Arial"/>
                <a:cs typeface="Arial"/>
                <a:sym typeface="Arial"/>
              </a:defRPr>
            </a:lvl1pPr>
          </a:lstStyle>
          <a:p>
            <a:pPr lvl="0"/>
            <a:r>
              <a:rPr lang="en-US" dirty="0"/>
              <a:t>content1, 350, str</a:t>
            </a:r>
          </a:p>
        </p:txBody>
      </p:sp>
      <p:sp>
        <p:nvSpPr>
          <p:cNvPr id="26" name="Text Placeholder 23"/>
          <p:cNvSpPr>
            <a:spLocks noGrp="1" noEditPoints="1"/>
          </p:cNvSpPr>
          <p:nvPr>
            <p:ph type="body" sz="quarter" idx="13" hasCustomPrompt="1"/>
          </p:nvPr>
        </p:nvSpPr>
        <p:spPr>
          <a:xfrm>
            <a:off x="9100691" y="2038809"/>
            <a:ext cx="7148512" cy="811213"/>
          </a:xfrm>
        </p:spPr>
        <p:txBody>
          <a:bodyPr>
            <a:noAutofit/>
          </a:bodyPr>
          <a:lstStyle>
            <a:lvl1pPr marL="69850" indent="0" algn="ctr">
              <a:buNone/>
              <a:defRPr lang="en-US" sz="2400" b="0" i="0" u="none" strike="noStrike" cap="none" dirty="0">
                <a:solidFill>
                  <a:srgbClr val="ED7843"/>
                </a:solidFill>
                <a:latin typeface="Bebas Neue"/>
                <a:ea typeface="Bebas Neue"/>
                <a:cs typeface="Bebas Neue"/>
                <a:sym typeface="Arial"/>
              </a:defRPr>
            </a:lvl1pPr>
          </a:lstStyle>
          <a:p>
            <a:pPr lvl="0"/>
            <a:r>
              <a:rPr lang="en-US" dirty="0"/>
              <a:t>Subtitle1, 60, str</a:t>
            </a:r>
          </a:p>
        </p:txBody>
      </p:sp>
      <p:sp>
        <p:nvSpPr>
          <p:cNvPr id="27" name="Text Placeholder 23"/>
          <p:cNvSpPr>
            <a:spLocks noGrp="1" noEditPoints="1"/>
          </p:cNvSpPr>
          <p:nvPr>
            <p:ph type="body" sz="quarter" idx="14" hasCustomPrompt="1"/>
          </p:nvPr>
        </p:nvSpPr>
        <p:spPr>
          <a:xfrm>
            <a:off x="9122464" y="3802295"/>
            <a:ext cx="7148512" cy="811213"/>
          </a:xfrm>
        </p:spPr>
        <p:txBody>
          <a:bodyPr>
            <a:noAutofit/>
          </a:bodyPr>
          <a:lstStyle>
            <a:lvl1pPr marL="69850" indent="0" algn="l">
              <a:buNone/>
              <a:defRPr lang="en-US" sz="1800" b="0" i="0" u="none" strike="noStrike" cap="none" dirty="0" smtClean="0">
                <a:solidFill>
                  <a:srgbClr val="000000"/>
                </a:solidFill>
                <a:latin typeface="Arial"/>
                <a:ea typeface="Arial"/>
                <a:cs typeface="Arial"/>
                <a:sym typeface="Arial"/>
              </a:defRPr>
            </a:lvl1pPr>
          </a:lstStyle>
          <a:p>
            <a:pPr lvl="0"/>
            <a:r>
              <a:rPr lang="en-US" dirty="0"/>
              <a:t>content1, 350, str</a:t>
            </a:r>
          </a:p>
        </p:txBody>
      </p:sp>
      <p:sp>
        <p:nvSpPr>
          <p:cNvPr id="28" name="Text Placeholder 23"/>
          <p:cNvSpPr>
            <a:spLocks noGrp="1" noEditPoints="1"/>
          </p:cNvSpPr>
          <p:nvPr>
            <p:ph type="body" sz="quarter" idx="15" hasCustomPrompt="1"/>
          </p:nvPr>
        </p:nvSpPr>
        <p:spPr>
          <a:xfrm>
            <a:off x="1669370" y="5943150"/>
            <a:ext cx="7148512" cy="811213"/>
          </a:xfrm>
        </p:spPr>
        <p:txBody>
          <a:bodyPr>
            <a:noAutofit/>
          </a:bodyPr>
          <a:lstStyle>
            <a:lvl1pPr marL="69850" indent="0" algn="ctr">
              <a:buNone/>
              <a:defRPr lang="en-US" sz="2400" b="0" i="0" u="none" strike="noStrike" cap="none" dirty="0">
                <a:solidFill>
                  <a:srgbClr val="ED7843"/>
                </a:solidFill>
                <a:latin typeface="Bebas Neue"/>
                <a:ea typeface="Bebas Neue"/>
                <a:cs typeface="Bebas Neue"/>
                <a:sym typeface="Arial"/>
              </a:defRPr>
            </a:lvl1pPr>
          </a:lstStyle>
          <a:p>
            <a:pPr lvl="0"/>
            <a:r>
              <a:rPr lang="en-US" dirty="0"/>
              <a:t>Subtitle1, 60, str</a:t>
            </a:r>
          </a:p>
        </p:txBody>
      </p:sp>
      <p:sp>
        <p:nvSpPr>
          <p:cNvPr id="29" name="Text Placeholder 23"/>
          <p:cNvSpPr>
            <a:spLocks noGrp="1" noEditPoints="1"/>
          </p:cNvSpPr>
          <p:nvPr>
            <p:ph type="body" sz="quarter" idx="16" hasCustomPrompt="1"/>
          </p:nvPr>
        </p:nvSpPr>
        <p:spPr>
          <a:xfrm>
            <a:off x="1691143" y="7706636"/>
            <a:ext cx="7148512" cy="811213"/>
          </a:xfrm>
        </p:spPr>
        <p:txBody>
          <a:bodyPr>
            <a:noAutofit/>
          </a:bodyPr>
          <a:lstStyle>
            <a:lvl1pPr marL="69850" indent="0" algn="l">
              <a:buNone/>
              <a:defRPr lang="en-US" sz="1800" b="0" i="0" u="none" strike="noStrike" cap="none" dirty="0" smtClean="0">
                <a:solidFill>
                  <a:srgbClr val="000000"/>
                </a:solidFill>
                <a:latin typeface="Arial"/>
                <a:ea typeface="Arial"/>
                <a:cs typeface="Arial"/>
                <a:sym typeface="Arial"/>
              </a:defRPr>
            </a:lvl1pPr>
          </a:lstStyle>
          <a:p>
            <a:pPr lvl="0"/>
            <a:r>
              <a:rPr lang="en-US" dirty="0"/>
              <a:t>content1, 350, str</a:t>
            </a:r>
          </a:p>
        </p:txBody>
      </p:sp>
      <p:sp>
        <p:nvSpPr>
          <p:cNvPr id="30" name="Text Placeholder 23"/>
          <p:cNvSpPr>
            <a:spLocks noGrp="1" noEditPoints="1"/>
          </p:cNvSpPr>
          <p:nvPr>
            <p:ph type="body" sz="quarter" idx="17" hasCustomPrompt="1"/>
          </p:nvPr>
        </p:nvSpPr>
        <p:spPr>
          <a:xfrm>
            <a:off x="9107948" y="5950410"/>
            <a:ext cx="7148512" cy="811213"/>
          </a:xfrm>
        </p:spPr>
        <p:txBody>
          <a:bodyPr>
            <a:noAutofit/>
          </a:bodyPr>
          <a:lstStyle>
            <a:lvl1pPr marL="69850" indent="0" algn="ctr">
              <a:buNone/>
              <a:defRPr lang="en-US" sz="2400" b="0" i="0" u="none" strike="noStrike" cap="none" dirty="0">
                <a:solidFill>
                  <a:srgbClr val="ED7843"/>
                </a:solidFill>
                <a:latin typeface="Bebas Neue"/>
                <a:ea typeface="Bebas Neue"/>
                <a:cs typeface="Bebas Neue"/>
                <a:sym typeface="Arial"/>
              </a:defRPr>
            </a:lvl1pPr>
          </a:lstStyle>
          <a:p>
            <a:pPr lvl="0"/>
            <a:r>
              <a:rPr lang="en-US" dirty="0"/>
              <a:t>Subtitle1, 60, str</a:t>
            </a:r>
          </a:p>
        </p:txBody>
      </p:sp>
      <p:sp>
        <p:nvSpPr>
          <p:cNvPr id="31" name="Text Placeholder 23"/>
          <p:cNvSpPr>
            <a:spLocks noGrp="1" noEditPoints="1"/>
          </p:cNvSpPr>
          <p:nvPr>
            <p:ph type="body" sz="quarter" idx="18" hasCustomPrompt="1"/>
          </p:nvPr>
        </p:nvSpPr>
        <p:spPr>
          <a:xfrm>
            <a:off x="9129721" y="7713896"/>
            <a:ext cx="7148512" cy="811213"/>
          </a:xfrm>
        </p:spPr>
        <p:txBody>
          <a:bodyPr>
            <a:noAutofit/>
          </a:bodyPr>
          <a:lstStyle>
            <a:lvl1pPr marL="69850" indent="0" algn="l">
              <a:buNone/>
              <a:defRPr lang="en-US" sz="1800" b="0" i="0" u="none" strike="noStrike" cap="none" dirty="0" smtClean="0">
                <a:solidFill>
                  <a:srgbClr val="000000"/>
                </a:solidFill>
                <a:latin typeface="Arial"/>
                <a:ea typeface="Arial"/>
                <a:cs typeface="Arial"/>
                <a:sym typeface="Arial"/>
              </a:defRPr>
            </a:lvl1pPr>
          </a:lstStyle>
          <a:p>
            <a:pPr lvl="0"/>
            <a:r>
              <a:rPr lang="en-US" dirty="0"/>
              <a:t>content1, 350, str</a:t>
            </a: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_ONLY">
    <p:spTree>
      <p:nvGrpSpPr>
        <p:cNvPr id="1" name=""/>
        <p:cNvGrpSpPr/>
        <p:nvPr/>
      </p:nvGrpSpPr>
      <p:grpSpPr>
        <a:xfrm>
          <a:off x="0" y="0"/>
          <a:ext cx="0" cy="0"/>
          <a:chOff x="0" y="0"/>
          <a:chExt cx="0" cy="0"/>
        </a:xfrm>
      </p:grpSpPr>
      <p:grpSp>
        <p:nvGrpSpPr>
          <p:cNvPr id="20" name="Google Shape;357;p24"/>
          <p:cNvGrpSpPr/>
          <p:nvPr/>
        </p:nvGrpSpPr>
        <p:grpSpPr>
          <a:xfrm>
            <a:off x="0" y="-253157"/>
            <a:ext cx="18288000" cy="10540157"/>
            <a:chOff x="0" y="-66675"/>
            <a:chExt cx="4816593" cy="2776008"/>
          </a:xfrm>
        </p:grpSpPr>
        <p:sp>
          <p:nvSpPr>
            <p:cNvPr id="21" name="Google Shape;358;p2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22" name="Google Shape;359;p24"/>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 name="Google Shape;360;p24"/>
          <p:cNvGrpSpPr/>
          <p:nvPr/>
        </p:nvGrpSpPr>
        <p:grpSpPr>
          <a:xfrm>
            <a:off x="-3941218" y="-1345260"/>
            <a:ext cx="11167704" cy="13166099"/>
            <a:chOff x="0" y="-47625"/>
            <a:chExt cx="2941288" cy="3467615"/>
          </a:xfrm>
        </p:grpSpPr>
        <p:sp>
          <p:nvSpPr>
            <p:cNvPr id="24" name="Google Shape;361;p24"/>
            <p:cNvSpPr/>
            <p:nvPr/>
          </p:nvSpPr>
          <p:spPr>
            <a:xfrm>
              <a:off x="0" y="0"/>
              <a:ext cx="2941288" cy="3419990"/>
            </a:xfrm>
            <a:custGeom>
              <a:avLst/>
              <a:gdLst/>
              <a:ahLst/>
              <a:cxnLst/>
              <a:rect l="l" t="t" r="r" b="b"/>
              <a:pathLst>
                <a:path w="2941288" h="3419990">
                  <a:moveTo>
                    <a:pt x="35355" y="0"/>
                  </a:moveTo>
                  <a:lnTo>
                    <a:pt x="2905933" y="0"/>
                  </a:lnTo>
                  <a:cubicBezTo>
                    <a:pt x="2915310" y="0"/>
                    <a:pt x="2924303" y="3725"/>
                    <a:pt x="2930933" y="10355"/>
                  </a:cubicBezTo>
                  <a:cubicBezTo>
                    <a:pt x="2937564" y="16986"/>
                    <a:pt x="2941288" y="25979"/>
                    <a:pt x="2941288" y="35355"/>
                  </a:cubicBezTo>
                  <a:lnTo>
                    <a:pt x="2941288" y="3384634"/>
                  </a:lnTo>
                  <a:cubicBezTo>
                    <a:pt x="2941288" y="3394011"/>
                    <a:pt x="2937564" y="3403004"/>
                    <a:pt x="2930933" y="3409635"/>
                  </a:cubicBezTo>
                  <a:cubicBezTo>
                    <a:pt x="2924303" y="3416265"/>
                    <a:pt x="2915310" y="3419990"/>
                    <a:pt x="2905933" y="3419990"/>
                  </a:cubicBezTo>
                  <a:lnTo>
                    <a:pt x="35355" y="3419990"/>
                  </a:lnTo>
                  <a:cubicBezTo>
                    <a:pt x="25979" y="3419990"/>
                    <a:pt x="16986" y="3416265"/>
                    <a:pt x="10355" y="3409635"/>
                  </a:cubicBezTo>
                  <a:cubicBezTo>
                    <a:pt x="3725" y="3403004"/>
                    <a:pt x="0" y="3394011"/>
                    <a:pt x="0" y="3384634"/>
                  </a:cubicBezTo>
                  <a:lnTo>
                    <a:pt x="0" y="35355"/>
                  </a:lnTo>
                  <a:cubicBezTo>
                    <a:pt x="0" y="25979"/>
                    <a:pt x="3725" y="16986"/>
                    <a:pt x="10355" y="10355"/>
                  </a:cubicBezTo>
                  <a:cubicBezTo>
                    <a:pt x="16986" y="3725"/>
                    <a:pt x="25979" y="0"/>
                    <a:pt x="35355"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25" name="Google Shape;362;p24"/>
            <p:cNvSpPr txBox="1"/>
            <p:nvPr/>
          </p:nvSpPr>
          <p:spPr>
            <a:xfrm>
              <a:off x="0" y="-47625"/>
              <a:ext cx="2941288" cy="3467615"/>
            </a:xfrm>
            <a:prstGeom prst="rect">
              <a:avLst/>
            </a:prstGeom>
            <a:noFill/>
            <a:ln>
              <a:noFill/>
            </a:ln>
          </p:spPr>
          <p:txBody>
            <a:bodyPr spcFirstLastPara="1" wrap="square" lIns="50800" tIns="50800" rIns="50800" bIns="50800" anchor="ctr">
              <a:noAutofit/>
            </a:bodyPr>
            <a:lstStyle/>
            <a:p>
              <a:pPr marL="0" marR="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 name="Google Shape;364;p24"/>
          <p:cNvSpPr txBox="1"/>
          <p:nvPr userDrawn="1"/>
        </p:nvSpPr>
        <p:spPr>
          <a:xfrm>
            <a:off x="8220201" y="-4323332"/>
            <a:ext cx="9725700" cy="1231200"/>
          </a:xfrm>
          <a:prstGeom prst="rect">
            <a:avLst/>
          </a:prstGeom>
          <a:noFill/>
          <a:ln>
            <a:noFill/>
          </a:ln>
        </p:spPr>
        <p:txBody>
          <a:bodyPr spcFirstLastPara="1" wrap="square" lIns="0" tIns="0" rIns="0" bIns="0" anchor="t">
            <a:spAutoFit/>
          </a:bodyPr>
          <a:lstStyle/>
          <a:p>
            <a:pPr marL="0" marR="0" indent="0" algn="ctr" rtl="0">
              <a:lnSpc>
                <a:spcPct val="139992"/>
              </a:lnSpc>
              <a:spcBef>
                <a:spcPts val="0"/>
              </a:spcBef>
              <a:spcAft>
                <a:spcPts val="0"/>
              </a:spcAft>
              <a:buNone/>
            </a:pPr>
            <a:r>
              <a:rPr lang="en-US" sz="7999" b="0" i="0" u="none" strike="noStrike" cap="none" dirty="0">
                <a:solidFill>
                  <a:srgbClr val="F4530A"/>
                </a:solidFill>
                <a:latin typeface="Bebas Neue"/>
                <a:ea typeface="Bebas Neue"/>
                <a:cs typeface="Bebas Neue"/>
                <a:sym typeface="Bebas Neue"/>
              </a:rPr>
              <a:t>WHAT TO SHOW IN A MOCKUP</a:t>
            </a:r>
            <a:endParaRPr dirty="0"/>
          </a:p>
        </p:txBody>
      </p:sp>
      <p:grpSp>
        <p:nvGrpSpPr>
          <p:cNvPr id="28" name="Google Shape;365;p24"/>
          <p:cNvGrpSpPr/>
          <p:nvPr/>
        </p:nvGrpSpPr>
        <p:grpSpPr>
          <a:xfrm>
            <a:off x="7075817" y="2890079"/>
            <a:ext cx="2068182" cy="868414"/>
            <a:chOff x="-1" y="-173004"/>
            <a:chExt cx="2757576" cy="1157885"/>
          </a:xfrm>
        </p:grpSpPr>
        <p:grpSp>
          <p:nvGrpSpPr>
            <p:cNvPr id="29" name="Google Shape;366;p24"/>
            <p:cNvGrpSpPr/>
            <p:nvPr/>
          </p:nvGrpSpPr>
          <p:grpSpPr>
            <a:xfrm>
              <a:off x="877283" y="-173004"/>
              <a:ext cx="1003010" cy="1157885"/>
              <a:chOff x="0" y="-66675"/>
              <a:chExt cx="386555" cy="446243"/>
            </a:xfrm>
          </p:grpSpPr>
          <p:sp>
            <p:nvSpPr>
              <p:cNvPr id="31" name="Google Shape;367;p24"/>
              <p:cNvSpPr/>
              <p:nvPr/>
            </p:nvSpPr>
            <p:spPr>
              <a:xfrm>
                <a:off x="0" y="0"/>
                <a:ext cx="386555" cy="379568"/>
              </a:xfrm>
              <a:custGeom>
                <a:avLst/>
                <a:gdLst/>
                <a:ahLst/>
                <a:cxnLst/>
                <a:rect l="l" t="t" r="r" b="b"/>
                <a:pathLst>
                  <a:path w="386555" h="379568">
                    <a:moveTo>
                      <a:pt x="189784" y="0"/>
                    </a:moveTo>
                    <a:lnTo>
                      <a:pt x="196771" y="0"/>
                    </a:lnTo>
                    <a:cubicBezTo>
                      <a:pt x="301586" y="0"/>
                      <a:pt x="386555" y="84969"/>
                      <a:pt x="386555" y="189784"/>
                    </a:cubicBezTo>
                    <a:lnTo>
                      <a:pt x="386555" y="189784"/>
                    </a:lnTo>
                    <a:cubicBezTo>
                      <a:pt x="386555" y="240118"/>
                      <a:pt x="366560" y="288390"/>
                      <a:pt x="330968" y="323981"/>
                    </a:cubicBezTo>
                    <a:cubicBezTo>
                      <a:pt x="295377" y="359573"/>
                      <a:pt x="247105" y="379568"/>
                      <a:pt x="196771" y="379568"/>
                    </a:cubicBezTo>
                    <a:lnTo>
                      <a:pt x="189784" y="379568"/>
                    </a:lnTo>
                    <a:cubicBezTo>
                      <a:pt x="139450" y="379568"/>
                      <a:pt x="91178" y="359573"/>
                      <a:pt x="55586" y="323981"/>
                    </a:cubicBezTo>
                    <a:cubicBezTo>
                      <a:pt x="19995" y="288390"/>
                      <a:pt x="0" y="240118"/>
                      <a:pt x="0" y="189784"/>
                    </a:cubicBezTo>
                    <a:lnTo>
                      <a:pt x="0" y="189784"/>
                    </a:lnTo>
                    <a:cubicBezTo>
                      <a:pt x="0" y="139450"/>
                      <a:pt x="19995" y="91178"/>
                      <a:pt x="55586" y="55586"/>
                    </a:cubicBezTo>
                    <a:cubicBezTo>
                      <a:pt x="91178" y="19995"/>
                      <a:pt x="139450" y="0"/>
                      <a:pt x="189784"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32" name="Google Shape;368;p24"/>
              <p:cNvSpPr txBox="1"/>
              <p:nvPr/>
            </p:nvSpPr>
            <p:spPr>
              <a:xfrm>
                <a:off x="0" y="-66675"/>
                <a:ext cx="386555" cy="44624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 name="Google Shape;369;p24"/>
            <p:cNvSpPr txBox="1"/>
            <p:nvPr/>
          </p:nvSpPr>
          <p:spPr>
            <a:xfrm>
              <a:off x="-1" y="44484"/>
              <a:ext cx="2757576" cy="730186"/>
            </a:xfrm>
            <a:prstGeom prst="rect">
              <a:avLst/>
            </a:prstGeom>
            <a:noFill/>
            <a:ln>
              <a:noFill/>
            </a:ln>
          </p:spPr>
          <p:txBody>
            <a:bodyPr spcFirstLastPara="1" wrap="square" lIns="0" tIns="0" rIns="0" bIns="0" anchor="t">
              <a:spAutoFit/>
            </a:bodyPr>
            <a:lstStyle/>
            <a:p>
              <a:pPr marL="0" marR="0" indent="0" algn="ctr" rtl="0">
                <a:lnSpc>
                  <a:spcPct val="140000"/>
                </a:lnSpc>
                <a:spcBef>
                  <a:spcPts val="0"/>
                </a:spcBef>
                <a:spcAft>
                  <a:spcPts val="0"/>
                </a:spcAft>
                <a:buNone/>
              </a:pPr>
              <a:r>
                <a:rPr lang="en-US" sz="3280" b="0" i="0" u="none" strike="noStrike" cap="none" dirty="0">
                  <a:solidFill>
                    <a:srgbClr val="FFFFFF"/>
                  </a:solidFill>
                  <a:latin typeface="Bebas Neue"/>
                  <a:ea typeface="Bebas Neue"/>
                  <a:cs typeface="Bebas Neue"/>
                  <a:sym typeface="Bebas Neue"/>
                </a:rPr>
                <a:t>01</a:t>
              </a:r>
              <a:endParaRPr dirty="0"/>
            </a:p>
          </p:txBody>
        </p:sp>
      </p:grpSp>
      <p:grpSp>
        <p:nvGrpSpPr>
          <p:cNvPr id="33" name="Google Shape;370;p24"/>
          <p:cNvGrpSpPr/>
          <p:nvPr/>
        </p:nvGrpSpPr>
        <p:grpSpPr>
          <a:xfrm>
            <a:off x="7289296" y="5185303"/>
            <a:ext cx="1550484" cy="868414"/>
            <a:chOff x="25723" y="-173004"/>
            <a:chExt cx="2067312" cy="1157885"/>
          </a:xfrm>
        </p:grpSpPr>
        <p:grpSp>
          <p:nvGrpSpPr>
            <p:cNvPr id="34" name="Google Shape;371;p24"/>
            <p:cNvGrpSpPr/>
            <p:nvPr/>
          </p:nvGrpSpPr>
          <p:grpSpPr>
            <a:xfrm>
              <a:off x="549603" y="-173004"/>
              <a:ext cx="1003010" cy="1157885"/>
              <a:chOff x="0" y="-66675"/>
              <a:chExt cx="386555" cy="446243"/>
            </a:xfrm>
          </p:grpSpPr>
          <p:sp>
            <p:nvSpPr>
              <p:cNvPr id="36" name="Google Shape;372;p24"/>
              <p:cNvSpPr/>
              <p:nvPr/>
            </p:nvSpPr>
            <p:spPr>
              <a:xfrm>
                <a:off x="0" y="0"/>
                <a:ext cx="386555" cy="379568"/>
              </a:xfrm>
              <a:custGeom>
                <a:avLst/>
                <a:gdLst/>
                <a:ahLst/>
                <a:cxnLst/>
                <a:rect l="l" t="t" r="r" b="b"/>
                <a:pathLst>
                  <a:path w="386555" h="379568">
                    <a:moveTo>
                      <a:pt x="189784" y="0"/>
                    </a:moveTo>
                    <a:lnTo>
                      <a:pt x="196771" y="0"/>
                    </a:lnTo>
                    <a:cubicBezTo>
                      <a:pt x="301586" y="0"/>
                      <a:pt x="386555" y="84969"/>
                      <a:pt x="386555" y="189784"/>
                    </a:cubicBezTo>
                    <a:lnTo>
                      <a:pt x="386555" y="189784"/>
                    </a:lnTo>
                    <a:cubicBezTo>
                      <a:pt x="386555" y="240118"/>
                      <a:pt x="366560" y="288390"/>
                      <a:pt x="330968" y="323981"/>
                    </a:cubicBezTo>
                    <a:cubicBezTo>
                      <a:pt x="295377" y="359573"/>
                      <a:pt x="247105" y="379568"/>
                      <a:pt x="196771" y="379568"/>
                    </a:cubicBezTo>
                    <a:lnTo>
                      <a:pt x="189784" y="379568"/>
                    </a:lnTo>
                    <a:cubicBezTo>
                      <a:pt x="139450" y="379568"/>
                      <a:pt x="91178" y="359573"/>
                      <a:pt x="55586" y="323981"/>
                    </a:cubicBezTo>
                    <a:cubicBezTo>
                      <a:pt x="19995" y="288390"/>
                      <a:pt x="0" y="240118"/>
                      <a:pt x="0" y="189784"/>
                    </a:cubicBezTo>
                    <a:lnTo>
                      <a:pt x="0" y="189784"/>
                    </a:lnTo>
                    <a:cubicBezTo>
                      <a:pt x="0" y="139450"/>
                      <a:pt x="19995" y="91178"/>
                      <a:pt x="55586" y="55586"/>
                    </a:cubicBezTo>
                    <a:cubicBezTo>
                      <a:pt x="91178" y="19995"/>
                      <a:pt x="139450" y="0"/>
                      <a:pt x="189784"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37" name="Google Shape;373;p24"/>
              <p:cNvSpPr txBox="1"/>
              <p:nvPr/>
            </p:nvSpPr>
            <p:spPr>
              <a:xfrm>
                <a:off x="0" y="-66675"/>
                <a:ext cx="386555" cy="44624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5" name="Google Shape;374;p24"/>
            <p:cNvSpPr txBox="1"/>
            <p:nvPr/>
          </p:nvSpPr>
          <p:spPr>
            <a:xfrm>
              <a:off x="25723" y="-23673"/>
              <a:ext cx="2067312" cy="730186"/>
            </a:xfrm>
            <a:prstGeom prst="rect">
              <a:avLst/>
            </a:prstGeom>
            <a:noFill/>
            <a:ln>
              <a:noFill/>
            </a:ln>
          </p:spPr>
          <p:txBody>
            <a:bodyPr spcFirstLastPara="1" wrap="square" lIns="0" tIns="0" rIns="0" bIns="0" anchor="t">
              <a:spAutoFit/>
            </a:bodyPr>
            <a:lstStyle/>
            <a:p>
              <a:pPr marL="0" marR="0" indent="0" algn="ctr" rtl="0">
                <a:lnSpc>
                  <a:spcPct val="140000"/>
                </a:lnSpc>
                <a:spcBef>
                  <a:spcPts val="0"/>
                </a:spcBef>
                <a:spcAft>
                  <a:spcPts val="0"/>
                </a:spcAft>
                <a:buNone/>
              </a:pPr>
              <a:r>
                <a:rPr lang="en-US" sz="3280" b="0" i="0" u="none" strike="noStrike" cap="none" dirty="0">
                  <a:solidFill>
                    <a:srgbClr val="FFFFFF"/>
                  </a:solidFill>
                  <a:latin typeface="Bebas Neue"/>
                  <a:ea typeface="Bebas Neue"/>
                  <a:cs typeface="Bebas Neue"/>
                  <a:sym typeface="Bebas Neue"/>
                </a:rPr>
                <a:t>02</a:t>
              </a:r>
              <a:endParaRPr dirty="0"/>
            </a:p>
          </p:txBody>
        </p:sp>
      </p:grpSp>
      <p:grpSp>
        <p:nvGrpSpPr>
          <p:cNvPr id="38" name="Google Shape;375;p24"/>
          <p:cNvGrpSpPr/>
          <p:nvPr/>
        </p:nvGrpSpPr>
        <p:grpSpPr>
          <a:xfrm>
            <a:off x="7161054" y="7208131"/>
            <a:ext cx="1937769" cy="868414"/>
            <a:chOff x="26707" y="-173004"/>
            <a:chExt cx="2583692" cy="1157885"/>
          </a:xfrm>
        </p:grpSpPr>
        <p:grpSp>
          <p:nvGrpSpPr>
            <p:cNvPr id="39" name="Google Shape;376;p24"/>
            <p:cNvGrpSpPr/>
            <p:nvPr/>
          </p:nvGrpSpPr>
          <p:grpSpPr>
            <a:xfrm>
              <a:off x="790341" y="-173004"/>
              <a:ext cx="1003010" cy="1157885"/>
              <a:chOff x="0" y="-66675"/>
              <a:chExt cx="386555" cy="446243"/>
            </a:xfrm>
          </p:grpSpPr>
          <p:sp>
            <p:nvSpPr>
              <p:cNvPr id="41" name="Google Shape;377;p24"/>
              <p:cNvSpPr/>
              <p:nvPr/>
            </p:nvSpPr>
            <p:spPr>
              <a:xfrm>
                <a:off x="0" y="0"/>
                <a:ext cx="386555" cy="379568"/>
              </a:xfrm>
              <a:custGeom>
                <a:avLst/>
                <a:gdLst/>
                <a:ahLst/>
                <a:cxnLst/>
                <a:rect l="l" t="t" r="r" b="b"/>
                <a:pathLst>
                  <a:path w="386555" h="379568">
                    <a:moveTo>
                      <a:pt x="189784" y="0"/>
                    </a:moveTo>
                    <a:lnTo>
                      <a:pt x="196771" y="0"/>
                    </a:lnTo>
                    <a:cubicBezTo>
                      <a:pt x="301586" y="0"/>
                      <a:pt x="386555" y="84969"/>
                      <a:pt x="386555" y="189784"/>
                    </a:cubicBezTo>
                    <a:lnTo>
                      <a:pt x="386555" y="189784"/>
                    </a:lnTo>
                    <a:cubicBezTo>
                      <a:pt x="386555" y="240118"/>
                      <a:pt x="366560" y="288390"/>
                      <a:pt x="330968" y="323981"/>
                    </a:cubicBezTo>
                    <a:cubicBezTo>
                      <a:pt x="295377" y="359573"/>
                      <a:pt x="247105" y="379568"/>
                      <a:pt x="196771" y="379568"/>
                    </a:cubicBezTo>
                    <a:lnTo>
                      <a:pt x="189784" y="379568"/>
                    </a:lnTo>
                    <a:cubicBezTo>
                      <a:pt x="139450" y="379568"/>
                      <a:pt x="91178" y="359573"/>
                      <a:pt x="55586" y="323981"/>
                    </a:cubicBezTo>
                    <a:cubicBezTo>
                      <a:pt x="19995" y="288390"/>
                      <a:pt x="0" y="240118"/>
                      <a:pt x="0" y="189784"/>
                    </a:cubicBezTo>
                    <a:lnTo>
                      <a:pt x="0" y="189784"/>
                    </a:lnTo>
                    <a:cubicBezTo>
                      <a:pt x="0" y="139450"/>
                      <a:pt x="19995" y="91178"/>
                      <a:pt x="55586" y="55586"/>
                    </a:cubicBezTo>
                    <a:cubicBezTo>
                      <a:pt x="91178" y="19995"/>
                      <a:pt x="139450" y="0"/>
                      <a:pt x="189784" y="0"/>
                    </a:cubicBezTo>
                    <a:close/>
                  </a:path>
                </a:pathLst>
              </a:custGeom>
              <a:solidFill>
                <a:srgbClr val="ED7843"/>
              </a:solidFill>
              <a:ln>
                <a:noFill/>
              </a:ln>
            </p:spPr>
            <p:txBody>
              <a:bodyPr spcFirstLastPara="1" wrap="square" lIns="91425" tIns="91425" rIns="91425" bIns="91425" anchor="ctr">
                <a:noAutofit/>
              </a:bodyPr>
              <a:lstStyle/>
              <a:p>
                <a:pPr marL="0" indent="0" algn="l" rtl="0">
                  <a:spcBef>
                    <a:spcPts val="0"/>
                  </a:spcBef>
                  <a:spcAft>
                    <a:spcPts val="0"/>
                  </a:spcAft>
                  <a:buNone/>
                </a:pPr>
                <a:endParaRPr/>
              </a:p>
            </p:txBody>
          </p:sp>
          <p:sp>
            <p:nvSpPr>
              <p:cNvPr id="42" name="Google Shape;378;p24"/>
              <p:cNvSpPr txBox="1"/>
              <p:nvPr/>
            </p:nvSpPr>
            <p:spPr>
              <a:xfrm>
                <a:off x="0" y="-66675"/>
                <a:ext cx="386555" cy="446243"/>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0" name="Google Shape;379;p24"/>
            <p:cNvSpPr txBox="1"/>
            <p:nvPr/>
          </p:nvSpPr>
          <p:spPr>
            <a:xfrm>
              <a:off x="26707" y="14685"/>
              <a:ext cx="2583692" cy="730186"/>
            </a:xfrm>
            <a:prstGeom prst="rect">
              <a:avLst/>
            </a:prstGeom>
            <a:noFill/>
            <a:ln>
              <a:noFill/>
            </a:ln>
          </p:spPr>
          <p:txBody>
            <a:bodyPr spcFirstLastPara="1" wrap="square" lIns="0" tIns="0" rIns="0" bIns="0" anchor="t">
              <a:spAutoFit/>
            </a:bodyPr>
            <a:lstStyle/>
            <a:p>
              <a:pPr marL="0" marR="0" indent="0" algn="ctr" rtl="0">
                <a:lnSpc>
                  <a:spcPct val="140000"/>
                </a:lnSpc>
                <a:spcBef>
                  <a:spcPts val="0"/>
                </a:spcBef>
                <a:spcAft>
                  <a:spcPts val="0"/>
                </a:spcAft>
                <a:buNone/>
              </a:pPr>
              <a:r>
                <a:rPr lang="en-US" sz="3280" b="0" i="0" u="none" strike="noStrike" cap="none" dirty="0">
                  <a:solidFill>
                    <a:srgbClr val="FFFFFF"/>
                  </a:solidFill>
                  <a:latin typeface="Bebas Neue"/>
                  <a:ea typeface="Bebas Neue"/>
                  <a:cs typeface="Bebas Neue"/>
                  <a:sym typeface="Bebas Neue"/>
                </a:rPr>
                <a:t>03</a:t>
              </a:r>
              <a:endParaRPr dirty="0"/>
            </a:p>
          </p:txBody>
        </p:sp>
      </p:grpSp>
      <p:pic>
        <p:nvPicPr>
          <p:cNvPr id="43" name="Google Shape;380;p24"/>
          <p:cNvPicPr preferRelativeResize="0"/>
          <p:nvPr userDrawn="1"/>
        </p:nvPicPr>
        <p:blipFill>
          <a:blip r:embed="rId2">
            <a:alphaModFix/>
          </a:blip>
          <a:srcRect/>
          <a:stretch>
            <a:fillRect/>
          </a:stretch>
        </p:blipFill>
        <p:spPr>
          <a:xfrm>
            <a:off x="13261627" y="5871100"/>
            <a:ext cx="7783601" cy="7719074"/>
          </a:xfrm>
          <a:prstGeom prst="rect">
            <a:avLst/>
          </a:prstGeom>
          <a:noFill/>
          <a:ln>
            <a:noFill/>
          </a:ln>
        </p:spPr>
      </p:pic>
      <p:pic>
        <p:nvPicPr>
          <p:cNvPr id="44" name="Google Shape;381;p24"/>
          <p:cNvPicPr preferRelativeResize="0"/>
          <p:nvPr userDrawn="1"/>
        </p:nvPicPr>
        <p:blipFill>
          <a:blip r:embed="rId3">
            <a:alphaModFix/>
          </a:blip>
          <a:srcRect/>
          <a:stretch>
            <a:fillRect/>
          </a:stretch>
        </p:blipFill>
        <p:spPr>
          <a:xfrm>
            <a:off x="-3673652" y="-3010825"/>
            <a:ext cx="7338874" cy="7278026"/>
          </a:xfrm>
          <a:prstGeom prst="rect">
            <a:avLst/>
          </a:prstGeom>
          <a:noFill/>
          <a:ln>
            <a:noFill/>
          </a:ln>
        </p:spPr>
      </p:pic>
      <p:sp>
        <p:nvSpPr>
          <p:cNvPr id="46" name="Text Placeholder 19"/>
          <p:cNvSpPr>
            <a:spLocks noGrp="1" noEditPoints="1"/>
          </p:cNvSpPr>
          <p:nvPr>
            <p:ph type="body" sz="quarter" idx="10" hasCustomPrompt="1"/>
          </p:nvPr>
        </p:nvSpPr>
        <p:spPr>
          <a:xfrm>
            <a:off x="7733780" y="668338"/>
            <a:ext cx="9907020" cy="1770565"/>
          </a:xfrm>
        </p:spPr>
        <p:txBody>
          <a:bodyPr anchor="ctr">
            <a:noAutofit/>
          </a:bodyPr>
          <a:lstStyle>
            <a:lvl1pPr marL="69850" indent="0" algn="ctr">
              <a:buNone/>
              <a:defRPr lang="en-US" sz="3600" b="0" i="0" u="none" strike="noStrike" cap="none" dirty="0">
                <a:solidFill>
                  <a:srgbClr val="F4530A"/>
                </a:solidFill>
                <a:latin typeface="Bebas Neue"/>
                <a:ea typeface="Bebas Neue"/>
                <a:cs typeface="Bebas Neue"/>
                <a:sym typeface="Arial"/>
              </a:defRPr>
            </a:lvl1pPr>
          </a:lstStyle>
          <a:p>
            <a:pPr lvl="0"/>
            <a:r>
              <a:rPr lang="en-US" dirty="0"/>
              <a:t>Title, 120, str</a:t>
            </a:r>
          </a:p>
        </p:txBody>
      </p:sp>
      <p:sp>
        <p:nvSpPr>
          <p:cNvPr id="48" name="Text Placeholder 47"/>
          <p:cNvSpPr>
            <a:spLocks noGrp="1" noEditPoints="1"/>
          </p:cNvSpPr>
          <p:nvPr>
            <p:ph type="body" sz="quarter" idx="11" hasCustomPrompt="1"/>
          </p:nvPr>
        </p:nvSpPr>
        <p:spPr>
          <a:xfrm>
            <a:off x="8820150" y="2619313"/>
            <a:ext cx="8820150" cy="1488232"/>
          </a:xfrm>
        </p:spPr>
        <p:txBody>
          <a:bodyPr anchor="ctr">
            <a:normAutofit/>
          </a:bodyPr>
          <a:lstStyle>
            <a:lvl1pPr marL="69850" indent="0">
              <a:buNone/>
              <a:defRPr lang="en-US" sz="2400" b="0" i="0" u="none" strike="noStrike" cap="none" dirty="0">
                <a:solidFill>
                  <a:srgbClr val="000000"/>
                </a:solidFill>
                <a:latin typeface="Arial"/>
                <a:ea typeface="Arial"/>
                <a:cs typeface="Arial"/>
                <a:sym typeface="Arial"/>
              </a:defRPr>
            </a:lvl1pPr>
          </a:lstStyle>
          <a:p>
            <a:pPr lvl="0"/>
            <a:r>
              <a:rPr lang="en-US" dirty="0"/>
              <a:t>Content1, 350, str</a:t>
            </a:r>
          </a:p>
        </p:txBody>
      </p:sp>
      <p:sp>
        <p:nvSpPr>
          <p:cNvPr id="49" name="Text Placeholder 47"/>
          <p:cNvSpPr>
            <a:spLocks noGrp="1" noEditPoints="1"/>
          </p:cNvSpPr>
          <p:nvPr>
            <p:ph type="body" sz="quarter" idx="12" hasCustomPrompt="1"/>
          </p:nvPr>
        </p:nvSpPr>
        <p:spPr>
          <a:xfrm>
            <a:off x="8812893" y="4745656"/>
            <a:ext cx="8820150" cy="1488232"/>
          </a:xfrm>
        </p:spPr>
        <p:txBody>
          <a:bodyPr anchor="ctr">
            <a:normAutofit/>
          </a:bodyPr>
          <a:lstStyle>
            <a:lvl1pPr marL="69850" indent="0">
              <a:buNone/>
              <a:defRPr lang="en-US" sz="2400" b="0" i="0" u="none" strike="noStrike" cap="none" dirty="0">
                <a:solidFill>
                  <a:srgbClr val="000000"/>
                </a:solidFill>
                <a:latin typeface="Arial"/>
                <a:ea typeface="Arial"/>
                <a:cs typeface="Arial"/>
                <a:sym typeface="Arial"/>
              </a:defRPr>
            </a:lvl1pPr>
          </a:lstStyle>
          <a:p>
            <a:pPr lvl="0"/>
            <a:r>
              <a:rPr lang="en-US" dirty="0"/>
              <a:t>Content1, 350, str</a:t>
            </a:r>
          </a:p>
        </p:txBody>
      </p:sp>
      <p:sp>
        <p:nvSpPr>
          <p:cNvPr id="58" name="Text Placeholder 47"/>
          <p:cNvSpPr>
            <a:spLocks noGrp="1" noEditPoints="1"/>
          </p:cNvSpPr>
          <p:nvPr>
            <p:ph type="body" sz="quarter" idx="13" hasCustomPrompt="1"/>
          </p:nvPr>
        </p:nvSpPr>
        <p:spPr>
          <a:xfrm>
            <a:off x="8805636" y="6886513"/>
            <a:ext cx="8820150" cy="1488232"/>
          </a:xfrm>
        </p:spPr>
        <p:txBody>
          <a:bodyPr anchor="ctr">
            <a:normAutofit/>
          </a:bodyPr>
          <a:lstStyle>
            <a:lvl1pPr marL="69850" indent="0">
              <a:buNone/>
              <a:defRPr lang="en-US" sz="2400" b="0" i="0" u="none" strike="noStrike" cap="none" dirty="0">
                <a:solidFill>
                  <a:srgbClr val="000000"/>
                </a:solidFill>
                <a:latin typeface="Arial"/>
                <a:ea typeface="Arial"/>
                <a:cs typeface="Arial"/>
                <a:sym typeface="Arial"/>
              </a:defRPr>
            </a:lvl1pPr>
          </a:lstStyle>
          <a:p>
            <a:pPr lvl="0"/>
            <a:r>
              <a:rPr lang="en-US" dirty="0"/>
              <a:t>Content1, 350, str</a:t>
            </a:r>
          </a:p>
        </p:txBody>
      </p:sp>
      <p:sp>
        <p:nvSpPr>
          <p:cNvPr id="60" name="Picture Placeholder 59"/>
          <p:cNvSpPr>
            <a:spLocks noGrp="1" noEditPoints="1"/>
          </p:cNvSpPr>
          <p:nvPr>
            <p:ph type="pic" sz="quarter" idx="14" hasCustomPrompt="1"/>
          </p:nvPr>
        </p:nvSpPr>
        <p:spPr>
          <a:xfrm>
            <a:off x="419100" y="628650"/>
            <a:ext cx="6323013" cy="8991600"/>
          </a:xfrm>
        </p:spPr>
        <p:txBody>
          <a:bodyPr>
            <a:normAutofit/>
          </a:bodyPr>
          <a:lstStyle>
            <a:lvl1pPr>
              <a:defRPr sz="3200"/>
            </a:lvl1pPr>
          </a:lstStyle>
          <a:p>
            <a:pPr lvl="0"/>
            <a:r>
              <a:rPr lang="en-US" dirty="0"/>
              <a:t>Image, 0, </a:t>
            </a:r>
            <a:r>
              <a:rPr lang="en-US" dirty="0" err="1"/>
              <a:t>img</a:t>
            </a:r>
            <a:endParaRPr 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2" name="Google Shape;387;p25"/>
          <p:cNvGrpSpPr/>
          <p:nvPr/>
        </p:nvGrpSpPr>
        <p:grpSpPr>
          <a:xfrm>
            <a:off x="0" y="-253157"/>
            <a:ext cx="18288000" cy="10540157"/>
            <a:chOff x="0" y="-66675"/>
            <a:chExt cx="4816593" cy="2776008"/>
          </a:xfrm>
        </p:grpSpPr>
        <p:sp>
          <p:nvSpPr>
            <p:cNvPr id="3" name="Google Shape;388;p25"/>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lang="en-US"/>
            </a:p>
          </p:txBody>
        </p:sp>
        <p:sp>
          <p:nvSpPr>
            <p:cNvPr id="4" name="Google Shape;389;p25"/>
            <p:cNvSpPr txBox="1"/>
            <p:nvPr/>
          </p:nvSpPr>
          <p:spPr>
            <a:xfrm>
              <a:off x="0" y="-66675"/>
              <a:ext cx="4816593" cy="2776008"/>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 name="Google Shape;398;p25"/>
          <p:cNvSpPr/>
          <p:nvPr userDrawn="1"/>
        </p:nvSpPr>
        <p:spPr>
          <a:xfrm>
            <a:off x="10509999" y="3084482"/>
            <a:ext cx="759520" cy="766488"/>
          </a:xfrm>
          <a:custGeom>
            <a:avLst/>
            <a:gdLst/>
            <a:ahLst/>
            <a:cxnLst/>
            <a:rect l="l" t="t" r="r" b="b"/>
            <a:pathLst>
              <a:path w="759520" h="766488">
                <a:moveTo>
                  <a:pt x="0" y="0"/>
                </a:moveTo>
                <a:lnTo>
                  <a:pt x="759519" y="0"/>
                </a:lnTo>
                <a:lnTo>
                  <a:pt x="759519" y="766487"/>
                </a:lnTo>
                <a:lnTo>
                  <a:pt x="0" y="766487"/>
                </a:lnTo>
                <a:lnTo>
                  <a:pt x="0" y="0"/>
                </a:lnTo>
                <a:close/>
              </a:path>
            </a:pathLst>
          </a:custGeom>
          <a:blipFill>
            <a:blip r:embed="rId2">
              <a:alphaModFix/>
            </a:blip>
            <a:srcRect/>
            <a:stretch>
              <a:fillRect/>
            </a:stretch>
          </a:blipFill>
          <a:ln>
            <a:noFill/>
          </a:ln>
        </p:spPr>
        <p:txBody>
          <a:bodyPr/>
          <a:lstStyle/>
          <a:p>
            <a:endParaRPr lang="en-US"/>
          </a:p>
        </p:txBody>
      </p:sp>
      <p:sp>
        <p:nvSpPr>
          <p:cNvPr id="14" name="Google Shape;399;p25"/>
          <p:cNvSpPr/>
          <p:nvPr userDrawn="1"/>
        </p:nvSpPr>
        <p:spPr>
          <a:xfrm>
            <a:off x="7315268" y="3084482"/>
            <a:ext cx="775741" cy="734838"/>
          </a:xfrm>
          <a:custGeom>
            <a:avLst/>
            <a:gdLst/>
            <a:ahLst/>
            <a:cxnLst/>
            <a:rect l="l" t="t" r="r" b="b"/>
            <a:pathLst>
              <a:path w="775741" h="734838">
                <a:moveTo>
                  <a:pt x="0" y="0"/>
                </a:moveTo>
                <a:lnTo>
                  <a:pt x="775741" y="0"/>
                </a:lnTo>
                <a:lnTo>
                  <a:pt x="775741" y="734838"/>
                </a:lnTo>
                <a:lnTo>
                  <a:pt x="0" y="734838"/>
                </a:lnTo>
                <a:lnTo>
                  <a:pt x="0" y="0"/>
                </a:lnTo>
                <a:close/>
              </a:path>
            </a:pathLst>
          </a:custGeom>
          <a:blipFill>
            <a:blip r:embed="rId3">
              <a:alphaModFix/>
            </a:blip>
            <a:srcRect/>
            <a:stretch>
              <a:fillRect/>
            </a:stretch>
          </a:blipFill>
          <a:ln>
            <a:noFill/>
          </a:ln>
        </p:spPr>
        <p:txBody>
          <a:bodyPr/>
          <a:lstStyle/>
          <a:p>
            <a:endParaRPr lang="en-US"/>
          </a:p>
        </p:txBody>
      </p:sp>
      <p:pic>
        <p:nvPicPr>
          <p:cNvPr id="23" name="Google Shape;408;p25"/>
          <p:cNvPicPr preferRelativeResize="0"/>
          <p:nvPr userDrawn="1"/>
        </p:nvPicPr>
        <p:blipFill>
          <a:blip r:embed="rId4">
            <a:alphaModFix/>
          </a:blip>
          <a:srcRect/>
          <a:stretch>
            <a:fillRect/>
          </a:stretch>
        </p:blipFill>
        <p:spPr>
          <a:xfrm>
            <a:off x="13233623" y="6244230"/>
            <a:ext cx="7994600" cy="7928396"/>
          </a:xfrm>
          <a:prstGeom prst="rect">
            <a:avLst/>
          </a:prstGeom>
          <a:noFill/>
          <a:ln>
            <a:noFill/>
          </a:ln>
        </p:spPr>
      </p:pic>
      <p:pic>
        <p:nvPicPr>
          <p:cNvPr id="25" name="Google Shape;410;p25"/>
          <p:cNvPicPr preferRelativeResize="0"/>
          <p:nvPr userDrawn="1"/>
        </p:nvPicPr>
        <p:blipFill>
          <a:blip r:embed="rId5">
            <a:alphaModFix/>
          </a:blip>
          <a:srcRect/>
          <a:stretch>
            <a:fillRect/>
          </a:stretch>
        </p:blipFill>
        <p:spPr>
          <a:xfrm>
            <a:off x="-3104200" y="-2976095"/>
            <a:ext cx="7460726" cy="7398871"/>
          </a:xfrm>
          <a:prstGeom prst="rect">
            <a:avLst/>
          </a:prstGeom>
          <a:noFill/>
          <a:ln>
            <a:noFill/>
          </a:ln>
        </p:spPr>
      </p:pic>
      <p:pic>
        <p:nvPicPr>
          <p:cNvPr id="26" name="Google Shape;411;p25"/>
          <p:cNvPicPr preferRelativeResize="0"/>
          <p:nvPr userDrawn="1"/>
        </p:nvPicPr>
        <p:blipFill>
          <a:blip r:embed="rId6">
            <a:alphaModFix/>
          </a:blip>
          <a:srcRect/>
          <a:stretch>
            <a:fillRect/>
          </a:stretch>
        </p:blipFill>
        <p:spPr>
          <a:xfrm>
            <a:off x="13846450" y="3115050"/>
            <a:ext cx="706900" cy="706900"/>
          </a:xfrm>
          <a:prstGeom prst="rect">
            <a:avLst/>
          </a:prstGeom>
          <a:noFill/>
          <a:ln>
            <a:noFill/>
          </a:ln>
        </p:spPr>
      </p:pic>
      <p:pic>
        <p:nvPicPr>
          <p:cNvPr id="27" name="Google Shape;412;p25"/>
          <p:cNvPicPr preferRelativeResize="0"/>
          <p:nvPr userDrawn="1"/>
        </p:nvPicPr>
        <p:blipFill>
          <a:blip r:embed="rId7">
            <a:alphaModFix/>
          </a:blip>
          <a:srcRect/>
          <a:stretch>
            <a:fillRect/>
          </a:stretch>
        </p:blipFill>
        <p:spPr>
          <a:xfrm>
            <a:off x="4120550" y="3105579"/>
            <a:ext cx="775725" cy="801171"/>
          </a:xfrm>
          <a:prstGeom prst="rect">
            <a:avLst/>
          </a:prstGeom>
          <a:noFill/>
          <a:ln>
            <a:noFill/>
          </a:ln>
        </p:spPr>
      </p:pic>
      <p:cxnSp>
        <p:nvCxnSpPr>
          <p:cNvPr id="29" name="Google Shape;414;p25"/>
          <p:cNvCxnSpPr/>
          <p:nvPr userDrawn="1"/>
        </p:nvCxnSpPr>
        <p:spPr>
          <a:xfrm>
            <a:off x="3703617" y="4123462"/>
            <a:ext cx="11166000" cy="0"/>
          </a:xfrm>
          <a:prstGeom prst="straightConnector1">
            <a:avLst/>
          </a:prstGeom>
          <a:noFill/>
          <a:ln w="50800" cap="flat" cmpd="sng">
            <a:solidFill>
              <a:srgbClr val="F4530A"/>
            </a:solidFill>
            <a:prstDash val="solid"/>
            <a:round/>
            <a:headEnd type="diamond" w="lg" len="lg"/>
            <a:tailEnd type="diamond" w="lg" len="lg"/>
          </a:ln>
        </p:spPr>
      </p:cxnSp>
      <p:cxnSp>
        <p:nvCxnSpPr>
          <p:cNvPr id="30" name="Google Shape;415;p25"/>
          <p:cNvCxnSpPr/>
          <p:nvPr userDrawn="1"/>
        </p:nvCxnSpPr>
        <p:spPr>
          <a:xfrm rot="10800000" flipH="1">
            <a:off x="4479775" y="4124275"/>
            <a:ext cx="9600" cy="922800"/>
          </a:xfrm>
          <a:prstGeom prst="straightConnector1">
            <a:avLst/>
          </a:prstGeom>
          <a:noFill/>
          <a:ln w="50800" cap="flat" cmpd="sng">
            <a:solidFill>
              <a:srgbClr val="F4530A"/>
            </a:solidFill>
            <a:prstDash val="solid"/>
            <a:round/>
            <a:headEnd type="diamond" w="lg" len="lg"/>
            <a:tailEnd type="oval" w="lg" len="lg"/>
          </a:ln>
        </p:spPr>
      </p:cxnSp>
      <p:cxnSp>
        <p:nvCxnSpPr>
          <p:cNvPr id="31" name="Google Shape;416;p25"/>
          <p:cNvCxnSpPr/>
          <p:nvPr userDrawn="1"/>
        </p:nvCxnSpPr>
        <p:spPr>
          <a:xfrm rot="10800000" flipH="1">
            <a:off x="7702050" y="4124275"/>
            <a:ext cx="9600" cy="922800"/>
          </a:xfrm>
          <a:prstGeom prst="straightConnector1">
            <a:avLst/>
          </a:prstGeom>
          <a:noFill/>
          <a:ln w="50800" cap="flat" cmpd="sng">
            <a:solidFill>
              <a:srgbClr val="F4530A"/>
            </a:solidFill>
            <a:prstDash val="solid"/>
            <a:round/>
            <a:headEnd type="diamond" w="lg" len="lg"/>
            <a:tailEnd type="oval" w="lg" len="lg"/>
          </a:ln>
        </p:spPr>
      </p:cxnSp>
      <p:cxnSp>
        <p:nvCxnSpPr>
          <p:cNvPr id="32" name="Google Shape;417;p25"/>
          <p:cNvCxnSpPr/>
          <p:nvPr userDrawn="1"/>
        </p:nvCxnSpPr>
        <p:spPr>
          <a:xfrm rot="10800000" flipH="1">
            <a:off x="10901388" y="4113175"/>
            <a:ext cx="9600" cy="922800"/>
          </a:xfrm>
          <a:prstGeom prst="straightConnector1">
            <a:avLst/>
          </a:prstGeom>
          <a:noFill/>
          <a:ln w="50800" cap="flat" cmpd="sng">
            <a:solidFill>
              <a:srgbClr val="F4530A"/>
            </a:solidFill>
            <a:prstDash val="solid"/>
            <a:round/>
            <a:headEnd type="diamond" w="lg" len="lg"/>
            <a:tailEnd type="oval" w="lg" len="lg"/>
          </a:ln>
        </p:spPr>
      </p:cxnSp>
      <p:cxnSp>
        <p:nvCxnSpPr>
          <p:cNvPr id="33" name="Google Shape;418;p25"/>
          <p:cNvCxnSpPr/>
          <p:nvPr userDrawn="1"/>
        </p:nvCxnSpPr>
        <p:spPr>
          <a:xfrm rot="10800000" flipH="1">
            <a:off x="14100738" y="4113175"/>
            <a:ext cx="9600" cy="922800"/>
          </a:xfrm>
          <a:prstGeom prst="straightConnector1">
            <a:avLst/>
          </a:prstGeom>
          <a:noFill/>
          <a:ln w="50800" cap="flat" cmpd="sng">
            <a:solidFill>
              <a:srgbClr val="F4530A"/>
            </a:solidFill>
            <a:prstDash val="solid"/>
            <a:round/>
            <a:headEnd type="diamond" w="lg" len="lg"/>
            <a:tailEnd type="oval" w="lg" len="lg"/>
          </a:ln>
        </p:spPr>
      </p:cxnSp>
      <p:sp>
        <p:nvSpPr>
          <p:cNvPr id="34" name="Text Placeholder 19"/>
          <p:cNvSpPr>
            <a:spLocks noGrp="1" noEditPoints="1"/>
          </p:cNvSpPr>
          <p:nvPr>
            <p:ph type="body" sz="quarter" idx="10" hasCustomPrompt="1"/>
          </p:nvPr>
        </p:nvSpPr>
        <p:spPr>
          <a:xfrm>
            <a:off x="3171523" y="462163"/>
            <a:ext cx="11574072" cy="1770565"/>
          </a:xfrm>
        </p:spPr>
        <p:txBody>
          <a:bodyPr anchor="ctr">
            <a:noAutofit/>
          </a:bodyPr>
          <a:lstStyle>
            <a:lvl1pPr marL="69850" indent="0" algn="ctr">
              <a:buNone/>
              <a:defRPr lang="en-US" sz="3600" b="0" i="0" u="none" strike="noStrike" cap="none" dirty="0">
                <a:solidFill>
                  <a:srgbClr val="F4530A"/>
                </a:solidFill>
                <a:latin typeface="Bebas Neue"/>
                <a:ea typeface="Bebas Neue"/>
                <a:cs typeface="Bebas Neue"/>
                <a:sym typeface="Arial"/>
              </a:defRPr>
            </a:lvl1pPr>
          </a:lstStyle>
          <a:p>
            <a:pPr lvl="0"/>
            <a:r>
              <a:rPr lang="en-US" dirty="0"/>
              <a:t>Title, 120, str</a:t>
            </a:r>
          </a:p>
        </p:txBody>
      </p:sp>
      <p:sp>
        <p:nvSpPr>
          <p:cNvPr id="43" name="Text Placeholder 42"/>
          <p:cNvSpPr>
            <a:spLocks noGrp="1" noEditPoints="1"/>
          </p:cNvSpPr>
          <p:nvPr>
            <p:ph type="body" sz="quarter" idx="11" hasCustomPrompt="1"/>
          </p:nvPr>
        </p:nvSpPr>
        <p:spPr>
          <a:xfrm>
            <a:off x="3009901" y="5314950"/>
            <a:ext cx="3048000" cy="3067050"/>
          </a:xfrm>
        </p:spPr>
        <p:txBody>
          <a:bodyPr>
            <a:normAutofit/>
          </a:bodyPr>
          <a:lstStyle>
            <a:lvl1pPr marL="69850" indent="0" algn="ctr">
              <a:buNone/>
              <a:defRPr lang="en-US" sz="2100" b="0" i="0" u="none" strike="noStrike" cap="none" dirty="0">
                <a:solidFill>
                  <a:srgbClr val="000000"/>
                </a:solidFill>
                <a:latin typeface="Arial"/>
                <a:ea typeface="Arial"/>
                <a:cs typeface="Arial"/>
                <a:sym typeface="Arial"/>
              </a:defRPr>
            </a:lvl1pPr>
          </a:lstStyle>
          <a:p>
            <a:pPr lvl="0"/>
            <a:r>
              <a:rPr lang="en-US" dirty="0"/>
              <a:t>Content1, 250, str</a:t>
            </a:r>
          </a:p>
        </p:txBody>
      </p:sp>
      <p:sp>
        <p:nvSpPr>
          <p:cNvPr id="44" name="Text Placeholder 42"/>
          <p:cNvSpPr>
            <a:spLocks noGrp="1" noEditPoints="1"/>
          </p:cNvSpPr>
          <p:nvPr>
            <p:ph type="body" sz="quarter" idx="12" hasCustomPrompt="1"/>
          </p:nvPr>
        </p:nvSpPr>
        <p:spPr>
          <a:xfrm>
            <a:off x="6191251" y="5338333"/>
            <a:ext cx="3048000" cy="3067050"/>
          </a:xfrm>
        </p:spPr>
        <p:txBody>
          <a:bodyPr>
            <a:normAutofit/>
          </a:bodyPr>
          <a:lstStyle>
            <a:lvl1pPr marL="69850" indent="0" algn="ctr">
              <a:buNone/>
              <a:defRPr lang="en-US" sz="2100" b="0" i="0" u="none" strike="noStrike" cap="none" dirty="0">
                <a:solidFill>
                  <a:srgbClr val="000000"/>
                </a:solidFill>
                <a:latin typeface="Arial"/>
                <a:ea typeface="Arial"/>
                <a:cs typeface="Arial"/>
                <a:sym typeface="Arial"/>
              </a:defRPr>
            </a:lvl1pPr>
          </a:lstStyle>
          <a:p>
            <a:pPr lvl="0"/>
            <a:r>
              <a:rPr lang="en-US" dirty="0"/>
              <a:t>Content2, 250, str</a:t>
            </a:r>
          </a:p>
        </p:txBody>
      </p:sp>
      <p:sp>
        <p:nvSpPr>
          <p:cNvPr id="45" name="Text Placeholder 42"/>
          <p:cNvSpPr>
            <a:spLocks noGrp="1" noEditPoints="1"/>
          </p:cNvSpPr>
          <p:nvPr>
            <p:ph type="body" sz="quarter" idx="13" hasCustomPrompt="1"/>
          </p:nvPr>
        </p:nvSpPr>
        <p:spPr>
          <a:xfrm>
            <a:off x="9372601" y="5361716"/>
            <a:ext cx="3048000" cy="3067050"/>
          </a:xfrm>
        </p:spPr>
        <p:txBody>
          <a:bodyPr>
            <a:normAutofit/>
          </a:bodyPr>
          <a:lstStyle>
            <a:lvl1pPr marL="69850" indent="0" algn="ctr">
              <a:buNone/>
              <a:defRPr lang="en-US" sz="2100" b="0" i="0" u="none" strike="noStrike" cap="none" dirty="0">
                <a:solidFill>
                  <a:srgbClr val="000000"/>
                </a:solidFill>
                <a:latin typeface="Arial"/>
                <a:ea typeface="Arial"/>
                <a:cs typeface="Arial"/>
                <a:sym typeface="Arial"/>
              </a:defRPr>
            </a:lvl1pPr>
          </a:lstStyle>
          <a:p>
            <a:pPr lvl="0"/>
            <a:r>
              <a:rPr lang="en-US" dirty="0"/>
              <a:t>Content3, 250, str</a:t>
            </a:r>
          </a:p>
        </p:txBody>
      </p:sp>
      <p:sp>
        <p:nvSpPr>
          <p:cNvPr id="46" name="Text Placeholder 42"/>
          <p:cNvSpPr>
            <a:spLocks noGrp="1" noEditPoints="1"/>
          </p:cNvSpPr>
          <p:nvPr>
            <p:ph type="body" sz="quarter" idx="14" hasCustomPrompt="1"/>
          </p:nvPr>
        </p:nvSpPr>
        <p:spPr>
          <a:xfrm>
            <a:off x="12553951" y="5385099"/>
            <a:ext cx="3048000" cy="3067050"/>
          </a:xfrm>
        </p:spPr>
        <p:txBody>
          <a:bodyPr>
            <a:normAutofit/>
          </a:bodyPr>
          <a:lstStyle>
            <a:lvl1pPr marL="69850" indent="0" algn="ctr">
              <a:buNone/>
              <a:defRPr lang="en-US" sz="2100" b="0" i="0" u="none" strike="noStrike" cap="none" dirty="0">
                <a:solidFill>
                  <a:srgbClr val="000000"/>
                </a:solidFill>
                <a:latin typeface="Arial"/>
                <a:ea typeface="Arial"/>
                <a:cs typeface="Arial"/>
                <a:sym typeface="Arial"/>
              </a:defRPr>
            </a:lvl1pPr>
          </a:lstStyle>
          <a:p>
            <a:pPr lvl="0"/>
            <a:r>
              <a:rPr lang="en-US" dirty="0"/>
              <a:t>Content4, 250, str</a:t>
            </a: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
        <p:cNvGrpSpPr/>
        <p:nvPr/>
      </p:nvGrpSpPr>
      <p:grpSpPr>
        <a:xfrm>
          <a:off x="0" y="0"/>
          <a:ext cx="0" cy="0"/>
          <a:chOff x="0" y="0"/>
          <a:chExt cx="0" cy="0"/>
        </a:xfrm>
      </p:grpSpPr>
      <p:grpSp>
        <p:nvGrpSpPr>
          <p:cNvPr id="66" name="Google Shape;66;p10"/>
          <p:cNvGrpSpPr/>
          <p:nvPr/>
        </p:nvGrpSpPr>
        <p:grpSpPr>
          <a:xfrm>
            <a:off x="0" y="-285210"/>
            <a:ext cx="18288118" cy="10540225"/>
            <a:chOff x="0" y="-66675"/>
            <a:chExt cx="4816592" cy="2776008"/>
          </a:xfrm>
        </p:grpSpPr>
        <p:sp>
          <p:nvSpPr>
            <p:cNvPr id="67" name="Google Shape;67;p10"/>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close/>
                </a:path>
              </a:pathLst>
            </a:custGeom>
            <a:solidFill>
              <a:srgbClr val="000000">
                <a:alpha val="0"/>
              </a:srgbClr>
            </a:solidFill>
            <a:ln w="342900" cap="sq" cmpd="sng">
              <a:solidFill>
                <a:srgbClr val="ED7843"/>
              </a:solidFill>
              <a:prstDash val="solid"/>
              <a:miter lim="8000"/>
              <a:headEnd type="none" w="sm" len="sm"/>
              <a:tailEnd type="none" w="sm" len="sm"/>
            </a:ln>
          </p:spPr>
          <p:txBody>
            <a:bodyPr/>
            <a:lstStyle/>
            <a:p>
              <a:endParaRPr/>
            </a:p>
          </p:txBody>
        </p:sp>
        <p:sp>
          <p:nvSpPr>
            <p:cNvPr id="68" name="Google Shape;68;p10"/>
            <p:cNvSpPr txBox="1"/>
            <p:nvPr/>
          </p:nvSpPr>
          <p:spPr>
            <a:xfrm>
              <a:off x="0" y="-66675"/>
              <a:ext cx="4816500" cy="2775900"/>
            </a:xfrm>
            <a:prstGeom prst="rect">
              <a:avLst/>
            </a:prstGeom>
            <a:noFill/>
            <a:ln>
              <a:noFill/>
            </a:ln>
          </p:spPr>
          <p:txBody>
            <a:bodyPr spcFirstLastPara="1" wrap="square" lIns="50800" tIns="50800" rIns="50800" bIns="50800" anchor="ctr">
              <a:noAutofit/>
            </a:bodyPr>
            <a:lstStyle/>
            <a:p>
              <a:pPr marL="0" marR="0" indent="0" algn="ctr" rtl="0">
                <a:lnSpc>
                  <a:spcPct val="20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0"/>
          <p:cNvSpPr>
            <a:spLocks noGrp="1" noEditPoints="1"/>
          </p:cNvSpPr>
          <p:nvPr>
            <p:ph type="title" hasCustomPrompt="1"/>
          </p:nvPr>
        </p:nvSpPr>
        <p:spPr>
          <a:xfrm>
            <a:off x="860150" y="846675"/>
            <a:ext cx="16353300" cy="2976900"/>
          </a:xfrm>
          <a:prstGeom prst="rect">
            <a:avLst/>
          </a:prstGeom>
          <a:noFill/>
          <a:ln>
            <a:noFill/>
          </a:ln>
        </p:spPr>
        <p:txBody>
          <a:bodyPr spcFirstLastPara="1" wrap="square" lIns="91425" tIns="45700" rIns="78925" bIns="45700" anchor="b">
            <a:normAutofit/>
          </a:bodyPr>
          <a:lstStyle>
            <a:lvl1pPr>
              <a:spcBef>
                <a:spcPts val="0"/>
              </a:spcBef>
              <a:spcAft>
                <a:spcPts val="0"/>
              </a:spcAft>
              <a:buClr>
                <a:schemeClr val="dk1"/>
              </a:buClr>
              <a:buSzPts val="9000"/>
              <a:buFont typeface="Calibri"/>
              <a:buNone/>
              <a:defRPr sz="6600" b="1"/>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rPr lang="en-US" dirty="0"/>
              <a:t>Title, 120, str</a:t>
            </a:r>
            <a:endParaRPr dirty="0"/>
          </a:p>
        </p:txBody>
      </p:sp>
      <p:sp>
        <p:nvSpPr>
          <p:cNvPr id="70" name="Google Shape;70;p10"/>
          <p:cNvSpPr>
            <a:spLocks noGrp="1" noEditPoints="1"/>
          </p:cNvSpPr>
          <p:nvPr>
            <p:ph type="pic" idx="2" hasCustomPrompt="1"/>
          </p:nvPr>
        </p:nvSpPr>
        <p:spPr>
          <a:xfrm>
            <a:off x="1397988" y="4461950"/>
            <a:ext cx="5486400" cy="4114800"/>
          </a:xfrm>
          <a:prstGeom prst="rect">
            <a:avLst/>
          </a:prstGeom>
          <a:noFill/>
          <a:ln>
            <a:noFill/>
          </a:ln>
        </p:spPr>
        <p:txBody>
          <a:bodyPr/>
          <a:lstStyle/>
          <a:p>
            <a:pPr lvl="0"/>
            <a:r>
              <a:rPr lang="en-US" dirty="0"/>
              <a:t>Image, 0, </a:t>
            </a:r>
            <a:r>
              <a:rPr lang="en-US" dirty="0" err="1"/>
              <a:t>img</a:t>
            </a:r>
            <a:endParaRPr lang="en-US" dirty="0"/>
          </a:p>
        </p:txBody>
      </p:sp>
      <p:sp>
        <p:nvSpPr>
          <p:cNvPr id="71" name="Google Shape;71;p10"/>
          <p:cNvSpPr>
            <a:spLocks noGrp="1" noEditPoints="1"/>
          </p:cNvSpPr>
          <p:nvPr>
            <p:ph type="body" idx="1" hasCustomPrompt="1"/>
          </p:nvPr>
        </p:nvSpPr>
        <p:spPr>
          <a:xfrm>
            <a:off x="8804376" y="4312638"/>
            <a:ext cx="6892824" cy="2150788"/>
          </a:xfrm>
          <a:prstGeom prst="rect">
            <a:avLst/>
          </a:prstGeom>
          <a:noFill/>
          <a:ln>
            <a:noFill/>
          </a:ln>
        </p:spPr>
        <p:txBody>
          <a:bodyPr spcFirstLastPara="1" wrap="square" lIns="91425" tIns="45700" rIns="91425" bIns="45700" anchor="t">
            <a:normAutofit/>
          </a:bodyPr>
          <a:lstStyle>
            <a:lvl1pPr marL="457200" indent="-228600" algn="l">
              <a:spcBef>
                <a:spcPts val="280"/>
              </a:spcBef>
              <a:spcAft>
                <a:spcPts val="0"/>
              </a:spcAft>
              <a:buClr>
                <a:schemeClr val="dk1"/>
              </a:buClr>
              <a:buSzPts val="2500"/>
              <a:buNone/>
              <a:defRPr>
                <a:latin typeface="+mj-lt"/>
              </a:defRPr>
            </a:lvl1pPr>
            <a:lvl2pPr marL="914400" lvl="1" indent="-228600" algn="l">
              <a:spcBef>
                <a:spcPts val="240"/>
              </a:spcBef>
              <a:spcAft>
                <a:spcPts val="0"/>
              </a:spcAft>
              <a:buClr>
                <a:schemeClr val="dk1"/>
              </a:buClr>
              <a:buSzPts val="2500"/>
              <a:buNone/>
            </a:lvl2pPr>
            <a:lvl3pPr marL="1371600" lvl="2" indent="-228600" algn="l">
              <a:spcBef>
                <a:spcPts val="200"/>
              </a:spcBef>
              <a:spcAft>
                <a:spcPts val="0"/>
              </a:spcAft>
              <a:buClr>
                <a:schemeClr val="dk1"/>
              </a:buClr>
              <a:buSzPts val="2500"/>
              <a:buNone/>
            </a:lvl3pPr>
            <a:lvl4pPr marL="1828800" lvl="3" indent="-228600" algn="l">
              <a:spcBef>
                <a:spcPts val="180"/>
              </a:spcBef>
              <a:spcAft>
                <a:spcPts val="0"/>
              </a:spcAft>
              <a:buClr>
                <a:schemeClr val="dk1"/>
              </a:buClr>
              <a:buSzPts val="2500"/>
              <a:buNone/>
            </a:lvl4pPr>
            <a:lvl5pPr marL="2286000" lvl="4" indent="-228600" algn="l">
              <a:spcBef>
                <a:spcPts val="180"/>
              </a:spcBef>
              <a:spcAft>
                <a:spcPts val="0"/>
              </a:spcAft>
              <a:buClr>
                <a:schemeClr val="dk1"/>
              </a:buClr>
              <a:buSzPts val="2500"/>
              <a:buNone/>
            </a:lvl5pPr>
            <a:lvl6pPr marL="2743200" lvl="5" indent="-228600" algn="l">
              <a:spcBef>
                <a:spcPts val="180"/>
              </a:spcBef>
              <a:spcAft>
                <a:spcPts val="0"/>
              </a:spcAft>
              <a:buClr>
                <a:schemeClr val="dk1"/>
              </a:buClr>
              <a:buSzPts val="2500"/>
              <a:buNone/>
            </a:lvl6pPr>
            <a:lvl7pPr marL="3200400" lvl="6" indent="-228600" algn="l">
              <a:spcBef>
                <a:spcPts val="180"/>
              </a:spcBef>
              <a:spcAft>
                <a:spcPts val="0"/>
              </a:spcAft>
              <a:buClr>
                <a:schemeClr val="dk1"/>
              </a:buClr>
              <a:buSzPts val="2500"/>
              <a:buNone/>
            </a:lvl7pPr>
            <a:lvl8pPr marL="3657600" lvl="7" indent="-228600" algn="l">
              <a:spcBef>
                <a:spcPts val="180"/>
              </a:spcBef>
              <a:spcAft>
                <a:spcPts val="0"/>
              </a:spcAft>
              <a:buClr>
                <a:schemeClr val="dk1"/>
              </a:buClr>
              <a:buSzPts val="2500"/>
              <a:buNone/>
            </a:lvl8pPr>
            <a:lvl9pPr marL="4114800" lvl="8" indent="-228600" algn="l">
              <a:spcBef>
                <a:spcPts val="180"/>
              </a:spcBef>
              <a:spcAft>
                <a:spcPts val="0"/>
              </a:spcAft>
              <a:buClr>
                <a:schemeClr val="dk1"/>
              </a:buClr>
              <a:buSzPts val="2500"/>
              <a:buNone/>
            </a:lvl9pPr>
          </a:lstStyle>
          <a:p>
            <a:pPr lvl="0"/>
            <a:r>
              <a:rPr lang="en-US" dirty="0"/>
              <a:t>Content, 370, str</a:t>
            </a:r>
            <a:endParaRPr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1EB"/>
        </a:solidFill>
        <a:effectLst/>
      </p:bgPr>
    </p:bg>
    <p:spTree>
      <p:nvGrpSpPr>
        <p:cNvPr id="1" name=""/>
        <p:cNvGrpSpPr/>
        <p:nvPr/>
      </p:nvGrpSpPr>
      <p:grpSpPr>
        <a:xfrm>
          <a:off x="0" y="0"/>
          <a:ext cx="0" cy="0"/>
          <a:chOff x="0" y="0"/>
          <a:chExt cx="0" cy="0"/>
        </a:xfrm>
      </p:grpSpPr>
      <p:sp>
        <p:nvSpPr>
          <p:cNvPr id="6" name="Google Shape;6;p1"/>
          <p:cNvSpPr>
            <a:spLocks noGrp="1" noEditPoints="1"/>
          </p:cNvSpPr>
          <p:nvPr>
            <p:ph type="title"/>
          </p:nvPr>
        </p:nvSpPr>
        <p:spPr>
          <a:xfrm>
            <a:off x="897600" y="1524600"/>
            <a:ext cx="16492800" cy="1801200"/>
          </a:xfrm>
          <a:prstGeom prst="rect">
            <a:avLst/>
          </a:prstGeom>
          <a:noFill/>
          <a:ln>
            <a:noFill/>
          </a:ln>
        </p:spPr>
        <p:txBody>
          <a:bodyPr spcFirstLastPara="1" wrap="square" lIns="91425" tIns="45700" rIns="91425" bIns="45700" anchor="ctr">
            <a:normAutofit/>
          </a:bodyPr>
          <a:lstStyle>
            <a:lvl1pPr marR="0" algn="ctr" rtl="0">
              <a:spcBef>
                <a:spcPts val="0"/>
              </a:spcBef>
              <a:spcAft>
                <a:spcPts val="0"/>
              </a:spcAft>
              <a:buClr>
                <a:schemeClr val="dk1"/>
              </a:buClr>
              <a:buSzPts val="8500"/>
              <a:buFont typeface="Bebas Neue"/>
              <a:buNone/>
              <a:defRPr sz="8500" b="1" i="0" u="none" strike="noStrike" cap="none">
                <a:solidFill>
                  <a:schemeClr val="dk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a:spLocks noGrp="1" noEditPoints="1"/>
          </p:cNvSpPr>
          <p:nvPr>
            <p:ph type="body" idx="1"/>
          </p:nvPr>
        </p:nvSpPr>
        <p:spPr>
          <a:xfrm>
            <a:off x="1632575" y="5083675"/>
            <a:ext cx="8229600" cy="4526100"/>
          </a:xfrm>
          <a:prstGeom prst="rect">
            <a:avLst/>
          </a:prstGeom>
          <a:noFill/>
          <a:ln>
            <a:noFill/>
          </a:ln>
        </p:spPr>
        <p:txBody>
          <a:bodyPr spcFirstLastPara="1" wrap="square" lIns="91425" tIns="45700" rIns="91425" bIns="45700" anchor="t">
            <a:normAutofit/>
          </a:bodyPr>
          <a:lstStyle>
            <a:lvl1pPr marL="457200" marR="0" indent="-387350" algn="l" rtl="0">
              <a:spcBef>
                <a:spcPts val="64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1pPr>
            <a:lvl2pPr marL="914400" marR="0" lvl="1" indent="-387350" algn="l" rtl="0">
              <a:spcBef>
                <a:spcPts val="56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2pPr>
            <a:lvl3pPr marL="1371600" marR="0" lvl="2" indent="-387350" algn="l" rtl="0">
              <a:spcBef>
                <a:spcPts val="48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3pPr>
            <a:lvl4pPr marL="1828800" marR="0" lvl="3" indent="-387350" algn="l" rtl="0">
              <a:spcBef>
                <a:spcPts val="40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4pPr>
            <a:lvl5pPr marL="2286000" marR="0" lvl="4" indent="-387350" algn="l" rtl="0">
              <a:spcBef>
                <a:spcPts val="40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5pPr>
            <a:lvl6pPr marL="2743200" marR="0" lvl="5" indent="-387350" algn="l" rtl="0">
              <a:spcBef>
                <a:spcPts val="40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6pPr>
            <a:lvl7pPr marL="3200400" marR="0" lvl="6" indent="-387350" algn="l" rtl="0">
              <a:spcBef>
                <a:spcPts val="40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7pPr>
            <a:lvl8pPr marL="3657600" marR="0" lvl="7" indent="-387350" algn="l" rtl="0">
              <a:spcBef>
                <a:spcPts val="40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8pPr>
            <a:lvl9pPr marL="4114800" marR="0" lvl="8" indent="-387350" algn="l" rtl="0">
              <a:spcBef>
                <a:spcPts val="400"/>
              </a:spcBef>
              <a:spcAft>
                <a:spcPts val="0"/>
              </a:spcAft>
              <a:buClr>
                <a:schemeClr val="accent5"/>
              </a:buClr>
              <a:buSzPts val="2500"/>
              <a:buFont typeface="Bebas Neue"/>
              <a:buChar char="•"/>
              <a:defRPr sz="2500" i="0" u="none" strike="noStrike" cap="none">
                <a:solidFill>
                  <a:schemeClr val="accent5"/>
                </a:solidFill>
                <a:latin typeface="Bebas Neue"/>
                <a:ea typeface="Bebas Neue"/>
                <a:cs typeface="Bebas Neue"/>
                <a:sym typeface="Bebas Neue"/>
              </a:defRPr>
            </a:lvl9pPr>
          </a:lstStyle>
          <a:p>
            <a:pPr lvl="0"/>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nsplash.com/@linkedinsalesnavigator?utm_source=ai_slide_maker&amp;utm_medium=referral"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33.jpeg"/><Relationship Id="rId4" Type="http://schemas.openxmlformats.org/officeDocument/2006/relationships/hyperlink" Target="https://unsplash.com/photos/two-men-sitting-on-sofa-hrhjn6ZTgrM?utm_source=ai_slide_maker&amp;utm_medium=referra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unsplash.com/@sincerelymedia?utm_source=ai_slide_maker&amp;utm_medium=referra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hyperlink" Target="https://unsplash.com/photos/woman-using-macbook-pro-HL3EOgFiy0k?utm_source=ai_slide_maker&amp;utm_medium=referra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andrewtneel?utm_source=ai_slide_maker&amp;utm_medium=referra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hyperlink" Target="https://unsplash.com/photos/man-holding-white-ceramic-teacup-QLqNalPe0RA?utm_source=ai_slide_maker&amp;utm_medium=referra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linkedinsalesnavigator?utm_source=ai_slide_maker&amp;utm_medium=referra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hyperlink" Target="https://unsplash.com/photos/person-typing-on-macbook-pro-on-brown-wooden-table-during-daytime-photo-0QvTyp0gH3A?utm_source=ai_slide_maker&amp;utm_medium=referr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sz="7680"/>
              <a:t>Tamakining salbiy oqibatlari</a:t>
            </a:r>
          </a:p>
        </p:txBody>
      </p:sp>
      <p:sp>
        <p:nvSpPr>
          <p:cNvPr id="3" name="Text Placeholder 2"/>
          <p:cNvSpPr>
            <a:spLocks noGrp="1" noEditPoints="1"/>
          </p:cNvSpPr>
          <p:nvPr>
            <p:ph type="body"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EditPoints="1"/>
          </p:cNvSpPr>
          <p:nvPr>
            <p:ph type="body" sz="quarter" idx="10"/>
          </p:nvPr>
        </p:nvSpPr>
        <p:spPr/>
        <p:txBody>
          <a:bodyPr/>
          <a:lstStyle/>
          <a:p>
            <a:r>
              <a:t>Foydalanilgan Adabiyotlar</a:t>
            </a:r>
          </a:p>
        </p:txBody>
      </p:sp>
      <p:sp>
        <p:nvSpPr>
          <p:cNvPr id="3" name="Text Placeholder 2"/>
          <p:cNvSpPr>
            <a:spLocks noGrp="1" noEditPoints="1"/>
          </p:cNvSpPr>
          <p:nvPr>
            <p:ph type="body" sz="quarter" idx="11"/>
          </p:nvPr>
        </p:nvSpPr>
        <p:spPr/>
        <p:txBody>
          <a:bodyPr/>
          <a:lstStyle/>
          <a:p>
            <a:r>
              <a:t>1. O‘zbekiston Sog‘liqni Saqlash Vazirligi. Tamaki va uning salbiy ta'siri. Sog‘liqni Saqlash O‘quv Qo‘llanmasi, 2020.</a:t>
            </a:r>
          </a:p>
          <a:p>
            <a:r>
              <a:t>2. Akbarov, Sh. Tamaki iste'molining ijtimoiy va iqtisodiy ta'sirlari. O‘zbekiston Tibbiyot Akademiyasi jurnal, 2021.</a:t>
            </a:r>
          </a:p>
          <a:p>
            <a:r>
              <a:t>3. Mustafayev, A. Statistik ma'lumotlar asosida tamaki iste'molini tahlil qilish. O‘zbekiston statistikasi ilovalari, 2019.</a:t>
            </a:r>
          </a:p>
          <a:p>
            <a:r>
              <a:t>4. Yusupov, N. Tamaki bilan kurashishda profilaktika chora-tadbirlarining roli. Sog‘liqni Saqlash va Hayot, 2022.</a:t>
            </a:r>
          </a:p>
          <a:p>
            <a:r>
              <a:t>5. Qodirov, B. Tamaki iste'molining yoshlar o‘rtasida tarqalishi va oldini olish usullari. O‘zbekiston Ta'lim va Sog‘liqni Saqlash Konferensiyasi materiallari, 2023.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EditPoints="1"/>
          </p:cNvSpPr>
          <p:nvPr>
            <p:ph type="body" sz="quarter" idx="10"/>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EditPoints="1"/>
          </p:cNvSpPr>
          <p:nvPr>
            <p:ph type="body" sz="quarter" idx="10"/>
          </p:nvPr>
        </p:nvSpPr>
        <p:spPr/>
        <p:txBody>
          <a:bodyPr/>
          <a:lstStyle/>
          <a:p>
            <a:r>
              <a:t>Reja</a:t>
            </a:r>
          </a:p>
        </p:txBody>
      </p:sp>
      <p:sp>
        <p:nvSpPr>
          <p:cNvPr id="3" name="Text Placeholder 2"/>
          <p:cNvSpPr>
            <a:spLocks noGrp="1" noEditPoints="1"/>
          </p:cNvSpPr>
          <p:nvPr>
            <p:ph type="body" sz="quarter" idx="11"/>
          </p:nvPr>
        </p:nvSpPr>
        <p:spPr/>
        <p:txBody>
          <a:bodyPr/>
          <a:lstStyle/>
          <a:p>
            <a:r>
              <a:t>Xarakatlarning salbiy ta'siri va jamiyatga zararli ta'sirlar</a:t>
            </a:r>
          </a:p>
        </p:txBody>
      </p:sp>
      <p:sp>
        <p:nvSpPr>
          <p:cNvPr id="4" name="Text Placeholder 3"/>
          <p:cNvSpPr>
            <a:spLocks noGrp="1" noEditPoints="1"/>
          </p:cNvSpPr>
          <p:nvPr>
            <p:ph type="body" sz="quarter" idx="12"/>
          </p:nvPr>
        </p:nvSpPr>
        <p:spPr/>
        <p:txBody>
          <a:bodyPr/>
          <a:lstStyle/>
          <a:p>
            <a:r>
              <a:t>Tadqiq qilish va muammolarni aniqlash uchun statistik ma'lumotlar</a:t>
            </a:r>
          </a:p>
        </p:txBody>
      </p:sp>
      <p:sp>
        <p:nvSpPr>
          <p:cNvPr id="5" name="Text Placeholder 4"/>
          <p:cNvSpPr>
            <a:spLocks noGrp="1" noEditPoints="1"/>
          </p:cNvSpPr>
          <p:nvPr>
            <p:ph type="body" sz="quarter" idx="13"/>
          </p:nvPr>
        </p:nvSpPr>
        <p:spPr/>
        <p:txBody>
          <a:bodyPr/>
          <a:lstStyle/>
          <a:p>
            <a:r>
              <a:t>Salbiy oqibatlarni kamaytirish uchun profilaktika va oldini olish usullari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sz="6470"/>
              <a:t>Tamakining salbiy ta'siri</a:t>
            </a:r>
          </a:p>
        </p:txBody>
      </p:sp>
      <p:sp>
        <p:nvSpPr>
          <p:cNvPr id="4" name="Text Placeholder 3"/>
          <p:cNvSpPr>
            <a:spLocks noGrp="1" noEditPoints="1"/>
          </p:cNvSpPr>
          <p:nvPr>
            <p:ph type="body" idx="1"/>
          </p:nvPr>
        </p:nvSpPr>
        <p:spPr/>
        <p:txBody>
          <a:bodyPr>
            <a:normAutofit fontScale="85000" lnSpcReduction="20000"/>
          </a:bodyPr>
          <a:lstStyle/>
          <a:p>
            <a:r>
              <a:rPr sz="2590"/>
              <a:t>Tamakining salbiy ta'siri sog'liq, iqtisod va ijtimoiy sohalarda sezilarli. Sog'liq uchun yurak, o'pka va diabet muammolari, iqtisod uchun tibbiy xarajatlar va ishlab chiqarishning kamayishi, ijtimoiy da'volar va yoshlar orasida keng tarqalgan. Nikotin va katran kabi zararli moddalar salomatlikka jiddiy tahdid soladi.</a:t>
            </a:r>
          </a:p>
        </p:txBody>
      </p:sp>
      <p:sp>
        <p:nvSpPr>
          <p:cNvPr id="5" name="TextBox 4"/>
          <p:cNvSpPr txBox="1"/>
          <p:nvPr/>
        </p:nvSpPr>
        <p:spPr>
          <a:xfrm>
            <a:off x="1397988" y="8348150"/>
            <a:ext cx="5486400" cy="228600"/>
          </a:xfrm>
          <a:prstGeom prst="rect">
            <a:avLst/>
          </a:prstGeom>
          <a:solidFill>
            <a:srgbClr val="F5F3F2"/>
          </a:solidFill>
        </p:spPr>
        <p:txBody>
          <a:bodyPr wrap="none" lIns="0" tIns="0" rIns="0" bIns="0">
            <a:spAutoFit/>
          </a:bodyPr>
          <a:lstStyle/>
          <a:p>
            <a:pPr algn="ctr"/>
            <a:r>
              <a:rPr sz="1100"/>
              <a:t>Photo by </a:t>
            </a:r>
            <a:r>
              <a:rPr sz="1100">
                <a:hlinkClick r:id="rId3"/>
              </a:rPr>
              <a:t>LinkedIn Sales Solutions</a:t>
            </a:r>
            <a:r>
              <a:rPr sz="1100"/>
              <a:t> on </a:t>
            </a:r>
            <a:r>
              <a:rPr sz="1100">
                <a:hlinkClick r:id="rId4"/>
              </a:rPr>
              <a:t>Unsplash</a:t>
            </a:r>
          </a:p>
        </p:txBody>
      </p:sp>
      <p:pic>
        <p:nvPicPr>
          <p:cNvPr id="6" name="Picture 5"/>
          <p:cNvPicPr>
            <a:picLocks noChangeAspect="1"/>
          </p:cNvPicPr>
          <p:nvPr/>
        </p:nvPicPr>
        <p:blipFill>
          <a:blip r:embed="rId5"/>
          <a:srcRect/>
          <a:stretch>
            <a:fillRect/>
          </a:stretch>
        </p:blipFill>
        <p:spPr>
          <a:xfrm>
            <a:off x="1246943" y="4312638"/>
            <a:ext cx="7397624" cy="451963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EditPoints="1"/>
          </p:cNvSpPr>
          <p:nvPr>
            <p:ph type="body" sz="quarter" idx="10"/>
          </p:nvPr>
        </p:nvSpPr>
        <p:spPr/>
        <p:txBody>
          <a:bodyPr/>
          <a:lstStyle/>
          <a:p>
            <a:r>
              <a:rPr sz="3820"/>
              <a:t>Jamiyatga zararli ta'sirlar</a:t>
            </a:r>
          </a:p>
        </p:txBody>
      </p:sp>
      <p:sp>
        <p:nvSpPr>
          <p:cNvPr id="3" name="Text Placeholder 2"/>
          <p:cNvSpPr>
            <a:spLocks noGrp="1" noEditPoints="1"/>
          </p:cNvSpPr>
          <p:nvPr>
            <p:ph type="body" sz="quarter" idx="11"/>
          </p:nvPr>
        </p:nvSpPr>
        <p:spPr>
          <a:xfrm>
            <a:off x="8805636" y="2286466"/>
            <a:ext cx="8820150" cy="1668642"/>
          </a:xfrm>
        </p:spPr>
        <p:txBody>
          <a:bodyPr>
            <a:normAutofit lnSpcReduction="10000"/>
          </a:bodyPr>
          <a:lstStyle/>
          <a:p>
            <a:r>
              <a:rPr sz="2490"/>
              <a:t>Tamakining jamiyatdagi o'rni: Tamaki iste'moli keng tarqalgan, lekin uning ijtimoiy muhitga salbiy ta'siri bor. Bu odatlar yoshlar orasida odatlanishga olib keladi, jamiyatdagi sog'liq muammolarini kuchaytiradi.</a:t>
            </a:r>
          </a:p>
        </p:txBody>
      </p:sp>
      <p:sp>
        <p:nvSpPr>
          <p:cNvPr id="4" name="Text Placeholder 3"/>
          <p:cNvSpPr>
            <a:spLocks noGrp="1" noEditPoints="1"/>
          </p:cNvSpPr>
          <p:nvPr>
            <p:ph type="body" sz="quarter" idx="12"/>
          </p:nvPr>
        </p:nvSpPr>
        <p:spPr/>
        <p:txBody>
          <a:bodyPr>
            <a:normAutofit fontScale="92500" lnSpcReduction="10000"/>
          </a:bodyPr>
          <a:lstStyle/>
          <a:p>
            <a:r>
              <a:rPr sz="2460"/>
              <a:t>Ijtimoiy muammolar: tamaki iste'moli va uning oqibatlari: Tamakining oshib ketishi oilaviy muammo, ish joylarida disiplinsizlik va jamoat joylarida noqulay muhitni yuzaga keltiradi. Bu muammolar ijtimoiy munosabatlarni buzadi.</a:t>
            </a:r>
          </a:p>
        </p:txBody>
      </p:sp>
      <p:sp>
        <p:nvSpPr>
          <p:cNvPr id="5" name="Text Placeholder 4"/>
          <p:cNvSpPr>
            <a:spLocks noGrp="1" noEditPoints="1"/>
          </p:cNvSpPr>
          <p:nvPr>
            <p:ph type="body" sz="quarter" idx="13"/>
          </p:nvPr>
        </p:nvSpPr>
        <p:spPr/>
        <p:txBody>
          <a:bodyPr>
            <a:normAutofit fontScale="92500" lnSpcReduction="10000"/>
          </a:bodyPr>
          <a:lstStyle/>
          <a:p>
            <a:r>
              <a:rPr sz="2440"/>
              <a:t>Salbiy ta'sirlar: iqtisodiy xarajatlar va sog'liqni saqlash tizimiga yuklama: Tamaki xarajatlari mamlakat iqtisodiyotiga katta yuk bo'lib, sog'liqni saqlashga bosimni oshiradi. Bu resurslarni bo'shatib, rivojlanishni sekinlashtiradi.</a:t>
            </a:r>
          </a:p>
        </p:txBody>
      </p:sp>
      <p:sp>
        <p:nvSpPr>
          <p:cNvPr id="7" name="TextBox 6"/>
          <p:cNvSpPr txBox="1"/>
          <p:nvPr/>
        </p:nvSpPr>
        <p:spPr>
          <a:xfrm>
            <a:off x="419100" y="9391650"/>
            <a:ext cx="6323013" cy="228600"/>
          </a:xfrm>
          <a:prstGeom prst="rect">
            <a:avLst/>
          </a:prstGeom>
          <a:solidFill>
            <a:srgbClr val="F5F3F2"/>
          </a:solidFill>
        </p:spPr>
        <p:txBody>
          <a:bodyPr wrap="none" lIns="0" tIns="0" rIns="0" bIns="0">
            <a:spAutoFit/>
          </a:bodyPr>
          <a:lstStyle/>
          <a:p>
            <a:pPr algn="ctr"/>
            <a:r>
              <a:rPr sz="1100"/>
              <a:t>Photo by </a:t>
            </a:r>
            <a:r>
              <a:rPr sz="1100">
                <a:hlinkClick r:id="rId3"/>
              </a:rPr>
              <a:t>Sincerely Media</a:t>
            </a:r>
            <a:r>
              <a:rPr sz="1100"/>
              <a:t> on </a:t>
            </a:r>
            <a:r>
              <a:rPr sz="1100">
                <a:hlinkClick r:id="rId4"/>
              </a:rPr>
              <a:t>Unsplash</a:t>
            </a:r>
          </a:p>
        </p:txBody>
      </p:sp>
      <p:pic>
        <p:nvPicPr>
          <p:cNvPr id="8" name="Picture 7"/>
          <p:cNvPicPr>
            <a:picLocks noChangeAspect="1"/>
          </p:cNvPicPr>
          <p:nvPr/>
        </p:nvPicPr>
        <p:blipFill>
          <a:blip r:embed="rId5"/>
          <a:srcRect/>
          <a:stretch>
            <a:fillRect/>
          </a:stretch>
        </p:blipFill>
        <p:spPr>
          <a:xfrm>
            <a:off x="67733" y="2609090"/>
            <a:ext cx="7249592" cy="72495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sz="5000"/>
              <a:t>Statistik ma'lumotlar tahlili</a:t>
            </a:r>
          </a:p>
        </p:txBody>
      </p:sp>
      <p:sp>
        <p:nvSpPr>
          <p:cNvPr id="3" name="Text Placeholder 2"/>
          <p:cNvSpPr>
            <a:spLocks noGrp="1" noEditPoints="1"/>
          </p:cNvSpPr>
          <p:nvPr>
            <p:ph type="body" sz="quarter" idx="10"/>
          </p:nvPr>
        </p:nvSpPr>
        <p:spPr>
          <a:xfrm>
            <a:off x="2187575" y="1865381"/>
            <a:ext cx="6956425" cy="1289050"/>
          </a:xfrm>
        </p:spPr>
        <p:txBody>
          <a:bodyPr/>
          <a:lstStyle/>
          <a:p>
            <a:r>
              <a:rPr sz="3279"/>
              <a:t>Tamaki iste'moli bo'yicha statistik ma'lumotlar</a:t>
            </a:r>
          </a:p>
        </p:txBody>
      </p:sp>
      <p:sp>
        <p:nvSpPr>
          <p:cNvPr id="4" name="Text Placeholder 3"/>
          <p:cNvSpPr>
            <a:spLocks noGrp="1" noEditPoints="1"/>
          </p:cNvSpPr>
          <p:nvPr>
            <p:ph type="body" sz="quarter" idx="11"/>
          </p:nvPr>
        </p:nvSpPr>
        <p:spPr>
          <a:xfrm>
            <a:off x="819571" y="8000417"/>
            <a:ext cx="8389488" cy="947541"/>
          </a:xfrm>
        </p:spPr>
        <p:txBody>
          <a:bodyPr>
            <a:normAutofit fontScale="77500" lnSpcReduction="20000"/>
          </a:bodyPr>
          <a:lstStyle/>
          <a:p>
            <a:r>
              <a:rPr sz="2620"/>
              <a:t>O'zbekistonda 2023 yilda tamaki iste'moli 15% ga oshdi. Globally, esa, iste'mol kamaymoqda, ammo yoshlar orasida ko'paymoqda. Bu tendensiyalar sog'liq uchun xavf tug'diradi.</a:t>
            </a:r>
          </a:p>
        </p:txBody>
      </p:sp>
      <p:sp>
        <p:nvSpPr>
          <p:cNvPr id="5" name="Text Placeholder 4"/>
          <p:cNvSpPr>
            <a:spLocks noGrp="1" noEditPoints="1"/>
          </p:cNvSpPr>
          <p:nvPr>
            <p:ph type="body" sz="quarter" idx="12"/>
          </p:nvPr>
        </p:nvSpPr>
        <p:spPr>
          <a:xfrm>
            <a:off x="9826621" y="1865381"/>
            <a:ext cx="6956425" cy="1289050"/>
          </a:xfrm>
        </p:spPr>
        <p:txBody>
          <a:bodyPr/>
          <a:lstStyle/>
          <a:p>
            <a:r>
              <a:rPr sz="3229"/>
              <a:t>Tamaki iste'molining salbiy oqibatlari haqida ma'lumotlar</a:t>
            </a:r>
          </a:p>
        </p:txBody>
      </p:sp>
      <p:sp>
        <p:nvSpPr>
          <p:cNvPr id="6" name="Text Placeholder 5"/>
          <p:cNvSpPr>
            <a:spLocks noGrp="1" noEditPoints="1"/>
          </p:cNvSpPr>
          <p:nvPr>
            <p:ph type="body" sz="quarter" idx="13"/>
          </p:nvPr>
        </p:nvSpPr>
        <p:spPr>
          <a:xfrm>
            <a:off x="10029822" y="7888813"/>
            <a:ext cx="6956426" cy="1949134"/>
          </a:xfrm>
        </p:spPr>
        <p:txBody>
          <a:bodyPr/>
          <a:lstStyle/>
          <a:p>
            <a:r>
              <a:rPr sz="2620"/>
              <a:t>Tamaki iste'moli nafaqat sog'liq muammolari, balki iqtisodiy va ijtimoiy muammolarga ham olib keladi. Bu holatlar oldini olish uchun keng qamrovli chora-tadbirlar zarur.</a:t>
            </a:r>
          </a:p>
        </p:txBody>
      </p:sp>
      <p:pic>
        <p:nvPicPr>
          <p:cNvPr id="8" name="Picture 7"/>
          <p:cNvPicPr>
            <a:picLocks noChangeAspect="1"/>
          </p:cNvPicPr>
          <p:nvPr/>
        </p:nvPicPr>
        <p:blipFill>
          <a:blip r:embed="rId3"/>
          <a:srcRect/>
          <a:stretch>
            <a:fillRect/>
          </a:stretch>
        </p:blipFill>
        <p:spPr>
          <a:xfrm>
            <a:off x="3431057" y="3154431"/>
            <a:ext cx="11028349" cy="453719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EditPoints="1"/>
          </p:cNvSpPr>
          <p:nvPr>
            <p:ph type="body" sz="quarter" idx="10"/>
          </p:nvPr>
        </p:nvSpPr>
        <p:spPr/>
        <p:txBody>
          <a:bodyPr/>
          <a:lstStyle/>
          <a:p>
            <a:r>
              <a:rPr sz="5150"/>
              <a:t>Tamaki iste'molining salbiy oqibatlari</a:t>
            </a:r>
          </a:p>
        </p:txBody>
      </p:sp>
      <p:sp>
        <p:nvSpPr>
          <p:cNvPr id="3" name="Text Placeholder 2"/>
          <p:cNvSpPr>
            <a:spLocks noGrp="1" noEditPoints="1"/>
          </p:cNvSpPr>
          <p:nvPr>
            <p:ph type="body" sz="quarter" idx="11"/>
          </p:nvPr>
        </p:nvSpPr>
        <p:spPr/>
        <p:txBody>
          <a:bodyPr/>
          <a:lstStyle/>
          <a:p>
            <a:r>
              <a:rPr sz="2790"/>
              <a:t>Sog'liq uchun xavflar</a:t>
            </a:r>
          </a:p>
        </p:txBody>
      </p:sp>
      <p:sp>
        <p:nvSpPr>
          <p:cNvPr id="4" name="Text Placeholder 3"/>
          <p:cNvSpPr>
            <a:spLocks noGrp="1" noEditPoints="1"/>
          </p:cNvSpPr>
          <p:nvPr>
            <p:ph type="body" sz="quarter" idx="12"/>
          </p:nvPr>
        </p:nvSpPr>
        <p:spPr/>
        <p:txBody>
          <a:bodyPr/>
          <a:lstStyle/>
          <a:p>
            <a:r>
              <a:rPr sz="2140"/>
              <a:t>Tamaki iste'moli yurak xuruji, onkologik kasalliklar va nafas olish tizimi muammolariga olib keladi. Statistika ko'rsatadiki, tamaki bilan bog'liq kasalliklar dunyo bo'yicha o'limlarning asosiy sabablaridan biridir.</a:t>
            </a:r>
          </a:p>
        </p:txBody>
      </p:sp>
      <p:sp>
        <p:nvSpPr>
          <p:cNvPr id="5" name="Text Placeholder 4"/>
          <p:cNvSpPr>
            <a:spLocks noGrp="1" noEditPoints="1"/>
          </p:cNvSpPr>
          <p:nvPr>
            <p:ph type="body" sz="quarter" idx="13"/>
          </p:nvPr>
        </p:nvSpPr>
        <p:spPr/>
        <p:txBody>
          <a:bodyPr/>
          <a:lstStyle/>
          <a:p>
            <a:r>
              <a:rPr sz="2690"/>
              <a:t>Ijtimoiy va iqtisodiy ta'sirlar</a:t>
            </a:r>
          </a:p>
        </p:txBody>
      </p:sp>
      <p:sp>
        <p:nvSpPr>
          <p:cNvPr id="6" name="Text Placeholder 5"/>
          <p:cNvSpPr>
            <a:spLocks noGrp="1" noEditPoints="1"/>
          </p:cNvSpPr>
          <p:nvPr>
            <p:ph type="body" sz="quarter" idx="14"/>
          </p:nvPr>
        </p:nvSpPr>
        <p:spPr>
          <a:xfrm>
            <a:off x="9129721" y="3795035"/>
            <a:ext cx="7148512" cy="811213"/>
          </a:xfrm>
        </p:spPr>
        <p:txBody>
          <a:bodyPr/>
          <a:lstStyle/>
          <a:p>
            <a:r>
              <a:rPr sz="2120"/>
              <a:t>Tamaki iste'moli jamiyatda sog'liq uchun bosimni oshiradi, shuningdek, iqtisodiy resurslarga bosim tashlaydi. Tibbiy xarajatlar va ishlab chiqarishdagi yo'qotishlar, mamlakatlarning iqtisodiy o'sishiga salbiy ta'sir ko'rsatadi.</a:t>
            </a:r>
          </a:p>
        </p:txBody>
      </p:sp>
      <p:sp>
        <p:nvSpPr>
          <p:cNvPr id="7" name="Text Placeholder 6"/>
          <p:cNvSpPr>
            <a:spLocks noGrp="1" noEditPoints="1"/>
          </p:cNvSpPr>
          <p:nvPr>
            <p:ph type="body" sz="quarter" idx="15"/>
          </p:nvPr>
        </p:nvSpPr>
        <p:spPr/>
        <p:txBody>
          <a:bodyPr/>
          <a:lstStyle/>
          <a:p>
            <a:r>
              <a:rPr sz="2740"/>
              <a:t>Yoshlar orasida tarqalishi</a:t>
            </a:r>
          </a:p>
        </p:txBody>
      </p:sp>
      <p:sp>
        <p:nvSpPr>
          <p:cNvPr id="8" name="Text Placeholder 7"/>
          <p:cNvSpPr>
            <a:spLocks noGrp="1" noEditPoints="1"/>
          </p:cNvSpPr>
          <p:nvPr>
            <p:ph type="body" sz="quarter" idx="16"/>
          </p:nvPr>
        </p:nvSpPr>
        <p:spPr/>
        <p:txBody>
          <a:bodyPr/>
          <a:lstStyle/>
          <a:p>
            <a:r>
              <a:rPr sz="2110"/>
              <a:t>Yoshlar orasida tamaki iste'molining keng tarqalishi yoshlar sog'lig'iga va kelajakdagi ishlab chiqarish imkoniyatlariga tahdid soladi. Statistik ma'lumotlarga ko'ra, yoshlar orasida tamaki foydalanishi yoshlar orasida keng tarqalmoqda.</a:t>
            </a:r>
          </a:p>
        </p:txBody>
      </p:sp>
      <p:sp>
        <p:nvSpPr>
          <p:cNvPr id="9" name="Text Placeholder 8"/>
          <p:cNvSpPr>
            <a:spLocks noGrp="1" noEditPoints="1"/>
          </p:cNvSpPr>
          <p:nvPr>
            <p:ph type="body" sz="quarter" idx="17"/>
          </p:nvPr>
        </p:nvSpPr>
        <p:spPr/>
        <p:txBody>
          <a:bodyPr/>
          <a:lstStyle/>
          <a:p>
            <a:r>
              <a:rPr sz="2490"/>
              <a:t>Statistik ma'lumotlar asosida kelajakdagi tahdidlar</a:t>
            </a:r>
          </a:p>
        </p:txBody>
      </p:sp>
      <p:sp>
        <p:nvSpPr>
          <p:cNvPr id="10" name="Text Placeholder 9"/>
          <p:cNvSpPr>
            <a:spLocks noGrp="1" noEditPoints="1"/>
          </p:cNvSpPr>
          <p:nvPr>
            <p:ph type="body" sz="quarter" idx="18"/>
          </p:nvPr>
        </p:nvSpPr>
        <p:spPr/>
        <p:txBody>
          <a:bodyPr/>
          <a:lstStyle/>
          <a:p>
            <a:r>
              <a:rPr sz="2180"/>
              <a:t>Kelajakda tamaki bilan bog'liq kasalliklar va iqtisodiy ziyonlar yanada ortadi. Statistikalar, yoshlar orasida tamaki iste'molini kamaytirish bo'yicha chora-tadbirlar zarurligini ko'rsatmoqda.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sz="6859"/>
              <a:t>Tamakining salbiy oqibatlarini kamaytirish usullari</a:t>
            </a:r>
          </a:p>
        </p:txBody>
      </p:sp>
      <p:sp>
        <p:nvSpPr>
          <p:cNvPr id="3" name="Text Placeholder 2"/>
          <p:cNvSpPr>
            <a:spLocks noGrp="1" noEditPoints="1"/>
          </p:cNvSpPr>
          <p:nvPr>
            <p:ph type="body" idx="1"/>
          </p:nvPr>
        </p:nvSpPr>
        <p:spPr>
          <a:xfrm>
            <a:off x="292529" y="4543496"/>
            <a:ext cx="8708297" cy="4526100"/>
          </a:xfrm>
        </p:spPr>
        <p:txBody>
          <a:bodyPr>
            <a:normAutofit lnSpcReduction="10000"/>
          </a:bodyPr>
          <a:lstStyle/>
          <a:p>
            <a:r>
              <a:rPr sz="3390"/>
              <a:t>Tamakining salbiy oqibatlarini kamaytirish uchun ta'lim va xabardorlikni oshirish, sog'lom turmush tarzini targ'ib qilish, hamda tamaki mahsulotlariga nisbatan qonuniy cheklovlar qo'yish muhimdir. O'zbekiston esa bu borada sog'lom hayot uchun kampaniyalar va qonunlarni amalga oshirmoqda, bu esa salbiy ta'sirlarni kamaytirishga yordam beradi.</a:t>
            </a:r>
          </a:p>
        </p:txBody>
      </p:sp>
      <p:sp>
        <p:nvSpPr>
          <p:cNvPr id="5" name="TextBox 4"/>
          <p:cNvSpPr txBox="1"/>
          <p:nvPr/>
        </p:nvSpPr>
        <p:spPr>
          <a:xfrm>
            <a:off x="11601450" y="9639300"/>
            <a:ext cx="6191700" cy="228600"/>
          </a:xfrm>
          <a:prstGeom prst="rect">
            <a:avLst/>
          </a:prstGeom>
          <a:solidFill>
            <a:srgbClr val="F5F3F2"/>
          </a:solidFill>
        </p:spPr>
        <p:txBody>
          <a:bodyPr wrap="none" lIns="0" tIns="0" rIns="0" bIns="0">
            <a:spAutoFit/>
          </a:bodyPr>
          <a:lstStyle/>
          <a:p>
            <a:pPr algn="ctr"/>
            <a:r>
              <a:rPr sz="1100"/>
              <a:t>Photo by </a:t>
            </a:r>
            <a:r>
              <a:rPr sz="1100">
                <a:hlinkClick r:id="rId3"/>
              </a:rPr>
              <a:t>Andrew Neel</a:t>
            </a:r>
            <a:r>
              <a:rPr sz="1100"/>
              <a:t> on </a:t>
            </a:r>
            <a:r>
              <a:rPr sz="1100">
                <a:hlinkClick r:id="rId4"/>
              </a:rPr>
              <a:t>Unsplash</a:t>
            </a:r>
          </a:p>
        </p:txBody>
      </p:sp>
      <p:pic>
        <p:nvPicPr>
          <p:cNvPr id="6" name="Picture 5"/>
          <p:cNvPicPr>
            <a:picLocks noChangeAspect="1"/>
          </p:cNvPicPr>
          <p:nvPr/>
        </p:nvPicPr>
        <p:blipFill>
          <a:blip r:embed="rId5"/>
          <a:srcRect/>
          <a:stretch>
            <a:fillRect/>
          </a:stretch>
        </p:blipFill>
        <p:spPr>
          <a:xfrm>
            <a:off x="9144000" y="3473051"/>
            <a:ext cx="9239429" cy="666699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sz="5580"/>
              <a:t>Profilaktika va oldini olishning ahamiyati</a:t>
            </a:r>
          </a:p>
        </p:txBody>
      </p:sp>
      <p:sp>
        <p:nvSpPr>
          <p:cNvPr id="3" name="Text Placeholder 2"/>
          <p:cNvSpPr>
            <a:spLocks noGrp="1" noEditPoints="1"/>
          </p:cNvSpPr>
          <p:nvPr>
            <p:ph type="body" sz="quarter" idx="11"/>
          </p:nvPr>
        </p:nvSpPr>
        <p:spPr/>
        <p:txBody>
          <a:bodyPr/>
          <a:lstStyle/>
          <a:p>
            <a:r>
              <a:rPr sz="2460"/>
              <a:t>Tobaqining salbiy oqibatlarini kamaytirish uchun profilaktika va oldini olish muhimdir. Bu strategiyalar jamiyatda sog'liqni saqlash va ijtimoiy rivojlanishni ta'minlaydi.</a:t>
            </a:r>
          </a:p>
        </p:txBody>
      </p:sp>
      <p:sp>
        <p:nvSpPr>
          <p:cNvPr id="4" name="Text Placeholder 3"/>
          <p:cNvSpPr>
            <a:spLocks noGrp="1" noEditPoints="1"/>
          </p:cNvSpPr>
          <p:nvPr>
            <p:ph type="body" sz="quarter" idx="12"/>
          </p:nvPr>
        </p:nvSpPr>
        <p:spPr/>
        <p:txBody>
          <a:bodyPr/>
          <a:lstStyle/>
          <a:p>
            <a:r>
              <a:rPr sz="2340"/>
              <a:t>Samarali strategiyalar orasida ijtimoiy va iqtisodiy omillarni boshqarish, sog'liqni saqlash tizimini rivojlantirish va keng ko'lamli anti-tobaqi kampaniyalarini o'tkazish kiradi. Bu usullar tamaki iste'molini kamaytirishga yordam beradi.</a:t>
            </a:r>
          </a:p>
        </p:txBody>
      </p:sp>
      <p:sp>
        <p:nvSpPr>
          <p:cNvPr id="5" name="Text Placeholder 4"/>
          <p:cNvSpPr>
            <a:spLocks noGrp="1" noEditPoints="1"/>
          </p:cNvSpPr>
          <p:nvPr>
            <p:ph type="body" sz="quarter" idx="13"/>
          </p:nvPr>
        </p:nvSpPr>
        <p:spPr/>
        <p:txBody>
          <a:bodyPr/>
          <a:lstStyle/>
          <a:p>
            <a:r>
              <a:rPr sz="2320"/>
              <a:t>Statistik ma'lumotlar shuni ko'rsatadiki, profilaktika choralari natijasida sog'liqni saqlash xarajatlari kamaygan va tamaki bilan bog'liq kasalliklar statistikasi yaxshilandi. Bu, o'z navbatida, jamiyat salomatligini mustahkamlashga xizmat qiladi.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EditPoints="1"/>
          </p:cNvSpPr>
          <p:nvPr>
            <p:ph type="body" sz="quarter" idx="10"/>
          </p:nvPr>
        </p:nvSpPr>
        <p:spPr/>
        <p:txBody>
          <a:bodyPr/>
          <a:lstStyle/>
          <a:p>
            <a:r>
              <a:rPr sz="3840"/>
              <a:t>Xulosa</a:t>
            </a:r>
          </a:p>
        </p:txBody>
      </p:sp>
      <p:sp>
        <p:nvSpPr>
          <p:cNvPr id="3" name="Text Placeholder 2"/>
          <p:cNvSpPr>
            <a:spLocks noGrp="1" noEditPoints="1"/>
          </p:cNvSpPr>
          <p:nvPr>
            <p:ph type="body" sz="quarter" idx="11"/>
          </p:nvPr>
        </p:nvSpPr>
        <p:spPr/>
        <p:txBody>
          <a:bodyPr/>
          <a:lstStyle/>
          <a:p>
            <a:r>
              <a:rPr sz="2620"/>
              <a:t>Tamakining salbiy oqibatlari sog‘liq, iqtisodiy va ijtimoiy sohalarda zarar keltiradi. Profilaktika choralari, reklama taqiqlari va yasal chora-tadbirlar muhim.</a:t>
            </a:r>
          </a:p>
        </p:txBody>
      </p:sp>
      <p:sp>
        <p:nvSpPr>
          <p:cNvPr id="4" name="Text Placeholder 3"/>
          <p:cNvSpPr>
            <a:spLocks noGrp="1" noEditPoints="1"/>
          </p:cNvSpPr>
          <p:nvPr>
            <p:ph type="body" sz="quarter" idx="12"/>
          </p:nvPr>
        </p:nvSpPr>
        <p:spPr/>
        <p:txBody>
          <a:bodyPr/>
          <a:lstStyle/>
          <a:p>
            <a:r>
              <a:rPr sz="2580"/>
              <a:t>Kelajakda sog‘liqni saqlash va ijtimoiy barqarorlik uchun ongni oshirish, sog‘lom turmush tarzini targ‘ib qilish zarur. Bu muammoni hal qilishda har bir shaxsning roli katta.</a:t>
            </a:r>
          </a:p>
        </p:txBody>
      </p:sp>
      <p:sp>
        <p:nvSpPr>
          <p:cNvPr id="5" name="Text Placeholder 4"/>
          <p:cNvSpPr>
            <a:spLocks noGrp="1" noEditPoints="1"/>
          </p:cNvSpPr>
          <p:nvPr>
            <p:ph type="body" sz="quarter" idx="13"/>
          </p:nvPr>
        </p:nvSpPr>
        <p:spPr/>
        <p:txBody>
          <a:bodyPr/>
          <a:lstStyle/>
          <a:p>
            <a:r>
              <a:rPr sz="2670"/>
              <a:t>O'zaro hamkorlik, ma'lumot almashish va jamoatchilikni ogoh qilish muhim. Birgalikda harakat qilib, salbiy oqibatlarni kamaytirish mumkin.</a:t>
            </a:r>
          </a:p>
        </p:txBody>
      </p:sp>
      <p:sp>
        <p:nvSpPr>
          <p:cNvPr id="7" name="TextBox 6"/>
          <p:cNvSpPr txBox="1"/>
          <p:nvPr/>
        </p:nvSpPr>
        <p:spPr>
          <a:xfrm>
            <a:off x="419100" y="9391650"/>
            <a:ext cx="6323013" cy="228600"/>
          </a:xfrm>
          <a:prstGeom prst="rect">
            <a:avLst/>
          </a:prstGeom>
          <a:solidFill>
            <a:srgbClr val="F5F3F2"/>
          </a:solidFill>
        </p:spPr>
        <p:txBody>
          <a:bodyPr wrap="none" lIns="0" tIns="0" rIns="0" bIns="0">
            <a:spAutoFit/>
          </a:bodyPr>
          <a:lstStyle/>
          <a:p>
            <a:pPr algn="ctr"/>
            <a:r>
              <a:rPr sz="1100"/>
              <a:t>Photo by </a:t>
            </a:r>
            <a:r>
              <a:rPr sz="1100">
                <a:hlinkClick r:id="rId3"/>
              </a:rPr>
              <a:t>LinkedIn Sales Solutions</a:t>
            </a:r>
            <a:r>
              <a:rPr sz="1100"/>
              <a:t> on </a:t>
            </a:r>
            <a:r>
              <a:rPr sz="1100">
                <a:hlinkClick r:id="rId4"/>
              </a:rPr>
              <a:t>Unsplash</a:t>
            </a:r>
          </a:p>
        </p:txBody>
      </p:sp>
      <p:pic>
        <p:nvPicPr>
          <p:cNvPr id="11" name="Picture 10"/>
          <p:cNvPicPr>
            <a:picLocks noChangeAspect="1"/>
          </p:cNvPicPr>
          <p:nvPr/>
        </p:nvPicPr>
        <p:blipFill>
          <a:blip r:embed="rId5"/>
          <a:srcRect/>
          <a:stretch>
            <a:fillRect/>
          </a:stretch>
        </p:blipFill>
        <p:spPr>
          <a:xfrm>
            <a:off x="162560" y="4486313"/>
            <a:ext cx="7571220" cy="5800686"/>
          </a:xfrm>
          <a:prstGeom prst="rect">
            <a:avLst/>
          </a:prstGeom>
        </p:spPr>
      </p:pic>
    </p:spTree>
  </p:cSld>
  <p:clrMapOvr>
    <a:masterClrMapping/>
  </p:clrMapOvr>
</p:sld>
</file>

<file path=ppt/theme/theme1.xml><?xml version="1.0" encoding="utf-8"?>
<a:theme xmlns:a="http://schemas.openxmlformats.org/drawingml/2006/main" name="Cyclone Donations and Fundraising Proposal Presenatation">
  <a:themeElements>
    <a:clrScheme name="Office">
      <a:dk1>
        <a:srgbClr val="F67237"/>
      </a:dk1>
      <a:lt1>
        <a:srgbClr val="FFFFFF"/>
      </a:lt1>
      <a:dk2>
        <a:srgbClr val="ED9771"/>
      </a:dk2>
      <a:lt2>
        <a:srgbClr val="888888"/>
      </a:lt2>
      <a:accent1>
        <a:srgbClr val="F67237"/>
      </a:accent1>
      <a:accent2>
        <a:srgbClr val="F4530A"/>
      </a:accent2>
      <a:accent3>
        <a:srgbClr val="F2F1EB"/>
      </a:accent3>
      <a:accent4>
        <a:srgbClr val="042F69"/>
      </a:accent4>
      <a:accent5>
        <a:srgbClr val="0F1A38"/>
      </a:accent5>
      <a:accent6>
        <a:srgbClr val="888888"/>
      </a:accent6>
      <a:hlink>
        <a:srgbClr val="ED7843"/>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717</Words>
  <Application>Microsoft Office PowerPoint</Application>
  <PresentationFormat>Произвольный</PresentationFormat>
  <Paragraphs>46</Paragraphs>
  <Slides>11</Slides>
  <Notes>11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vt:i4>
      </vt:variant>
    </vt:vector>
  </HeadingPairs>
  <TitlesOfParts>
    <vt:vector size="20" baseType="lpstr">
      <vt:lpstr>Algerian</vt:lpstr>
      <vt:lpstr>Arial</vt:lpstr>
      <vt:lpstr>Arial Nova Light</vt:lpstr>
      <vt:lpstr>Bebas Neue</vt:lpstr>
      <vt:lpstr>Calibri</vt:lpstr>
      <vt:lpstr>DM Sans</vt:lpstr>
      <vt:lpstr>PT Sans</vt:lpstr>
      <vt:lpstr>Times New Roman</vt:lpstr>
      <vt:lpstr>Cyclone Donations and Fundraising Proposal Presenatation</vt:lpstr>
      <vt:lpstr>Tamakining salbiy oqibatlari</vt:lpstr>
      <vt:lpstr>Презентация PowerPoint</vt:lpstr>
      <vt:lpstr>Tamakining salbiy ta'siri</vt:lpstr>
      <vt:lpstr>Презентация PowerPoint</vt:lpstr>
      <vt:lpstr>Statistik ma'lumotlar tahlili</vt:lpstr>
      <vt:lpstr>Презентация PowerPoint</vt:lpstr>
      <vt:lpstr>Tamakining salbiy oqibatlarini kamaytirish usullari</vt:lpstr>
      <vt:lpstr>Profilaktika va oldini olishning ahamiyati</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Tamakining salbiy oqibatlari</dc:title>
  <cp:lastModifiedBy>User</cp:lastModifiedBy>
  <cp:revision>6</cp:revision>
  <dcterms:modified xsi:type="dcterms:W3CDTF">2026-03-26T06:15:53Z</dcterms:modified>
</cp:coreProperties>
</file>