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8" d="100"/>
          <a:sy n="78" d="100"/>
        </p:scale>
        <p:origin x="91" y="48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ata2.xml.rels><?xml version="1.0" encoding="UTF-8" standalone="yes"?>
<Relationships xmlns="http://schemas.openxmlformats.org/package/2006/relationships"><Relationship Id="rId1" Type="http://schemas.openxmlformats.org/officeDocument/2006/relationships/image" Target="../media/image7.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6C2159-98CA-4323-953D-CDAFD171375B}" type="doc">
      <dgm:prSet loTypeId="urn:microsoft.com/office/officeart/2008/layout/AlternatingPictureCircles" loCatId="picture" qsTypeId="urn:microsoft.com/office/officeart/2005/8/quickstyle/simple1" qsCatId="simple" csTypeId="urn:microsoft.com/office/officeart/2005/8/colors/accent1_2" csCatId="accent1" phldr="1"/>
      <dgm:spPr/>
    </dgm:pt>
    <dgm:pt modelId="{0EB82C1F-EF3F-44EB-A901-461F896FAA0A}">
      <dgm:prSet phldrT="[Текст]"/>
      <dgm:spPr/>
      <dgm:t>
        <a:bodyPr/>
        <a:lstStyle/>
        <a:p>
          <a:r>
            <a:rPr lang="en-US" dirty="0" smtClean="0"/>
            <a:t>ERP "</a:t>
          </a:r>
          <a:r>
            <a:rPr lang="en-US" dirty="0" err="1" smtClean="0"/>
            <a:t>korxona</a:t>
          </a:r>
          <a:r>
            <a:rPr lang="en-US" dirty="0" smtClean="0"/>
            <a:t> </a:t>
          </a:r>
          <a:r>
            <a:rPr lang="en-US" dirty="0" err="1" smtClean="0"/>
            <a:t>resurslarini</a:t>
          </a:r>
          <a:r>
            <a:rPr lang="en-US" dirty="0" smtClean="0"/>
            <a:t> </a:t>
          </a:r>
          <a:r>
            <a:rPr lang="en-US" dirty="0" err="1" smtClean="0"/>
            <a:t>rejalashtirish</a:t>
          </a:r>
          <a:r>
            <a:rPr lang="en-US" dirty="0" smtClean="0"/>
            <a:t>" </a:t>
          </a:r>
          <a:r>
            <a:rPr lang="en-US" dirty="0" err="1" smtClean="0"/>
            <a:t>degan</a:t>
          </a:r>
          <a:r>
            <a:rPr lang="en-US" dirty="0" smtClean="0"/>
            <a:t> </a:t>
          </a:r>
          <a:r>
            <a:rPr lang="en-US" dirty="0" err="1" smtClean="0"/>
            <a:t>ma'noni</a:t>
          </a:r>
          <a:r>
            <a:rPr lang="en-US" dirty="0" smtClean="0"/>
            <a:t> </a:t>
          </a:r>
          <a:r>
            <a:rPr lang="en-US" dirty="0" err="1" smtClean="0"/>
            <a:t>anglatadi</a:t>
          </a:r>
          <a:r>
            <a:rPr lang="en-US" dirty="0" smtClean="0"/>
            <a:t>. ERP </a:t>
          </a:r>
          <a:r>
            <a:rPr lang="en-US" dirty="0" err="1" smtClean="0"/>
            <a:t>dasturi</a:t>
          </a:r>
          <a:r>
            <a:rPr lang="en-US" dirty="0" smtClean="0"/>
            <a:t> </a:t>
          </a:r>
          <a:r>
            <a:rPr lang="en-US" dirty="0" err="1" smtClean="0"/>
            <a:t>xaridlar</a:t>
          </a:r>
          <a:r>
            <a:rPr lang="en-US" dirty="0" smtClean="0"/>
            <a:t>, </a:t>
          </a:r>
          <a:r>
            <a:rPr lang="en-US" dirty="0" err="1" smtClean="0"/>
            <a:t>ishlab</a:t>
          </a:r>
          <a:r>
            <a:rPr lang="en-US" dirty="0" smtClean="0"/>
            <a:t> </a:t>
          </a:r>
          <a:r>
            <a:rPr lang="en-US" dirty="0" err="1" smtClean="0"/>
            <a:t>chiqarish</a:t>
          </a:r>
          <a:r>
            <a:rPr lang="en-US" dirty="0" smtClean="0"/>
            <a:t>, </a:t>
          </a:r>
          <a:r>
            <a:rPr lang="en-US" dirty="0" err="1" smtClean="0"/>
            <a:t>materiallarni</a:t>
          </a:r>
          <a:r>
            <a:rPr lang="en-US" dirty="0" smtClean="0"/>
            <a:t> </a:t>
          </a:r>
          <a:r>
            <a:rPr lang="en-US" dirty="0" err="1" smtClean="0"/>
            <a:t>boshqarish</a:t>
          </a:r>
          <a:r>
            <a:rPr lang="en-US" dirty="0" smtClean="0"/>
            <a:t>, </a:t>
          </a:r>
          <a:r>
            <a:rPr lang="en-US" dirty="0" err="1" smtClean="0"/>
            <a:t>sotish</a:t>
          </a:r>
          <a:r>
            <a:rPr lang="en-US" dirty="0" smtClean="0"/>
            <a:t>, marketing, </a:t>
          </a:r>
          <a:r>
            <a:rPr lang="en-US" dirty="0" err="1" smtClean="0"/>
            <a:t>moliya</a:t>
          </a:r>
          <a:r>
            <a:rPr lang="en-US" dirty="0" smtClean="0"/>
            <a:t> </a:t>
          </a:r>
          <a:r>
            <a:rPr lang="en-US" dirty="0" err="1" smtClean="0"/>
            <a:t>va</a:t>
          </a:r>
          <a:r>
            <a:rPr lang="en-US" dirty="0" smtClean="0"/>
            <a:t> </a:t>
          </a:r>
          <a:r>
            <a:rPr lang="en-US" dirty="0" err="1" smtClean="0"/>
            <a:t>inson</a:t>
          </a:r>
          <a:r>
            <a:rPr lang="en-US" dirty="0" smtClean="0"/>
            <a:t> </a:t>
          </a:r>
          <a:r>
            <a:rPr lang="en-US" dirty="0" err="1" smtClean="0"/>
            <a:t>resurslari</a:t>
          </a:r>
          <a:r>
            <a:rPr lang="en-US" dirty="0" smtClean="0"/>
            <a:t> (HR) </a:t>
          </a:r>
          <a:r>
            <a:rPr lang="en-US" dirty="0" err="1" smtClean="0"/>
            <a:t>kabi</a:t>
          </a:r>
          <a:r>
            <a:rPr lang="en-US" dirty="0" smtClean="0"/>
            <a:t> </a:t>
          </a:r>
          <a:r>
            <a:rPr lang="en-US" dirty="0" err="1" smtClean="0"/>
            <a:t>barcha</a:t>
          </a:r>
          <a:r>
            <a:rPr lang="en-US" dirty="0" smtClean="0"/>
            <a:t> </a:t>
          </a:r>
          <a:r>
            <a:rPr lang="en-US" dirty="0" err="1" smtClean="0"/>
            <a:t>asosiy</a:t>
          </a:r>
          <a:r>
            <a:rPr lang="en-US" dirty="0" smtClean="0"/>
            <a:t> </a:t>
          </a:r>
          <a:r>
            <a:rPr lang="en-US" dirty="0" err="1" smtClean="0"/>
            <a:t>biznes</a:t>
          </a:r>
          <a:r>
            <a:rPr lang="en-US" dirty="0" smtClean="0"/>
            <a:t> </a:t>
          </a:r>
          <a:r>
            <a:rPr lang="en-US" dirty="0" err="1" smtClean="0"/>
            <a:t>sohalari</a:t>
          </a:r>
          <a:r>
            <a:rPr lang="en-US" dirty="0" smtClean="0"/>
            <a:t> </a:t>
          </a:r>
          <a:r>
            <a:rPr lang="en-US" dirty="0" err="1" smtClean="0"/>
            <a:t>uchun</a:t>
          </a:r>
          <a:r>
            <a:rPr lang="en-US" dirty="0" smtClean="0"/>
            <a:t> </a:t>
          </a:r>
          <a:r>
            <a:rPr lang="en-US" dirty="0" err="1" smtClean="0"/>
            <a:t>dasturlarni</a:t>
          </a:r>
          <a:r>
            <a:rPr lang="en-US" dirty="0" smtClean="0"/>
            <a:t> </a:t>
          </a:r>
          <a:r>
            <a:rPr lang="en-US" dirty="0" err="1" smtClean="0"/>
            <a:t>o'z</a:t>
          </a:r>
          <a:r>
            <a:rPr lang="en-US" dirty="0" smtClean="0"/>
            <a:t> </a:t>
          </a:r>
          <a:r>
            <a:rPr lang="en-US" dirty="0" err="1" smtClean="0"/>
            <a:t>ichiga</a:t>
          </a:r>
          <a:r>
            <a:rPr lang="en-US" dirty="0" smtClean="0"/>
            <a:t> </a:t>
          </a:r>
          <a:r>
            <a:rPr lang="en-US" dirty="0" err="1" smtClean="0"/>
            <a:t>oladi.SAP</a:t>
          </a:r>
          <a:r>
            <a:rPr lang="en-US" dirty="0" smtClean="0"/>
            <a:t> </a:t>
          </a:r>
          <a:r>
            <a:rPr lang="en-US" dirty="0" err="1" smtClean="0"/>
            <a:t>biznes</a:t>
          </a:r>
          <a:r>
            <a:rPr lang="en-US" dirty="0" smtClean="0"/>
            <a:t> </a:t>
          </a:r>
          <a:r>
            <a:rPr lang="en-US" dirty="0" err="1" smtClean="0"/>
            <a:t>yechimlari</a:t>
          </a:r>
          <a:r>
            <a:rPr lang="en-US" dirty="0" smtClean="0"/>
            <a:t> </a:t>
          </a:r>
          <a:r>
            <a:rPr lang="en-US" dirty="0" err="1" smtClean="0"/>
            <a:t>uchun</a:t>
          </a:r>
          <a:r>
            <a:rPr lang="en-US" dirty="0" smtClean="0"/>
            <a:t> </a:t>
          </a:r>
          <a:r>
            <a:rPr lang="en-US" dirty="0" err="1" smtClean="0"/>
            <a:t>standart</a:t>
          </a:r>
          <a:r>
            <a:rPr lang="en-US" dirty="0" smtClean="0"/>
            <a:t> </a:t>
          </a:r>
          <a:r>
            <a:rPr lang="en-US" dirty="0" err="1" smtClean="0"/>
            <a:t>dasturiy</a:t>
          </a:r>
          <a:r>
            <a:rPr lang="en-US" dirty="0" smtClean="0"/>
            <a:t> </a:t>
          </a:r>
          <a:r>
            <a:rPr lang="en-US" dirty="0" err="1" smtClean="0"/>
            <a:t>ta'minotni</a:t>
          </a:r>
          <a:r>
            <a:rPr lang="en-US" dirty="0" smtClean="0"/>
            <a:t> </a:t>
          </a:r>
          <a:r>
            <a:rPr lang="en-US" dirty="0" err="1" smtClean="0"/>
            <a:t>ishlab</a:t>
          </a:r>
          <a:r>
            <a:rPr lang="en-US" dirty="0" smtClean="0"/>
            <a:t> </a:t>
          </a:r>
          <a:r>
            <a:rPr lang="en-US" dirty="0" err="1" smtClean="0"/>
            <a:t>chiqqan</a:t>
          </a:r>
          <a:r>
            <a:rPr lang="en-US" dirty="0" smtClean="0"/>
            <a:t> </a:t>
          </a:r>
          <a:r>
            <a:rPr lang="en-US" dirty="0" err="1" smtClean="0"/>
            <a:t>birinchi</a:t>
          </a:r>
          <a:r>
            <a:rPr lang="en-US" dirty="0" smtClean="0"/>
            <a:t> </a:t>
          </a:r>
          <a:r>
            <a:rPr lang="en-US" dirty="0" err="1" smtClean="0"/>
            <a:t>kompaniyalardan</a:t>
          </a:r>
          <a:r>
            <a:rPr lang="en-US" dirty="0" smtClean="0"/>
            <a:t> </a:t>
          </a:r>
          <a:r>
            <a:rPr lang="en-US" dirty="0" err="1" smtClean="0"/>
            <a:t>biri</a:t>
          </a:r>
          <a:r>
            <a:rPr lang="en-US" dirty="0" smtClean="0"/>
            <a:t> </a:t>
          </a:r>
          <a:r>
            <a:rPr lang="en-US" dirty="0" err="1" smtClean="0"/>
            <a:t>bo'lib</a:t>
          </a:r>
          <a:r>
            <a:rPr lang="en-US" dirty="0" smtClean="0"/>
            <a:t>, </a:t>
          </a:r>
          <a:r>
            <a:rPr lang="en-US" dirty="0" err="1" smtClean="0"/>
            <a:t>sanoatning</a:t>
          </a:r>
          <a:r>
            <a:rPr lang="en-US" dirty="0" smtClean="0"/>
            <a:t> </a:t>
          </a:r>
          <a:r>
            <a:rPr lang="en-US" dirty="0" err="1" smtClean="0"/>
            <a:t>yetakchi</a:t>
          </a:r>
          <a:r>
            <a:rPr lang="en-US" dirty="0" smtClean="0"/>
            <a:t> ERP </a:t>
          </a:r>
          <a:r>
            <a:rPr lang="en-US" dirty="0" err="1" smtClean="0"/>
            <a:t>yechimlarini</a:t>
          </a:r>
          <a:r>
            <a:rPr lang="en-US" dirty="0" smtClean="0"/>
            <a:t> </a:t>
          </a:r>
          <a:r>
            <a:rPr lang="en-US" dirty="0" err="1" smtClean="0"/>
            <a:t>taklif</a:t>
          </a:r>
          <a:r>
            <a:rPr lang="en-US" dirty="0" smtClean="0"/>
            <a:t> </a:t>
          </a:r>
          <a:r>
            <a:rPr lang="en-US" dirty="0" err="1" smtClean="0"/>
            <a:t>qilishda</a:t>
          </a:r>
          <a:r>
            <a:rPr lang="en-US" dirty="0" smtClean="0"/>
            <a:t> </a:t>
          </a:r>
          <a:r>
            <a:rPr lang="en-US" dirty="0" err="1" smtClean="0"/>
            <a:t>davom</a:t>
          </a:r>
          <a:r>
            <a:rPr lang="en-US" dirty="0" smtClean="0"/>
            <a:t> </a:t>
          </a:r>
          <a:r>
            <a:rPr lang="en-US" dirty="0" err="1" smtClean="0"/>
            <a:t>etmoqda</a:t>
          </a:r>
          <a:r>
            <a:rPr lang="en-US" dirty="0" smtClean="0"/>
            <a:t>.</a:t>
          </a:r>
          <a:endParaRPr lang="ru-RU" dirty="0"/>
        </a:p>
      </dgm:t>
    </dgm:pt>
    <dgm:pt modelId="{7208E3F7-910E-4BFD-A76F-CEEC0CD10437}" type="parTrans" cxnId="{63213F80-0D14-4476-88CA-F96F8F8B234E}">
      <dgm:prSet/>
      <dgm:spPr/>
      <dgm:t>
        <a:bodyPr/>
        <a:lstStyle/>
        <a:p>
          <a:endParaRPr lang="ru-RU"/>
        </a:p>
      </dgm:t>
    </dgm:pt>
    <dgm:pt modelId="{F1666342-30D2-42CD-9702-BDF3ACF007AD}" type="sibTrans" cxnId="{63213F80-0D14-4476-88CA-F96F8F8B234E}">
      <dgm:prSet/>
      <dgm:spPr/>
      <dgm:t>
        <a:bodyPr/>
        <a:lstStyle/>
        <a:p>
          <a:endParaRPr lang="ru-RU"/>
        </a:p>
      </dgm:t>
    </dgm:pt>
    <dgm:pt modelId="{BD733F9F-E153-4697-B496-1F672555B7A0}" type="pres">
      <dgm:prSet presAssocID="{EC6C2159-98CA-4323-953D-CDAFD171375B}" presName="Name0" presStyleCnt="0">
        <dgm:presLayoutVars>
          <dgm:chMax/>
          <dgm:chPref/>
          <dgm:dir/>
        </dgm:presLayoutVars>
      </dgm:prSet>
      <dgm:spPr/>
    </dgm:pt>
    <dgm:pt modelId="{39A6D039-4BEC-40D5-BB4F-DC7027F60F87}" type="pres">
      <dgm:prSet presAssocID="{0EB82C1F-EF3F-44EB-A901-461F896FAA0A}" presName="composite" presStyleCnt="0"/>
      <dgm:spPr/>
    </dgm:pt>
    <dgm:pt modelId="{3D6891E9-E3EE-4AF8-93F4-65F5988DD152}" type="pres">
      <dgm:prSet presAssocID="{0EB82C1F-EF3F-44EB-A901-461F896FAA0A}" presName="Accent" presStyleLbl="alignNode1" presStyleIdx="0" presStyleCnt="1">
        <dgm:presLayoutVars>
          <dgm:chMax val="0"/>
          <dgm:chPref val="0"/>
        </dgm:presLayoutVars>
      </dgm:prSet>
      <dgm:spPr/>
    </dgm:pt>
    <dgm:pt modelId="{39B5E9C3-E578-4959-B905-2CE70425B6D2}" type="pres">
      <dgm:prSet presAssocID="{0EB82C1F-EF3F-44EB-A901-461F896FAA0A}" presName="Image" presStyleLbl="bgImgPlace1" presStyleIdx="0" presStyleCnt="1">
        <dgm:presLayoutVars>
          <dgm:chMax val="0"/>
          <dgm:chPref val="0"/>
          <dgm:bulletEnabled val="1"/>
        </dgm:presLayoutVars>
      </dgm:prSet>
      <dgm:spPr>
        <a:blipFill>
          <a:blip xmlns:r="http://schemas.openxmlformats.org/officeDocument/2006/relationships" r:embed="rId1"/>
          <a:srcRect/>
          <a:stretch>
            <a:fillRect l="-17000" r="-17000"/>
          </a:stretch>
        </a:blipFill>
      </dgm:spPr>
    </dgm:pt>
    <dgm:pt modelId="{ACA4FE27-97A4-4ADC-A023-8A24BA6ECFED}" type="pres">
      <dgm:prSet presAssocID="{0EB82C1F-EF3F-44EB-A901-461F896FAA0A}" presName="Parent" presStyleLbl="fgAccFollowNode1" presStyleIdx="0" presStyleCnt="1" custLinFactNeighborX="10348" custLinFactNeighborY="823">
        <dgm:presLayoutVars>
          <dgm:chMax val="0"/>
          <dgm:chPref val="0"/>
          <dgm:bulletEnabled val="1"/>
        </dgm:presLayoutVars>
      </dgm:prSet>
      <dgm:spPr/>
      <dgm:t>
        <a:bodyPr/>
        <a:lstStyle/>
        <a:p>
          <a:endParaRPr lang="ru-RU"/>
        </a:p>
      </dgm:t>
    </dgm:pt>
    <dgm:pt modelId="{CC542584-60DD-41A1-95B2-B603607835F0}" type="pres">
      <dgm:prSet presAssocID="{0EB82C1F-EF3F-44EB-A901-461F896FAA0A}" presName="Space" presStyleCnt="0">
        <dgm:presLayoutVars>
          <dgm:chMax val="0"/>
          <dgm:chPref val="0"/>
        </dgm:presLayoutVars>
      </dgm:prSet>
      <dgm:spPr/>
    </dgm:pt>
  </dgm:ptLst>
  <dgm:cxnLst>
    <dgm:cxn modelId="{C8E112A2-4C6B-428F-88CA-9F719CD5F901}" type="presOf" srcId="{EC6C2159-98CA-4323-953D-CDAFD171375B}" destId="{BD733F9F-E153-4697-B496-1F672555B7A0}" srcOrd="0" destOrd="0" presId="urn:microsoft.com/office/officeart/2008/layout/AlternatingPictureCircles"/>
    <dgm:cxn modelId="{CFEC5276-59FC-40B8-8B7C-C61F72EA64CA}" type="presOf" srcId="{0EB82C1F-EF3F-44EB-A901-461F896FAA0A}" destId="{ACA4FE27-97A4-4ADC-A023-8A24BA6ECFED}" srcOrd="0" destOrd="0" presId="urn:microsoft.com/office/officeart/2008/layout/AlternatingPictureCircles"/>
    <dgm:cxn modelId="{63213F80-0D14-4476-88CA-F96F8F8B234E}" srcId="{EC6C2159-98CA-4323-953D-CDAFD171375B}" destId="{0EB82C1F-EF3F-44EB-A901-461F896FAA0A}" srcOrd="0" destOrd="0" parTransId="{7208E3F7-910E-4BFD-A76F-CEEC0CD10437}" sibTransId="{F1666342-30D2-42CD-9702-BDF3ACF007AD}"/>
    <dgm:cxn modelId="{C74534D6-E2B6-47E4-AD92-53474999D553}" type="presParOf" srcId="{BD733F9F-E153-4697-B496-1F672555B7A0}" destId="{39A6D039-4BEC-40D5-BB4F-DC7027F60F87}" srcOrd="0" destOrd="0" presId="urn:microsoft.com/office/officeart/2008/layout/AlternatingPictureCircles"/>
    <dgm:cxn modelId="{90C8B25F-5141-46D9-8F68-B915A3504CC6}" type="presParOf" srcId="{39A6D039-4BEC-40D5-BB4F-DC7027F60F87}" destId="{3D6891E9-E3EE-4AF8-93F4-65F5988DD152}" srcOrd="0" destOrd="0" presId="urn:microsoft.com/office/officeart/2008/layout/AlternatingPictureCircles"/>
    <dgm:cxn modelId="{68711589-8064-472D-BA0B-202A8DA350F4}" type="presParOf" srcId="{39A6D039-4BEC-40D5-BB4F-DC7027F60F87}" destId="{39B5E9C3-E578-4959-B905-2CE70425B6D2}" srcOrd="1" destOrd="0" presId="urn:microsoft.com/office/officeart/2008/layout/AlternatingPictureCircles"/>
    <dgm:cxn modelId="{C1DCC164-0804-4AC5-9530-C99B5A415AF9}" type="presParOf" srcId="{39A6D039-4BEC-40D5-BB4F-DC7027F60F87}" destId="{ACA4FE27-97A4-4ADC-A023-8A24BA6ECFED}" srcOrd="2" destOrd="0" presId="urn:microsoft.com/office/officeart/2008/layout/AlternatingPictureCircles"/>
    <dgm:cxn modelId="{D242D39D-0D17-4280-8415-1E40AF278661}" type="presParOf" srcId="{39A6D039-4BEC-40D5-BB4F-DC7027F60F87}" destId="{CC542584-60DD-41A1-95B2-B603607835F0}" srcOrd="3" destOrd="0" presId="urn:microsoft.com/office/officeart/2008/layout/AlternatingPictureCircl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2BB7EF-CBCB-4F48-9864-A182491991C8}" type="doc">
      <dgm:prSet loTypeId="urn:microsoft.com/office/officeart/2008/layout/HexagonCluster" loCatId="picture" qsTypeId="urn:microsoft.com/office/officeart/2005/8/quickstyle/simple1" qsCatId="simple" csTypeId="urn:microsoft.com/office/officeart/2005/8/colors/accent1_2" csCatId="accent1" phldr="1"/>
      <dgm:spPr/>
    </dgm:pt>
    <dgm:pt modelId="{8C6D7B97-729F-41CE-BD5A-8D5CB401F065}">
      <dgm:prSet phldrT="[Текст]" custT="1"/>
      <dgm:spPr/>
      <dgm:t>
        <a:bodyPr/>
        <a:lstStyle/>
        <a:p>
          <a:r>
            <a:rPr lang="en-US" sz="1050" b="0" i="0" dirty="0" smtClean="0"/>
            <a:t>Oracle (</a:t>
          </a:r>
          <a:r>
            <a:rPr lang="en-US" sz="1050" b="1" i="0" dirty="0" err="1" smtClean="0"/>
            <a:t>Ma'lumotlar</a:t>
          </a:r>
          <a:r>
            <a:rPr lang="en-US" sz="1050" b="1" i="0" dirty="0" smtClean="0"/>
            <a:t> </a:t>
          </a:r>
          <a:r>
            <a:rPr lang="en-US" sz="1050" b="1" i="0" dirty="0" err="1" smtClean="0"/>
            <a:t>Bazasini</a:t>
          </a:r>
          <a:r>
            <a:rPr lang="en-US" sz="1050" b="1" i="0" dirty="0" smtClean="0"/>
            <a:t> </a:t>
          </a:r>
          <a:r>
            <a:rPr lang="en-US" sz="1050" b="1" i="0" dirty="0" err="1" smtClean="0"/>
            <a:t>Boshqarish</a:t>
          </a:r>
          <a:r>
            <a:rPr lang="en-US" sz="1050" b="1" i="0" dirty="0" smtClean="0"/>
            <a:t> </a:t>
          </a:r>
          <a:r>
            <a:rPr lang="en-US" sz="1050" b="1" i="0" dirty="0" err="1" smtClean="0"/>
            <a:t>Tizimi</a:t>
          </a:r>
          <a:r>
            <a:rPr lang="en-US" sz="1050" b="0" i="0" dirty="0" smtClean="0"/>
            <a:t>) – </a:t>
          </a:r>
          <a:r>
            <a:rPr lang="en-US" sz="1050" b="0" i="0" dirty="0" err="1" smtClean="0"/>
            <a:t>katta</a:t>
          </a:r>
          <a:r>
            <a:rPr lang="en-US" sz="1050" b="0" i="0" dirty="0" smtClean="0"/>
            <a:t> </a:t>
          </a:r>
          <a:r>
            <a:rPr lang="en-US" sz="1050" b="0" i="0" dirty="0" err="1" smtClean="0"/>
            <a:t>hajmdagi</a:t>
          </a:r>
          <a:r>
            <a:rPr lang="en-US" sz="1050" b="0" i="0" dirty="0" smtClean="0"/>
            <a:t> </a:t>
          </a:r>
          <a:r>
            <a:rPr lang="en-US" sz="1050" b="0" i="0" dirty="0" err="1" smtClean="0"/>
            <a:t>ma'lumotlarni</a:t>
          </a:r>
          <a:r>
            <a:rPr lang="en-US" sz="1050" b="0" i="0" dirty="0" smtClean="0"/>
            <a:t> </a:t>
          </a:r>
          <a:r>
            <a:rPr lang="en-US" sz="1050" b="0" i="0" dirty="0" err="1" smtClean="0"/>
            <a:t>boshqarish</a:t>
          </a:r>
          <a:r>
            <a:rPr lang="en-US" sz="1050" b="0" i="0" dirty="0" smtClean="0"/>
            <a:t>, </a:t>
          </a:r>
          <a:r>
            <a:rPr lang="en-US" sz="1050" b="0" i="0" dirty="0" err="1" smtClean="0"/>
            <a:t>ulardan</a:t>
          </a:r>
          <a:r>
            <a:rPr lang="en-US" sz="1050" b="0" i="0" dirty="0" smtClean="0"/>
            <a:t> </a:t>
          </a:r>
          <a:r>
            <a:rPr lang="en-US" sz="1050" b="0" i="0" dirty="0" err="1" smtClean="0"/>
            <a:t>kerakli</a:t>
          </a:r>
          <a:r>
            <a:rPr lang="en-US" sz="1050" b="0" i="0" dirty="0" smtClean="0"/>
            <a:t> </a:t>
          </a:r>
          <a:r>
            <a:rPr lang="en-US" sz="1050" b="0" i="0" dirty="0" err="1" smtClean="0"/>
            <a:t>ma'lumotlarni</a:t>
          </a:r>
          <a:r>
            <a:rPr lang="en-US" sz="1050" b="0" i="0" dirty="0" smtClean="0"/>
            <a:t> </a:t>
          </a:r>
          <a:r>
            <a:rPr lang="en-US" sz="1050" b="0" i="0" dirty="0" err="1" smtClean="0"/>
            <a:t>so'rov</a:t>
          </a:r>
          <a:r>
            <a:rPr lang="en-US" sz="1050" b="0" i="0" dirty="0" smtClean="0"/>
            <a:t> </a:t>
          </a:r>
          <a:r>
            <a:rPr lang="en-US" sz="1050" b="0" i="0" dirty="0" err="1" smtClean="0"/>
            <a:t>orqali</a:t>
          </a:r>
          <a:r>
            <a:rPr lang="en-US" sz="1050" b="0" i="0" dirty="0" smtClean="0"/>
            <a:t> </a:t>
          </a:r>
          <a:r>
            <a:rPr lang="en-US" sz="1050" b="0" i="0" dirty="0" err="1" smtClean="0"/>
            <a:t>istalgan</a:t>
          </a:r>
          <a:r>
            <a:rPr lang="en-US" sz="1050" b="0" i="0" dirty="0" smtClean="0"/>
            <a:t> </a:t>
          </a:r>
          <a:r>
            <a:rPr lang="en-US" sz="1050" b="0" i="0" dirty="0" err="1" smtClean="0"/>
            <a:t>ko'rinishda</a:t>
          </a:r>
          <a:r>
            <a:rPr lang="en-US" sz="1050" b="0" i="0" dirty="0" smtClean="0"/>
            <a:t> </a:t>
          </a:r>
          <a:r>
            <a:rPr lang="en-US" sz="1050" b="0" i="0" dirty="0" err="1" smtClean="0"/>
            <a:t>chiqarib</a:t>
          </a:r>
          <a:r>
            <a:rPr lang="en-US" sz="1050" b="0" i="0" dirty="0" smtClean="0"/>
            <a:t> </a:t>
          </a:r>
          <a:r>
            <a:rPr lang="en-US" sz="1050" b="0" i="0" dirty="0" err="1" smtClean="0"/>
            <a:t>olish</a:t>
          </a:r>
          <a:r>
            <a:rPr lang="en-US" sz="1050" b="0" i="0" dirty="0" smtClean="0"/>
            <a:t>, </a:t>
          </a:r>
          <a:r>
            <a:rPr lang="en-US" sz="1050" b="0" i="0" dirty="0" err="1" smtClean="0"/>
            <a:t>ma'lumotlarning</a:t>
          </a:r>
          <a:r>
            <a:rPr lang="en-US" sz="1050" b="0" i="0" dirty="0" smtClean="0"/>
            <a:t> </a:t>
          </a:r>
          <a:r>
            <a:rPr lang="en-US" sz="1050" b="0" i="0" dirty="0" err="1" smtClean="0"/>
            <a:t>zahira</a:t>
          </a:r>
          <a:r>
            <a:rPr lang="en-US" sz="1050" b="0" i="0" dirty="0" smtClean="0"/>
            <a:t> </a:t>
          </a:r>
          <a:r>
            <a:rPr lang="en-US" sz="1050" b="0" i="0" dirty="0" err="1" smtClean="0"/>
            <a:t>nusxalarini</a:t>
          </a:r>
          <a:r>
            <a:rPr lang="en-US" sz="1050" b="0" i="0" dirty="0" smtClean="0"/>
            <a:t> </a:t>
          </a:r>
          <a:r>
            <a:rPr lang="en-US" sz="1050" b="0" i="0" dirty="0" err="1" smtClean="0"/>
            <a:t>olish</a:t>
          </a:r>
          <a:r>
            <a:rPr lang="en-US" sz="1050" b="0" i="0" dirty="0" smtClean="0"/>
            <a:t>, </a:t>
          </a:r>
          <a:r>
            <a:rPr lang="en-US" sz="1050" b="0" i="0" dirty="0" err="1" smtClean="0"/>
            <a:t>katta</a:t>
          </a:r>
          <a:r>
            <a:rPr lang="en-US" sz="1050" b="0" i="0" dirty="0" smtClean="0"/>
            <a:t> </a:t>
          </a:r>
          <a:r>
            <a:rPr lang="en-US" sz="1050" b="0" i="0" dirty="0" err="1" smtClean="0"/>
            <a:t>xajmdagi</a:t>
          </a:r>
          <a:r>
            <a:rPr lang="en-US" sz="1050" b="0" i="0" dirty="0" smtClean="0"/>
            <a:t> </a:t>
          </a:r>
          <a:r>
            <a:rPr lang="en-US" sz="1050" b="0" i="0" dirty="0" err="1" smtClean="0"/>
            <a:t>ma'lumotlarni</a:t>
          </a:r>
          <a:r>
            <a:rPr lang="en-US" sz="1050" b="0" i="0" dirty="0" smtClean="0"/>
            <a:t> </a:t>
          </a:r>
          <a:r>
            <a:rPr lang="en-US" sz="1050" b="0" i="0" dirty="0" err="1" smtClean="0"/>
            <a:t>siqish</a:t>
          </a:r>
          <a:r>
            <a:rPr lang="en-US" sz="1050" b="0" i="0" dirty="0" smtClean="0"/>
            <a:t>, </a:t>
          </a:r>
          <a:r>
            <a:rPr lang="en-US" sz="1050" b="0" i="0" dirty="0" err="1" smtClean="0"/>
            <a:t>qulay</a:t>
          </a:r>
          <a:r>
            <a:rPr lang="en-US" sz="1050" b="0" i="0" dirty="0" smtClean="0"/>
            <a:t> </a:t>
          </a:r>
          <a:r>
            <a:rPr lang="en-US" sz="1050" b="0" i="0" dirty="0" err="1" smtClean="0"/>
            <a:t>interfeysda</a:t>
          </a:r>
          <a:r>
            <a:rPr lang="en-US" sz="1050" b="0" i="0" dirty="0" smtClean="0"/>
            <a:t> </a:t>
          </a:r>
          <a:r>
            <a:rPr lang="en-US" sz="1050" b="0" i="0" dirty="0" err="1" smtClean="0"/>
            <a:t>baza</a:t>
          </a:r>
          <a:r>
            <a:rPr lang="en-US" sz="1050" b="0" i="0" dirty="0" smtClean="0"/>
            <a:t> </a:t>
          </a:r>
          <a:r>
            <a:rPr lang="en-US" sz="1050" b="0" i="0" dirty="0" err="1" smtClean="0"/>
            <a:t>ustidan</a:t>
          </a:r>
          <a:r>
            <a:rPr lang="en-US" sz="1050" b="0" i="0" dirty="0" smtClean="0"/>
            <a:t> </a:t>
          </a:r>
          <a:r>
            <a:rPr lang="en-US" sz="1050" b="0" i="0" dirty="0" err="1" smtClean="0"/>
            <a:t>nazorat</a:t>
          </a:r>
          <a:r>
            <a:rPr lang="en-US" sz="1050" b="0" i="0" dirty="0" smtClean="0"/>
            <a:t> </a:t>
          </a:r>
          <a:r>
            <a:rPr lang="en-US" sz="1050" b="0" i="0" dirty="0" err="1" smtClean="0"/>
            <a:t>o'rnatish</a:t>
          </a:r>
          <a:r>
            <a:rPr lang="en-US" sz="1050" b="0" i="0" dirty="0" smtClean="0"/>
            <a:t>, </a:t>
          </a:r>
          <a:r>
            <a:rPr lang="en-US" sz="1050" b="0" i="0" dirty="0" err="1" smtClean="0"/>
            <a:t>ma'lumotlar</a:t>
          </a:r>
          <a:r>
            <a:rPr lang="en-US" sz="1050" b="0" i="0" dirty="0" smtClean="0"/>
            <a:t> </a:t>
          </a:r>
          <a:r>
            <a:rPr lang="en-US" sz="1050" b="0" i="0" dirty="0" err="1" smtClean="0"/>
            <a:t>asosida</a:t>
          </a:r>
          <a:r>
            <a:rPr lang="en-US" sz="1050" b="0" i="0" dirty="0" smtClean="0"/>
            <a:t> </a:t>
          </a:r>
          <a:r>
            <a:rPr lang="en-US" sz="1050" b="0" i="0" dirty="0" err="1" smtClean="0"/>
            <a:t>hisobotlar</a:t>
          </a:r>
          <a:r>
            <a:rPr lang="en-US" sz="1050" b="0" i="0" dirty="0" smtClean="0"/>
            <a:t> </a:t>
          </a:r>
          <a:r>
            <a:rPr lang="en-US" sz="1050" b="0" i="0" dirty="0" err="1" smtClean="0"/>
            <a:t>hosil</a:t>
          </a:r>
          <a:r>
            <a:rPr lang="en-US" sz="1050" b="0" i="0" dirty="0" smtClean="0"/>
            <a:t> </a:t>
          </a:r>
          <a:r>
            <a:rPr lang="en-US" sz="1050" b="0" i="0" dirty="0" err="1" smtClean="0"/>
            <a:t>qilish</a:t>
          </a:r>
          <a:r>
            <a:rPr lang="en-US" sz="1050" b="0" i="0" dirty="0" smtClean="0"/>
            <a:t> </a:t>
          </a:r>
          <a:r>
            <a:rPr lang="en-US" sz="1050" b="0" i="0" dirty="0" err="1" smtClean="0"/>
            <a:t>va</a:t>
          </a:r>
          <a:r>
            <a:rPr lang="en-US" sz="1050" b="0" i="0" dirty="0" smtClean="0"/>
            <a:t> </a:t>
          </a:r>
          <a:r>
            <a:rPr lang="en-US" sz="1050" b="0" i="0" dirty="0" err="1" smtClean="0"/>
            <a:t>bulardan</a:t>
          </a:r>
          <a:r>
            <a:rPr lang="en-US" sz="1050" b="0" i="0" dirty="0" smtClean="0"/>
            <a:t> </a:t>
          </a:r>
          <a:r>
            <a:rPr lang="en-US" sz="1050" b="0" i="0" dirty="0" err="1" smtClean="0"/>
            <a:t>boshqa</a:t>
          </a:r>
          <a:r>
            <a:rPr lang="en-US" sz="1050" b="0" i="0" dirty="0" smtClean="0"/>
            <a:t> </a:t>
          </a:r>
          <a:r>
            <a:rPr lang="en-US" sz="1050" b="0" i="0" dirty="0" err="1" smtClean="0"/>
            <a:t>ma'lumotlar</a:t>
          </a:r>
          <a:r>
            <a:rPr lang="en-US" sz="1050" b="0" i="0" dirty="0" smtClean="0"/>
            <a:t> </a:t>
          </a:r>
          <a:r>
            <a:rPr lang="en-US" sz="1050" b="0" i="0" dirty="0" err="1" smtClean="0"/>
            <a:t>ustida</a:t>
          </a:r>
          <a:r>
            <a:rPr lang="en-US" sz="1050" b="0" i="0" dirty="0" smtClean="0"/>
            <a:t> </a:t>
          </a:r>
          <a:r>
            <a:rPr lang="en-US" sz="1050" b="0" i="0" dirty="0" err="1" smtClean="0"/>
            <a:t>juda</a:t>
          </a:r>
          <a:r>
            <a:rPr lang="en-US" sz="1050" b="0" i="0" dirty="0" smtClean="0"/>
            <a:t> </a:t>
          </a:r>
          <a:r>
            <a:rPr lang="en-US" sz="1050" b="0" i="0" dirty="0" err="1" smtClean="0"/>
            <a:t>katta</a:t>
          </a:r>
          <a:r>
            <a:rPr lang="en-US" sz="1050" b="0" i="0" dirty="0" smtClean="0"/>
            <a:t> </a:t>
          </a:r>
          <a:r>
            <a:rPr lang="en-US" sz="1050" b="0" i="0" dirty="0" err="1" smtClean="0"/>
            <a:t>ko'lamdagi</a:t>
          </a:r>
          <a:r>
            <a:rPr lang="en-US" sz="1050" b="0" i="0" dirty="0" smtClean="0"/>
            <a:t> </a:t>
          </a:r>
          <a:r>
            <a:rPr lang="en-US" sz="1050" b="0" i="0" dirty="0" err="1" smtClean="0"/>
            <a:t>ishlarni</a:t>
          </a:r>
          <a:r>
            <a:rPr lang="en-US" sz="1050" b="0" i="0" dirty="0" smtClean="0"/>
            <a:t> </a:t>
          </a:r>
          <a:r>
            <a:rPr lang="en-US" sz="1050" b="0" i="0" dirty="0" err="1" smtClean="0"/>
            <a:t>amalga</a:t>
          </a:r>
          <a:r>
            <a:rPr lang="en-US" sz="1050" b="0" i="0" dirty="0" smtClean="0"/>
            <a:t> </a:t>
          </a:r>
          <a:r>
            <a:rPr lang="en-US" sz="1050" b="0" i="0" dirty="0" err="1" smtClean="0"/>
            <a:t>oshiradigan</a:t>
          </a:r>
          <a:r>
            <a:rPr lang="en-US" sz="1050" b="0" i="0" dirty="0" smtClean="0"/>
            <a:t> </a:t>
          </a:r>
          <a:r>
            <a:rPr lang="en-US" sz="1050" b="0" i="0" dirty="0" err="1" smtClean="0"/>
            <a:t>dasturiy</a:t>
          </a:r>
          <a:r>
            <a:rPr lang="en-US" sz="1050" b="0" i="0" dirty="0" smtClean="0"/>
            <a:t> </a:t>
          </a:r>
          <a:r>
            <a:rPr lang="en-US" sz="1050" b="0" i="0" dirty="0" err="1" smtClean="0"/>
            <a:t>kompleksdir</a:t>
          </a:r>
          <a:r>
            <a:rPr lang="en-US" sz="1050" b="0" i="0" dirty="0" smtClean="0"/>
            <a:t>. Oracle </a:t>
          </a:r>
          <a:r>
            <a:rPr lang="en-US" sz="1050" b="0" i="0" dirty="0" err="1" smtClean="0"/>
            <a:t>dasturini</a:t>
          </a:r>
          <a:r>
            <a:rPr lang="en-US" sz="1050" b="0" i="0" dirty="0" smtClean="0"/>
            <a:t> server </a:t>
          </a:r>
          <a:r>
            <a:rPr lang="en-US" sz="1050" b="0" i="0" dirty="0" err="1" smtClean="0"/>
            <a:t>va</a:t>
          </a:r>
          <a:r>
            <a:rPr lang="en-US" sz="1050" b="0" i="0" dirty="0" smtClean="0"/>
            <a:t> </a:t>
          </a:r>
          <a:r>
            <a:rPr lang="en-US" sz="1050" b="0" i="0" dirty="0" err="1" smtClean="0"/>
            <a:t>klient</a:t>
          </a:r>
          <a:r>
            <a:rPr lang="en-US" sz="1050" b="0" i="0" dirty="0" smtClean="0"/>
            <a:t> </a:t>
          </a:r>
          <a:r>
            <a:rPr lang="en-US" sz="1050" b="0" i="0" dirty="0" err="1" smtClean="0"/>
            <a:t>ko'rinishida</a:t>
          </a:r>
          <a:r>
            <a:rPr lang="en-US" sz="1050" b="0" i="0" dirty="0" smtClean="0"/>
            <a:t> </a:t>
          </a:r>
          <a:r>
            <a:rPr lang="en-US" sz="1050" b="0" i="0" dirty="0" err="1" smtClean="0"/>
            <a:t>o'rnatish</a:t>
          </a:r>
          <a:r>
            <a:rPr lang="en-US" sz="1050" b="0" i="0" dirty="0" smtClean="0"/>
            <a:t> </a:t>
          </a:r>
          <a:r>
            <a:rPr lang="en-US" sz="1050" b="0" i="0" dirty="0" err="1" smtClean="0"/>
            <a:t>mumkin</a:t>
          </a:r>
          <a:r>
            <a:rPr lang="en-US" sz="1050" b="0" i="0" dirty="0" smtClean="0"/>
            <a:t> </a:t>
          </a:r>
          <a:r>
            <a:rPr lang="en-US" sz="1050" b="0" i="0" dirty="0" err="1" smtClean="0"/>
            <a:t>va</a:t>
          </a:r>
          <a:r>
            <a:rPr lang="en-US" sz="1050" b="0" i="0" dirty="0" smtClean="0"/>
            <a:t> </a:t>
          </a:r>
          <a:r>
            <a:rPr lang="en-US" sz="1050" b="0" i="0" dirty="0" err="1" smtClean="0"/>
            <a:t>berilgan</a:t>
          </a:r>
          <a:r>
            <a:rPr lang="en-US" sz="1050" b="0" i="0" dirty="0" smtClean="0"/>
            <a:t> </a:t>
          </a:r>
          <a:r>
            <a:rPr lang="en-US" sz="1050" b="0" i="0" dirty="0" err="1" smtClean="0"/>
            <a:t>ruxsat</a:t>
          </a:r>
          <a:r>
            <a:rPr lang="en-US" sz="1050" b="0" i="0" dirty="0" smtClean="0"/>
            <a:t> </a:t>
          </a:r>
          <a:r>
            <a:rPr lang="en-US" sz="1050" b="0" i="0" dirty="0" err="1" smtClean="0"/>
            <a:t>doirasida</a:t>
          </a:r>
          <a:r>
            <a:rPr lang="en-US" sz="1050" b="0" i="0" dirty="0" smtClean="0"/>
            <a:t> </a:t>
          </a:r>
          <a:r>
            <a:rPr lang="en-US" sz="1050" b="0" i="0" dirty="0" err="1" smtClean="0"/>
            <a:t>ishlatish</a:t>
          </a:r>
          <a:r>
            <a:rPr lang="en-US" sz="1050" b="0" i="0" dirty="0" smtClean="0"/>
            <a:t> </a:t>
          </a:r>
          <a:r>
            <a:rPr lang="en-US" sz="1050" b="0" i="0" dirty="0" err="1" smtClean="0"/>
            <a:t>mumkin</a:t>
          </a:r>
          <a:r>
            <a:rPr lang="en-US" sz="1050" b="0" i="0" dirty="0" smtClean="0"/>
            <a:t>.</a:t>
          </a:r>
          <a:r>
            <a:rPr lang="en-US" sz="1050" dirty="0" smtClean="0"/>
            <a:t/>
          </a:r>
          <a:br>
            <a:rPr lang="en-US" sz="1050" dirty="0" smtClean="0"/>
          </a:br>
          <a:r>
            <a:rPr lang="en-US" sz="1050" b="0" i="0" dirty="0" smtClean="0"/>
            <a:t>Bu </a:t>
          </a:r>
          <a:r>
            <a:rPr lang="en-US" sz="1050" b="0" i="0" dirty="0" err="1" smtClean="0"/>
            <a:t>dastur</a:t>
          </a:r>
          <a:r>
            <a:rPr lang="en-US" sz="1050" b="0" i="0" dirty="0" smtClean="0"/>
            <a:t> </a:t>
          </a:r>
          <a:r>
            <a:rPr lang="en-US" sz="1050" b="0" i="0" dirty="0" err="1" smtClean="0"/>
            <a:t>asosan</a:t>
          </a:r>
          <a:r>
            <a:rPr lang="en-US" sz="1050" b="0" i="0" dirty="0" smtClean="0"/>
            <a:t> </a:t>
          </a:r>
          <a:r>
            <a:rPr lang="en-US" sz="1050" b="0" i="0" dirty="0" err="1" smtClean="0"/>
            <a:t>katta</a:t>
          </a:r>
          <a:r>
            <a:rPr lang="en-US" sz="1050" b="0" i="0" dirty="0" smtClean="0"/>
            <a:t> </a:t>
          </a:r>
          <a:r>
            <a:rPr lang="en-US" sz="1050" b="0" i="0" dirty="0" err="1" smtClean="0"/>
            <a:t>xajmdagi</a:t>
          </a:r>
          <a:r>
            <a:rPr lang="en-US" sz="1050" b="0" i="0" dirty="0" smtClean="0"/>
            <a:t> </a:t>
          </a:r>
          <a:r>
            <a:rPr lang="en-US" sz="1050" b="0" i="0" dirty="0" err="1" smtClean="0"/>
            <a:t>ma'lumotlar</a:t>
          </a:r>
          <a:r>
            <a:rPr lang="en-US" sz="1050" b="0" i="0" dirty="0" smtClean="0"/>
            <a:t> </a:t>
          </a:r>
          <a:r>
            <a:rPr lang="en-US" sz="1050" b="0" i="0" dirty="0" err="1" smtClean="0"/>
            <a:t>bilin</a:t>
          </a:r>
          <a:r>
            <a:rPr lang="en-US" sz="1050" b="0" i="0" dirty="0" smtClean="0"/>
            <a:t> </a:t>
          </a:r>
          <a:r>
            <a:rPr lang="en-US" sz="1050" b="0" i="0" dirty="0" err="1" smtClean="0"/>
            <a:t>ishlaganligi</a:t>
          </a:r>
          <a:r>
            <a:rPr lang="en-US" sz="1050" b="0" i="0" dirty="0" smtClean="0"/>
            <a:t> </a:t>
          </a:r>
          <a:r>
            <a:rPr lang="en-US" sz="1050" b="0" i="0" dirty="0" err="1" smtClean="0"/>
            <a:t>uchun</a:t>
          </a:r>
          <a:r>
            <a:rPr lang="en-US" sz="1050" b="0" i="0" dirty="0" smtClean="0"/>
            <a:t> , </a:t>
          </a:r>
          <a:r>
            <a:rPr lang="en-US" sz="1050" b="0" i="0" dirty="0" err="1" smtClean="0"/>
            <a:t>asosan</a:t>
          </a:r>
          <a:r>
            <a:rPr lang="en-US" sz="1050" b="0" i="0" dirty="0" smtClean="0"/>
            <a:t> </a:t>
          </a:r>
          <a:r>
            <a:rPr lang="en-US" sz="1050" b="0" i="0" dirty="0" err="1" smtClean="0"/>
            <a:t>yirik</a:t>
          </a:r>
          <a:r>
            <a:rPr lang="en-US" sz="1050" b="0" i="0" dirty="0" smtClean="0"/>
            <a:t> </a:t>
          </a:r>
          <a:r>
            <a:rPr lang="en-US" sz="1050" b="0" i="0" dirty="0" err="1" smtClean="0"/>
            <a:t>korxonalarda</a:t>
          </a:r>
          <a:r>
            <a:rPr lang="en-US" sz="1050" b="0" i="0" dirty="0" smtClean="0"/>
            <a:t> </a:t>
          </a:r>
          <a:r>
            <a:rPr lang="en-US" sz="1050" b="0" i="0" dirty="0" err="1" smtClean="0"/>
            <a:t>ishlatiladi</a:t>
          </a:r>
          <a:r>
            <a:rPr lang="en-US" sz="1050" b="0" i="0" dirty="0" smtClean="0"/>
            <a:t>. Bu </a:t>
          </a:r>
          <a:r>
            <a:rPr lang="en-US" sz="1050" b="0" i="0" dirty="0" err="1" smtClean="0"/>
            <a:t>dasturning</a:t>
          </a:r>
          <a:r>
            <a:rPr lang="en-US" sz="1050" b="0" i="0" dirty="0" smtClean="0"/>
            <a:t> </a:t>
          </a:r>
          <a:r>
            <a:rPr lang="en-US" sz="1050" b="0" i="0" dirty="0" err="1" smtClean="0"/>
            <a:t>asosini</a:t>
          </a:r>
          <a:r>
            <a:rPr lang="en-US" sz="1050" b="0" i="0" dirty="0" smtClean="0"/>
            <a:t> </a:t>
          </a:r>
          <a:r>
            <a:rPr lang="en-US" sz="1050" b="0" i="0" dirty="0" err="1" smtClean="0"/>
            <a:t>ma'lumotlar</a:t>
          </a:r>
          <a:r>
            <a:rPr lang="en-US" sz="1050" b="0" i="0" dirty="0" smtClean="0"/>
            <a:t> </a:t>
          </a:r>
          <a:r>
            <a:rPr lang="en-US" sz="1050" b="0" i="0" dirty="0" err="1" smtClean="0"/>
            <a:t>bazasi</a:t>
          </a:r>
          <a:r>
            <a:rPr lang="en-US" sz="1050" b="0" i="0" dirty="0" smtClean="0"/>
            <a:t> </a:t>
          </a:r>
          <a:r>
            <a:rPr lang="en-US" sz="1050" b="0" i="0" dirty="0" err="1" smtClean="0"/>
            <a:t>tushunchasi</a:t>
          </a:r>
          <a:r>
            <a:rPr lang="en-US" sz="1050" b="0" i="0" dirty="0" smtClean="0"/>
            <a:t> </a:t>
          </a:r>
          <a:r>
            <a:rPr lang="en-US" sz="1050" b="0" i="0" dirty="0" err="1" smtClean="0"/>
            <a:t>tashkil</a:t>
          </a:r>
          <a:r>
            <a:rPr lang="en-US" sz="1050" b="0" i="0" dirty="0" smtClean="0"/>
            <a:t> </a:t>
          </a:r>
          <a:r>
            <a:rPr lang="en-US" sz="1050" b="0" i="0" dirty="0" err="1" smtClean="0"/>
            <a:t>etadi</a:t>
          </a:r>
          <a:r>
            <a:rPr lang="en-US" sz="1050" b="0" i="0" dirty="0" smtClean="0"/>
            <a:t>.</a:t>
          </a:r>
          <a:endParaRPr lang="ru-RU" sz="1050" dirty="0"/>
        </a:p>
      </dgm:t>
    </dgm:pt>
    <dgm:pt modelId="{341B2DE6-456A-4462-B206-09A4B34A1B33}" type="parTrans" cxnId="{0B886388-C094-4EC6-B33A-B2C8418C2A9C}">
      <dgm:prSet/>
      <dgm:spPr/>
      <dgm:t>
        <a:bodyPr/>
        <a:lstStyle/>
        <a:p>
          <a:endParaRPr lang="ru-RU"/>
        </a:p>
      </dgm:t>
    </dgm:pt>
    <dgm:pt modelId="{4B35C5D7-634A-4732-A4E2-03476E7C1C08}" type="sibTrans" cxnId="{0B886388-C094-4EC6-B33A-B2C8418C2A9C}">
      <dgm:prSet/>
      <dgm:spPr>
        <a:blipFill>
          <a:blip xmlns:r="http://schemas.openxmlformats.org/officeDocument/2006/relationships" r:embed="rId1"/>
          <a:srcRect/>
          <a:stretch>
            <a:fillRect l="-14000" r="-14000"/>
          </a:stretch>
        </a:blipFill>
      </dgm:spPr>
      <dgm:t>
        <a:bodyPr/>
        <a:lstStyle/>
        <a:p>
          <a:endParaRPr lang="ru-RU"/>
        </a:p>
      </dgm:t>
    </dgm:pt>
    <dgm:pt modelId="{CDA39B11-51AC-49C0-8FF6-793F451D5B2F}" type="pres">
      <dgm:prSet presAssocID="{AE2BB7EF-CBCB-4F48-9864-A182491991C8}" presName="Name0" presStyleCnt="0">
        <dgm:presLayoutVars>
          <dgm:chMax val="21"/>
          <dgm:chPref val="21"/>
        </dgm:presLayoutVars>
      </dgm:prSet>
      <dgm:spPr/>
    </dgm:pt>
    <dgm:pt modelId="{8A70088F-CACA-4168-89F4-E6B879D8628C}" type="pres">
      <dgm:prSet presAssocID="{8C6D7B97-729F-41CE-BD5A-8D5CB401F065}" presName="text1" presStyleCnt="0"/>
      <dgm:spPr/>
    </dgm:pt>
    <dgm:pt modelId="{3D1D96E3-8B37-47CB-8241-7DFB4290E616}" type="pres">
      <dgm:prSet presAssocID="{8C6D7B97-729F-41CE-BD5A-8D5CB401F065}" presName="textRepeatNode" presStyleLbl="alignNode1" presStyleIdx="0" presStyleCnt="1" custScaleX="125415" custLinFactNeighborX="8120" custLinFactNeighborY="-1408">
        <dgm:presLayoutVars>
          <dgm:chMax val="0"/>
          <dgm:chPref val="0"/>
          <dgm:bulletEnabled val="1"/>
        </dgm:presLayoutVars>
      </dgm:prSet>
      <dgm:spPr/>
      <dgm:t>
        <a:bodyPr/>
        <a:lstStyle/>
        <a:p>
          <a:endParaRPr lang="ru-RU"/>
        </a:p>
      </dgm:t>
    </dgm:pt>
    <dgm:pt modelId="{8E8A2F10-838F-4C8D-9110-D9A2E58AF19C}" type="pres">
      <dgm:prSet presAssocID="{8C6D7B97-729F-41CE-BD5A-8D5CB401F065}" presName="textaccent1" presStyleCnt="0"/>
      <dgm:spPr/>
    </dgm:pt>
    <dgm:pt modelId="{3238D2F3-7721-4CD4-9E09-919BCCB70469}" type="pres">
      <dgm:prSet presAssocID="{8C6D7B97-729F-41CE-BD5A-8D5CB401F065}" presName="accentRepeatNode" presStyleLbl="solidAlignAcc1" presStyleIdx="0" presStyleCnt="2"/>
      <dgm:spPr/>
    </dgm:pt>
    <dgm:pt modelId="{EDE567FD-E677-4C6E-A3F2-BF184959A17A}" type="pres">
      <dgm:prSet presAssocID="{4B35C5D7-634A-4732-A4E2-03476E7C1C08}" presName="image1" presStyleCnt="0"/>
      <dgm:spPr/>
    </dgm:pt>
    <dgm:pt modelId="{0EC2A0B8-F1B3-4764-B8E5-A5599B82F534}" type="pres">
      <dgm:prSet presAssocID="{4B35C5D7-634A-4732-A4E2-03476E7C1C08}" presName="imageRepeatNode" presStyleLbl="alignAcc1" presStyleIdx="0" presStyleCnt="1"/>
      <dgm:spPr/>
    </dgm:pt>
    <dgm:pt modelId="{163545AE-FC96-44AB-8F89-01C5310AD2CF}" type="pres">
      <dgm:prSet presAssocID="{4B35C5D7-634A-4732-A4E2-03476E7C1C08}" presName="imageaccent1" presStyleCnt="0"/>
      <dgm:spPr/>
    </dgm:pt>
    <dgm:pt modelId="{0F66CA7D-999D-4220-B21D-F901BEED9AE3}" type="pres">
      <dgm:prSet presAssocID="{4B35C5D7-634A-4732-A4E2-03476E7C1C08}" presName="accentRepeatNode" presStyleLbl="solidAlignAcc1" presStyleIdx="1" presStyleCnt="2"/>
      <dgm:spPr/>
    </dgm:pt>
  </dgm:ptLst>
  <dgm:cxnLst>
    <dgm:cxn modelId="{E3F403AD-C279-4FC1-BC0E-EE657EA358CB}" type="presOf" srcId="{8C6D7B97-729F-41CE-BD5A-8D5CB401F065}" destId="{3D1D96E3-8B37-47CB-8241-7DFB4290E616}" srcOrd="0" destOrd="0" presId="urn:microsoft.com/office/officeart/2008/layout/HexagonCluster"/>
    <dgm:cxn modelId="{0B886388-C094-4EC6-B33A-B2C8418C2A9C}" srcId="{AE2BB7EF-CBCB-4F48-9864-A182491991C8}" destId="{8C6D7B97-729F-41CE-BD5A-8D5CB401F065}" srcOrd="0" destOrd="0" parTransId="{341B2DE6-456A-4462-B206-09A4B34A1B33}" sibTransId="{4B35C5D7-634A-4732-A4E2-03476E7C1C08}"/>
    <dgm:cxn modelId="{F728A5EF-A0D3-4812-8064-23BEE69BF554}" type="presOf" srcId="{AE2BB7EF-CBCB-4F48-9864-A182491991C8}" destId="{CDA39B11-51AC-49C0-8FF6-793F451D5B2F}" srcOrd="0" destOrd="0" presId="urn:microsoft.com/office/officeart/2008/layout/HexagonCluster"/>
    <dgm:cxn modelId="{3FBEBFC0-C474-4A5A-A366-8EC30BE7D4F1}" type="presOf" srcId="{4B35C5D7-634A-4732-A4E2-03476E7C1C08}" destId="{0EC2A0B8-F1B3-4764-B8E5-A5599B82F534}" srcOrd="0" destOrd="0" presId="urn:microsoft.com/office/officeart/2008/layout/HexagonCluster"/>
    <dgm:cxn modelId="{E8E9E673-DB02-453D-8785-761A96784BF3}" type="presParOf" srcId="{CDA39B11-51AC-49C0-8FF6-793F451D5B2F}" destId="{8A70088F-CACA-4168-89F4-E6B879D8628C}" srcOrd="0" destOrd="0" presId="urn:microsoft.com/office/officeart/2008/layout/HexagonCluster"/>
    <dgm:cxn modelId="{7C9AF5C5-9E8C-4389-8A7B-9848BDA8E3E3}" type="presParOf" srcId="{8A70088F-CACA-4168-89F4-E6B879D8628C}" destId="{3D1D96E3-8B37-47CB-8241-7DFB4290E616}" srcOrd="0" destOrd="0" presId="urn:microsoft.com/office/officeart/2008/layout/HexagonCluster"/>
    <dgm:cxn modelId="{282BD5F7-5A31-4272-B15A-99304515D565}" type="presParOf" srcId="{CDA39B11-51AC-49C0-8FF6-793F451D5B2F}" destId="{8E8A2F10-838F-4C8D-9110-D9A2E58AF19C}" srcOrd="1" destOrd="0" presId="urn:microsoft.com/office/officeart/2008/layout/HexagonCluster"/>
    <dgm:cxn modelId="{5564A15A-7639-41A4-B288-1E8C7F8AE256}" type="presParOf" srcId="{8E8A2F10-838F-4C8D-9110-D9A2E58AF19C}" destId="{3238D2F3-7721-4CD4-9E09-919BCCB70469}" srcOrd="0" destOrd="0" presId="urn:microsoft.com/office/officeart/2008/layout/HexagonCluster"/>
    <dgm:cxn modelId="{B8206289-B250-4EDB-A61F-1BCFED26B53D}" type="presParOf" srcId="{CDA39B11-51AC-49C0-8FF6-793F451D5B2F}" destId="{EDE567FD-E677-4C6E-A3F2-BF184959A17A}" srcOrd="2" destOrd="0" presId="urn:microsoft.com/office/officeart/2008/layout/HexagonCluster"/>
    <dgm:cxn modelId="{6AC06ABD-796E-4EEA-8EDB-B5B81318B92F}" type="presParOf" srcId="{EDE567FD-E677-4C6E-A3F2-BF184959A17A}" destId="{0EC2A0B8-F1B3-4764-B8E5-A5599B82F534}" srcOrd="0" destOrd="0" presId="urn:microsoft.com/office/officeart/2008/layout/HexagonCluster"/>
    <dgm:cxn modelId="{BBA0FB28-A24F-48DF-B2FB-E60BD0C7510E}" type="presParOf" srcId="{CDA39B11-51AC-49C0-8FF6-793F451D5B2F}" destId="{163545AE-FC96-44AB-8F89-01C5310AD2CF}" srcOrd="3" destOrd="0" presId="urn:microsoft.com/office/officeart/2008/layout/HexagonCluster"/>
    <dgm:cxn modelId="{999D8202-B261-4508-9EFD-DCD79D9EFD1D}" type="presParOf" srcId="{163545AE-FC96-44AB-8F89-01C5310AD2CF}" destId="{0F66CA7D-999D-4220-B21D-F901BEED9AE3}"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891E9-E3EE-4AF8-93F4-65F5988DD152}">
      <dsp:nvSpPr>
        <dsp:cNvPr id="0" name=""/>
        <dsp:cNvSpPr/>
      </dsp:nvSpPr>
      <dsp:spPr>
        <a:xfrm>
          <a:off x="5207320" y="0"/>
          <a:ext cx="5259673" cy="5259443"/>
        </a:xfrm>
        <a:prstGeom prst="donut">
          <a:avLst>
            <a:gd name="adj" fmla="val 110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5E9C3-E578-4959-B905-2CE70425B6D2}">
      <dsp:nvSpPr>
        <dsp:cNvPr id="0" name=""/>
        <dsp:cNvSpPr/>
      </dsp:nvSpPr>
      <dsp:spPr>
        <a:xfrm>
          <a:off x="78542" y="184072"/>
          <a:ext cx="6468888" cy="4891067"/>
        </a:xfrm>
        <a:prstGeom prst="rect">
          <a:avLst/>
        </a:prstGeom>
        <a:blipFill>
          <a:blip xmlns:r="http://schemas.openxmlformats.org/officeDocument/2006/relationships" r:embed="rId1"/>
          <a:srcRect/>
          <a:stretch>
            <a:fillRect l="-17000" r="-17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A4FE27-97A4-4ADC-A023-8A24BA6ECFED}">
      <dsp:nvSpPr>
        <dsp:cNvPr id="0" name=""/>
        <dsp:cNvSpPr/>
      </dsp:nvSpPr>
      <dsp:spPr>
        <a:xfrm>
          <a:off x="6210473" y="612274"/>
          <a:ext cx="4102399" cy="4102220"/>
        </a:xfrm>
        <a:prstGeom prst="ellipse">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t>ERP "</a:t>
          </a:r>
          <a:r>
            <a:rPr lang="en-US" sz="1300" kern="1200" dirty="0" err="1" smtClean="0"/>
            <a:t>korxona</a:t>
          </a:r>
          <a:r>
            <a:rPr lang="en-US" sz="1300" kern="1200" dirty="0" smtClean="0"/>
            <a:t> </a:t>
          </a:r>
          <a:r>
            <a:rPr lang="en-US" sz="1300" kern="1200" dirty="0" err="1" smtClean="0"/>
            <a:t>resurslarini</a:t>
          </a:r>
          <a:r>
            <a:rPr lang="en-US" sz="1300" kern="1200" dirty="0" smtClean="0"/>
            <a:t> </a:t>
          </a:r>
          <a:r>
            <a:rPr lang="en-US" sz="1300" kern="1200" dirty="0" err="1" smtClean="0"/>
            <a:t>rejalashtirish</a:t>
          </a:r>
          <a:r>
            <a:rPr lang="en-US" sz="1300" kern="1200" dirty="0" smtClean="0"/>
            <a:t>" </a:t>
          </a:r>
          <a:r>
            <a:rPr lang="en-US" sz="1300" kern="1200" dirty="0" err="1" smtClean="0"/>
            <a:t>degan</a:t>
          </a:r>
          <a:r>
            <a:rPr lang="en-US" sz="1300" kern="1200" dirty="0" smtClean="0"/>
            <a:t> </a:t>
          </a:r>
          <a:r>
            <a:rPr lang="en-US" sz="1300" kern="1200" dirty="0" err="1" smtClean="0"/>
            <a:t>ma'noni</a:t>
          </a:r>
          <a:r>
            <a:rPr lang="en-US" sz="1300" kern="1200" dirty="0" smtClean="0"/>
            <a:t> </a:t>
          </a:r>
          <a:r>
            <a:rPr lang="en-US" sz="1300" kern="1200" dirty="0" err="1" smtClean="0"/>
            <a:t>anglatadi</a:t>
          </a:r>
          <a:r>
            <a:rPr lang="en-US" sz="1300" kern="1200" dirty="0" smtClean="0"/>
            <a:t>. ERP </a:t>
          </a:r>
          <a:r>
            <a:rPr lang="en-US" sz="1300" kern="1200" dirty="0" err="1" smtClean="0"/>
            <a:t>dasturi</a:t>
          </a:r>
          <a:r>
            <a:rPr lang="en-US" sz="1300" kern="1200" dirty="0" smtClean="0"/>
            <a:t> </a:t>
          </a:r>
          <a:r>
            <a:rPr lang="en-US" sz="1300" kern="1200" dirty="0" err="1" smtClean="0"/>
            <a:t>xaridlar</a:t>
          </a:r>
          <a:r>
            <a:rPr lang="en-US" sz="1300" kern="1200" dirty="0" smtClean="0"/>
            <a:t>, </a:t>
          </a:r>
          <a:r>
            <a:rPr lang="en-US" sz="1300" kern="1200" dirty="0" err="1" smtClean="0"/>
            <a:t>ishlab</a:t>
          </a:r>
          <a:r>
            <a:rPr lang="en-US" sz="1300" kern="1200" dirty="0" smtClean="0"/>
            <a:t> </a:t>
          </a:r>
          <a:r>
            <a:rPr lang="en-US" sz="1300" kern="1200" dirty="0" err="1" smtClean="0"/>
            <a:t>chiqarish</a:t>
          </a:r>
          <a:r>
            <a:rPr lang="en-US" sz="1300" kern="1200" dirty="0" smtClean="0"/>
            <a:t>, </a:t>
          </a:r>
          <a:r>
            <a:rPr lang="en-US" sz="1300" kern="1200" dirty="0" err="1" smtClean="0"/>
            <a:t>materiallarni</a:t>
          </a:r>
          <a:r>
            <a:rPr lang="en-US" sz="1300" kern="1200" dirty="0" smtClean="0"/>
            <a:t> </a:t>
          </a:r>
          <a:r>
            <a:rPr lang="en-US" sz="1300" kern="1200" dirty="0" err="1" smtClean="0"/>
            <a:t>boshqarish</a:t>
          </a:r>
          <a:r>
            <a:rPr lang="en-US" sz="1300" kern="1200" dirty="0" smtClean="0"/>
            <a:t>, </a:t>
          </a:r>
          <a:r>
            <a:rPr lang="en-US" sz="1300" kern="1200" dirty="0" err="1" smtClean="0"/>
            <a:t>sotish</a:t>
          </a:r>
          <a:r>
            <a:rPr lang="en-US" sz="1300" kern="1200" dirty="0" smtClean="0"/>
            <a:t>, marketing, </a:t>
          </a:r>
          <a:r>
            <a:rPr lang="en-US" sz="1300" kern="1200" dirty="0" err="1" smtClean="0"/>
            <a:t>moliya</a:t>
          </a:r>
          <a:r>
            <a:rPr lang="en-US" sz="1300" kern="1200" dirty="0" smtClean="0"/>
            <a:t> </a:t>
          </a:r>
          <a:r>
            <a:rPr lang="en-US" sz="1300" kern="1200" dirty="0" err="1" smtClean="0"/>
            <a:t>va</a:t>
          </a:r>
          <a:r>
            <a:rPr lang="en-US" sz="1300" kern="1200" dirty="0" smtClean="0"/>
            <a:t> </a:t>
          </a:r>
          <a:r>
            <a:rPr lang="en-US" sz="1300" kern="1200" dirty="0" err="1" smtClean="0"/>
            <a:t>inson</a:t>
          </a:r>
          <a:r>
            <a:rPr lang="en-US" sz="1300" kern="1200" dirty="0" smtClean="0"/>
            <a:t> </a:t>
          </a:r>
          <a:r>
            <a:rPr lang="en-US" sz="1300" kern="1200" dirty="0" err="1" smtClean="0"/>
            <a:t>resurslari</a:t>
          </a:r>
          <a:r>
            <a:rPr lang="en-US" sz="1300" kern="1200" dirty="0" smtClean="0"/>
            <a:t> (HR) </a:t>
          </a:r>
          <a:r>
            <a:rPr lang="en-US" sz="1300" kern="1200" dirty="0" err="1" smtClean="0"/>
            <a:t>kabi</a:t>
          </a:r>
          <a:r>
            <a:rPr lang="en-US" sz="1300" kern="1200" dirty="0" smtClean="0"/>
            <a:t> </a:t>
          </a:r>
          <a:r>
            <a:rPr lang="en-US" sz="1300" kern="1200" dirty="0" err="1" smtClean="0"/>
            <a:t>barcha</a:t>
          </a:r>
          <a:r>
            <a:rPr lang="en-US" sz="1300" kern="1200" dirty="0" smtClean="0"/>
            <a:t> </a:t>
          </a:r>
          <a:r>
            <a:rPr lang="en-US" sz="1300" kern="1200" dirty="0" err="1" smtClean="0"/>
            <a:t>asosiy</a:t>
          </a:r>
          <a:r>
            <a:rPr lang="en-US" sz="1300" kern="1200" dirty="0" smtClean="0"/>
            <a:t> </a:t>
          </a:r>
          <a:r>
            <a:rPr lang="en-US" sz="1300" kern="1200" dirty="0" err="1" smtClean="0"/>
            <a:t>biznes</a:t>
          </a:r>
          <a:r>
            <a:rPr lang="en-US" sz="1300" kern="1200" dirty="0" smtClean="0"/>
            <a:t> </a:t>
          </a:r>
          <a:r>
            <a:rPr lang="en-US" sz="1300" kern="1200" dirty="0" err="1" smtClean="0"/>
            <a:t>sohalari</a:t>
          </a:r>
          <a:r>
            <a:rPr lang="en-US" sz="1300" kern="1200" dirty="0" smtClean="0"/>
            <a:t> </a:t>
          </a:r>
          <a:r>
            <a:rPr lang="en-US" sz="1300" kern="1200" dirty="0" err="1" smtClean="0"/>
            <a:t>uchun</a:t>
          </a:r>
          <a:r>
            <a:rPr lang="en-US" sz="1300" kern="1200" dirty="0" smtClean="0"/>
            <a:t> </a:t>
          </a:r>
          <a:r>
            <a:rPr lang="en-US" sz="1300" kern="1200" dirty="0" err="1" smtClean="0"/>
            <a:t>dasturlarni</a:t>
          </a:r>
          <a:r>
            <a:rPr lang="en-US" sz="1300" kern="1200" dirty="0" smtClean="0"/>
            <a:t> </a:t>
          </a:r>
          <a:r>
            <a:rPr lang="en-US" sz="1300" kern="1200" dirty="0" err="1" smtClean="0"/>
            <a:t>o'z</a:t>
          </a:r>
          <a:r>
            <a:rPr lang="en-US" sz="1300" kern="1200" dirty="0" smtClean="0"/>
            <a:t> </a:t>
          </a:r>
          <a:r>
            <a:rPr lang="en-US" sz="1300" kern="1200" dirty="0" err="1" smtClean="0"/>
            <a:t>ichiga</a:t>
          </a:r>
          <a:r>
            <a:rPr lang="en-US" sz="1300" kern="1200" dirty="0" smtClean="0"/>
            <a:t> </a:t>
          </a:r>
          <a:r>
            <a:rPr lang="en-US" sz="1300" kern="1200" dirty="0" err="1" smtClean="0"/>
            <a:t>oladi.SAP</a:t>
          </a:r>
          <a:r>
            <a:rPr lang="en-US" sz="1300" kern="1200" dirty="0" smtClean="0"/>
            <a:t> </a:t>
          </a:r>
          <a:r>
            <a:rPr lang="en-US" sz="1300" kern="1200" dirty="0" err="1" smtClean="0"/>
            <a:t>biznes</a:t>
          </a:r>
          <a:r>
            <a:rPr lang="en-US" sz="1300" kern="1200" dirty="0" smtClean="0"/>
            <a:t> </a:t>
          </a:r>
          <a:r>
            <a:rPr lang="en-US" sz="1300" kern="1200" dirty="0" err="1" smtClean="0"/>
            <a:t>yechimlari</a:t>
          </a:r>
          <a:r>
            <a:rPr lang="en-US" sz="1300" kern="1200" dirty="0" smtClean="0"/>
            <a:t> </a:t>
          </a:r>
          <a:r>
            <a:rPr lang="en-US" sz="1300" kern="1200" dirty="0" err="1" smtClean="0"/>
            <a:t>uchun</a:t>
          </a:r>
          <a:r>
            <a:rPr lang="en-US" sz="1300" kern="1200" dirty="0" smtClean="0"/>
            <a:t> </a:t>
          </a:r>
          <a:r>
            <a:rPr lang="en-US" sz="1300" kern="1200" dirty="0" err="1" smtClean="0"/>
            <a:t>standart</a:t>
          </a:r>
          <a:r>
            <a:rPr lang="en-US" sz="1300" kern="1200" dirty="0" smtClean="0"/>
            <a:t> </a:t>
          </a:r>
          <a:r>
            <a:rPr lang="en-US" sz="1300" kern="1200" dirty="0" err="1" smtClean="0"/>
            <a:t>dasturiy</a:t>
          </a:r>
          <a:r>
            <a:rPr lang="en-US" sz="1300" kern="1200" dirty="0" smtClean="0"/>
            <a:t> </a:t>
          </a:r>
          <a:r>
            <a:rPr lang="en-US" sz="1300" kern="1200" dirty="0" err="1" smtClean="0"/>
            <a:t>ta'minotni</a:t>
          </a:r>
          <a:r>
            <a:rPr lang="en-US" sz="1300" kern="1200" dirty="0" smtClean="0"/>
            <a:t> </a:t>
          </a:r>
          <a:r>
            <a:rPr lang="en-US" sz="1300" kern="1200" dirty="0" err="1" smtClean="0"/>
            <a:t>ishlab</a:t>
          </a:r>
          <a:r>
            <a:rPr lang="en-US" sz="1300" kern="1200" dirty="0" smtClean="0"/>
            <a:t> </a:t>
          </a:r>
          <a:r>
            <a:rPr lang="en-US" sz="1300" kern="1200" dirty="0" err="1" smtClean="0"/>
            <a:t>chiqqan</a:t>
          </a:r>
          <a:r>
            <a:rPr lang="en-US" sz="1300" kern="1200" dirty="0" smtClean="0"/>
            <a:t> </a:t>
          </a:r>
          <a:r>
            <a:rPr lang="en-US" sz="1300" kern="1200" dirty="0" err="1" smtClean="0"/>
            <a:t>birinchi</a:t>
          </a:r>
          <a:r>
            <a:rPr lang="en-US" sz="1300" kern="1200" dirty="0" smtClean="0"/>
            <a:t> </a:t>
          </a:r>
          <a:r>
            <a:rPr lang="en-US" sz="1300" kern="1200" dirty="0" err="1" smtClean="0"/>
            <a:t>kompaniyalardan</a:t>
          </a:r>
          <a:r>
            <a:rPr lang="en-US" sz="1300" kern="1200" dirty="0" smtClean="0"/>
            <a:t> </a:t>
          </a:r>
          <a:r>
            <a:rPr lang="en-US" sz="1300" kern="1200" dirty="0" err="1" smtClean="0"/>
            <a:t>biri</a:t>
          </a:r>
          <a:r>
            <a:rPr lang="en-US" sz="1300" kern="1200" dirty="0" smtClean="0"/>
            <a:t> </a:t>
          </a:r>
          <a:r>
            <a:rPr lang="en-US" sz="1300" kern="1200" dirty="0" err="1" smtClean="0"/>
            <a:t>bo'lib</a:t>
          </a:r>
          <a:r>
            <a:rPr lang="en-US" sz="1300" kern="1200" dirty="0" smtClean="0"/>
            <a:t>, </a:t>
          </a:r>
          <a:r>
            <a:rPr lang="en-US" sz="1300" kern="1200" dirty="0" err="1" smtClean="0"/>
            <a:t>sanoatning</a:t>
          </a:r>
          <a:r>
            <a:rPr lang="en-US" sz="1300" kern="1200" dirty="0" smtClean="0"/>
            <a:t> </a:t>
          </a:r>
          <a:r>
            <a:rPr lang="en-US" sz="1300" kern="1200" dirty="0" err="1" smtClean="0"/>
            <a:t>yetakchi</a:t>
          </a:r>
          <a:r>
            <a:rPr lang="en-US" sz="1300" kern="1200" dirty="0" smtClean="0"/>
            <a:t> ERP </a:t>
          </a:r>
          <a:r>
            <a:rPr lang="en-US" sz="1300" kern="1200" dirty="0" err="1" smtClean="0"/>
            <a:t>yechimlarini</a:t>
          </a:r>
          <a:r>
            <a:rPr lang="en-US" sz="1300" kern="1200" dirty="0" smtClean="0"/>
            <a:t> </a:t>
          </a:r>
          <a:r>
            <a:rPr lang="en-US" sz="1300" kern="1200" dirty="0" err="1" smtClean="0"/>
            <a:t>taklif</a:t>
          </a:r>
          <a:r>
            <a:rPr lang="en-US" sz="1300" kern="1200" dirty="0" smtClean="0"/>
            <a:t> </a:t>
          </a:r>
          <a:r>
            <a:rPr lang="en-US" sz="1300" kern="1200" dirty="0" err="1" smtClean="0"/>
            <a:t>qilishda</a:t>
          </a:r>
          <a:r>
            <a:rPr lang="en-US" sz="1300" kern="1200" dirty="0" smtClean="0"/>
            <a:t> </a:t>
          </a:r>
          <a:r>
            <a:rPr lang="en-US" sz="1300" kern="1200" dirty="0" err="1" smtClean="0"/>
            <a:t>davom</a:t>
          </a:r>
          <a:r>
            <a:rPr lang="en-US" sz="1300" kern="1200" dirty="0" smtClean="0"/>
            <a:t> </a:t>
          </a:r>
          <a:r>
            <a:rPr lang="en-US" sz="1300" kern="1200" dirty="0" err="1" smtClean="0"/>
            <a:t>etmoqda</a:t>
          </a:r>
          <a:r>
            <a:rPr lang="en-US" sz="1300" kern="1200" dirty="0" smtClean="0"/>
            <a:t>.</a:t>
          </a:r>
          <a:endParaRPr lang="ru-RU" sz="1300" kern="1200" dirty="0"/>
        </a:p>
      </dsp:txBody>
      <dsp:txXfrm>
        <a:off x="6811255" y="1213030"/>
        <a:ext cx="2900835" cy="29007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D96E3-8B37-47CB-8241-7DFB4290E616}">
      <dsp:nvSpPr>
        <dsp:cNvPr id="0" name=""/>
        <dsp:cNvSpPr/>
      </dsp:nvSpPr>
      <dsp:spPr>
        <a:xfrm>
          <a:off x="4066665" y="1493067"/>
          <a:ext cx="4222400" cy="2899317"/>
        </a:xfrm>
        <a:prstGeom prst="hexagon">
          <a:avLst>
            <a:gd name="adj" fmla="val 25000"/>
            <a:gd name="vf" fmla="val 11547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n-US" sz="1050" b="0" i="0" kern="1200" dirty="0" smtClean="0"/>
            <a:t>Oracle (</a:t>
          </a:r>
          <a:r>
            <a:rPr lang="en-US" sz="1050" b="1" i="0" kern="1200" dirty="0" err="1" smtClean="0"/>
            <a:t>Ma'lumotlar</a:t>
          </a:r>
          <a:r>
            <a:rPr lang="en-US" sz="1050" b="1" i="0" kern="1200" dirty="0" smtClean="0"/>
            <a:t> </a:t>
          </a:r>
          <a:r>
            <a:rPr lang="en-US" sz="1050" b="1" i="0" kern="1200" dirty="0" err="1" smtClean="0"/>
            <a:t>Bazasini</a:t>
          </a:r>
          <a:r>
            <a:rPr lang="en-US" sz="1050" b="1" i="0" kern="1200" dirty="0" smtClean="0"/>
            <a:t> </a:t>
          </a:r>
          <a:r>
            <a:rPr lang="en-US" sz="1050" b="1" i="0" kern="1200" dirty="0" err="1" smtClean="0"/>
            <a:t>Boshqarish</a:t>
          </a:r>
          <a:r>
            <a:rPr lang="en-US" sz="1050" b="1" i="0" kern="1200" dirty="0" smtClean="0"/>
            <a:t> </a:t>
          </a:r>
          <a:r>
            <a:rPr lang="en-US" sz="1050" b="1" i="0" kern="1200" dirty="0" err="1" smtClean="0"/>
            <a:t>Tizimi</a:t>
          </a:r>
          <a:r>
            <a:rPr lang="en-US" sz="1050" b="0" i="0" kern="1200" dirty="0" smtClean="0"/>
            <a:t>) – </a:t>
          </a:r>
          <a:r>
            <a:rPr lang="en-US" sz="1050" b="0" i="0" kern="1200" dirty="0" err="1" smtClean="0"/>
            <a:t>katta</a:t>
          </a:r>
          <a:r>
            <a:rPr lang="en-US" sz="1050" b="0" i="0" kern="1200" dirty="0" smtClean="0"/>
            <a:t> </a:t>
          </a:r>
          <a:r>
            <a:rPr lang="en-US" sz="1050" b="0" i="0" kern="1200" dirty="0" err="1" smtClean="0"/>
            <a:t>hajmdagi</a:t>
          </a:r>
          <a:r>
            <a:rPr lang="en-US" sz="1050" b="0" i="0" kern="1200" dirty="0" smtClean="0"/>
            <a:t> </a:t>
          </a:r>
          <a:r>
            <a:rPr lang="en-US" sz="1050" b="0" i="0" kern="1200" dirty="0" err="1" smtClean="0"/>
            <a:t>ma'lumotlarni</a:t>
          </a:r>
          <a:r>
            <a:rPr lang="en-US" sz="1050" b="0" i="0" kern="1200" dirty="0" smtClean="0"/>
            <a:t> </a:t>
          </a:r>
          <a:r>
            <a:rPr lang="en-US" sz="1050" b="0" i="0" kern="1200" dirty="0" err="1" smtClean="0"/>
            <a:t>boshqarish</a:t>
          </a:r>
          <a:r>
            <a:rPr lang="en-US" sz="1050" b="0" i="0" kern="1200" dirty="0" smtClean="0"/>
            <a:t>, </a:t>
          </a:r>
          <a:r>
            <a:rPr lang="en-US" sz="1050" b="0" i="0" kern="1200" dirty="0" err="1" smtClean="0"/>
            <a:t>ulardan</a:t>
          </a:r>
          <a:r>
            <a:rPr lang="en-US" sz="1050" b="0" i="0" kern="1200" dirty="0" smtClean="0"/>
            <a:t> </a:t>
          </a:r>
          <a:r>
            <a:rPr lang="en-US" sz="1050" b="0" i="0" kern="1200" dirty="0" err="1" smtClean="0"/>
            <a:t>kerakli</a:t>
          </a:r>
          <a:r>
            <a:rPr lang="en-US" sz="1050" b="0" i="0" kern="1200" dirty="0" smtClean="0"/>
            <a:t> </a:t>
          </a:r>
          <a:r>
            <a:rPr lang="en-US" sz="1050" b="0" i="0" kern="1200" dirty="0" err="1" smtClean="0"/>
            <a:t>ma'lumotlarni</a:t>
          </a:r>
          <a:r>
            <a:rPr lang="en-US" sz="1050" b="0" i="0" kern="1200" dirty="0" smtClean="0"/>
            <a:t> </a:t>
          </a:r>
          <a:r>
            <a:rPr lang="en-US" sz="1050" b="0" i="0" kern="1200" dirty="0" err="1" smtClean="0"/>
            <a:t>so'rov</a:t>
          </a:r>
          <a:r>
            <a:rPr lang="en-US" sz="1050" b="0" i="0" kern="1200" dirty="0" smtClean="0"/>
            <a:t> </a:t>
          </a:r>
          <a:r>
            <a:rPr lang="en-US" sz="1050" b="0" i="0" kern="1200" dirty="0" err="1" smtClean="0"/>
            <a:t>orqali</a:t>
          </a:r>
          <a:r>
            <a:rPr lang="en-US" sz="1050" b="0" i="0" kern="1200" dirty="0" smtClean="0"/>
            <a:t> </a:t>
          </a:r>
          <a:r>
            <a:rPr lang="en-US" sz="1050" b="0" i="0" kern="1200" dirty="0" err="1" smtClean="0"/>
            <a:t>istalgan</a:t>
          </a:r>
          <a:r>
            <a:rPr lang="en-US" sz="1050" b="0" i="0" kern="1200" dirty="0" smtClean="0"/>
            <a:t> </a:t>
          </a:r>
          <a:r>
            <a:rPr lang="en-US" sz="1050" b="0" i="0" kern="1200" dirty="0" err="1" smtClean="0"/>
            <a:t>ko'rinishda</a:t>
          </a:r>
          <a:r>
            <a:rPr lang="en-US" sz="1050" b="0" i="0" kern="1200" dirty="0" smtClean="0"/>
            <a:t> </a:t>
          </a:r>
          <a:r>
            <a:rPr lang="en-US" sz="1050" b="0" i="0" kern="1200" dirty="0" err="1" smtClean="0"/>
            <a:t>chiqarib</a:t>
          </a:r>
          <a:r>
            <a:rPr lang="en-US" sz="1050" b="0" i="0" kern="1200" dirty="0" smtClean="0"/>
            <a:t> </a:t>
          </a:r>
          <a:r>
            <a:rPr lang="en-US" sz="1050" b="0" i="0" kern="1200" dirty="0" err="1" smtClean="0"/>
            <a:t>olish</a:t>
          </a:r>
          <a:r>
            <a:rPr lang="en-US" sz="1050" b="0" i="0" kern="1200" dirty="0" smtClean="0"/>
            <a:t>, </a:t>
          </a:r>
          <a:r>
            <a:rPr lang="en-US" sz="1050" b="0" i="0" kern="1200" dirty="0" err="1" smtClean="0"/>
            <a:t>ma'lumotlarning</a:t>
          </a:r>
          <a:r>
            <a:rPr lang="en-US" sz="1050" b="0" i="0" kern="1200" dirty="0" smtClean="0"/>
            <a:t> </a:t>
          </a:r>
          <a:r>
            <a:rPr lang="en-US" sz="1050" b="0" i="0" kern="1200" dirty="0" err="1" smtClean="0"/>
            <a:t>zahira</a:t>
          </a:r>
          <a:r>
            <a:rPr lang="en-US" sz="1050" b="0" i="0" kern="1200" dirty="0" smtClean="0"/>
            <a:t> </a:t>
          </a:r>
          <a:r>
            <a:rPr lang="en-US" sz="1050" b="0" i="0" kern="1200" dirty="0" err="1" smtClean="0"/>
            <a:t>nusxalarini</a:t>
          </a:r>
          <a:r>
            <a:rPr lang="en-US" sz="1050" b="0" i="0" kern="1200" dirty="0" smtClean="0"/>
            <a:t> </a:t>
          </a:r>
          <a:r>
            <a:rPr lang="en-US" sz="1050" b="0" i="0" kern="1200" dirty="0" err="1" smtClean="0"/>
            <a:t>olish</a:t>
          </a:r>
          <a:r>
            <a:rPr lang="en-US" sz="1050" b="0" i="0" kern="1200" dirty="0" smtClean="0"/>
            <a:t>, </a:t>
          </a:r>
          <a:r>
            <a:rPr lang="en-US" sz="1050" b="0" i="0" kern="1200" dirty="0" err="1" smtClean="0"/>
            <a:t>katta</a:t>
          </a:r>
          <a:r>
            <a:rPr lang="en-US" sz="1050" b="0" i="0" kern="1200" dirty="0" smtClean="0"/>
            <a:t> </a:t>
          </a:r>
          <a:r>
            <a:rPr lang="en-US" sz="1050" b="0" i="0" kern="1200" dirty="0" err="1" smtClean="0"/>
            <a:t>xajmdagi</a:t>
          </a:r>
          <a:r>
            <a:rPr lang="en-US" sz="1050" b="0" i="0" kern="1200" dirty="0" smtClean="0"/>
            <a:t> </a:t>
          </a:r>
          <a:r>
            <a:rPr lang="en-US" sz="1050" b="0" i="0" kern="1200" dirty="0" err="1" smtClean="0"/>
            <a:t>ma'lumotlarni</a:t>
          </a:r>
          <a:r>
            <a:rPr lang="en-US" sz="1050" b="0" i="0" kern="1200" dirty="0" smtClean="0"/>
            <a:t> </a:t>
          </a:r>
          <a:r>
            <a:rPr lang="en-US" sz="1050" b="0" i="0" kern="1200" dirty="0" err="1" smtClean="0"/>
            <a:t>siqish</a:t>
          </a:r>
          <a:r>
            <a:rPr lang="en-US" sz="1050" b="0" i="0" kern="1200" dirty="0" smtClean="0"/>
            <a:t>, </a:t>
          </a:r>
          <a:r>
            <a:rPr lang="en-US" sz="1050" b="0" i="0" kern="1200" dirty="0" err="1" smtClean="0"/>
            <a:t>qulay</a:t>
          </a:r>
          <a:r>
            <a:rPr lang="en-US" sz="1050" b="0" i="0" kern="1200" dirty="0" smtClean="0"/>
            <a:t> </a:t>
          </a:r>
          <a:r>
            <a:rPr lang="en-US" sz="1050" b="0" i="0" kern="1200" dirty="0" err="1" smtClean="0"/>
            <a:t>interfeysda</a:t>
          </a:r>
          <a:r>
            <a:rPr lang="en-US" sz="1050" b="0" i="0" kern="1200" dirty="0" smtClean="0"/>
            <a:t> </a:t>
          </a:r>
          <a:r>
            <a:rPr lang="en-US" sz="1050" b="0" i="0" kern="1200" dirty="0" err="1" smtClean="0"/>
            <a:t>baza</a:t>
          </a:r>
          <a:r>
            <a:rPr lang="en-US" sz="1050" b="0" i="0" kern="1200" dirty="0" smtClean="0"/>
            <a:t> </a:t>
          </a:r>
          <a:r>
            <a:rPr lang="en-US" sz="1050" b="0" i="0" kern="1200" dirty="0" err="1" smtClean="0"/>
            <a:t>ustidan</a:t>
          </a:r>
          <a:r>
            <a:rPr lang="en-US" sz="1050" b="0" i="0" kern="1200" dirty="0" smtClean="0"/>
            <a:t> </a:t>
          </a:r>
          <a:r>
            <a:rPr lang="en-US" sz="1050" b="0" i="0" kern="1200" dirty="0" err="1" smtClean="0"/>
            <a:t>nazorat</a:t>
          </a:r>
          <a:r>
            <a:rPr lang="en-US" sz="1050" b="0" i="0" kern="1200" dirty="0" smtClean="0"/>
            <a:t> </a:t>
          </a:r>
          <a:r>
            <a:rPr lang="en-US" sz="1050" b="0" i="0" kern="1200" dirty="0" err="1" smtClean="0"/>
            <a:t>o'rnatish</a:t>
          </a:r>
          <a:r>
            <a:rPr lang="en-US" sz="1050" b="0" i="0" kern="1200" dirty="0" smtClean="0"/>
            <a:t>, </a:t>
          </a:r>
          <a:r>
            <a:rPr lang="en-US" sz="1050" b="0" i="0" kern="1200" dirty="0" err="1" smtClean="0"/>
            <a:t>ma'lumotlar</a:t>
          </a:r>
          <a:r>
            <a:rPr lang="en-US" sz="1050" b="0" i="0" kern="1200" dirty="0" smtClean="0"/>
            <a:t> </a:t>
          </a:r>
          <a:r>
            <a:rPr lang="en-US" sz="1050" b="0" i="0" kern="1200" dirty="0" err="1" smtClean="0"/>
            <a:t>asosida</a:t>
          </a:r>
          <a:r>
            <a:rPr lang="en-US" sz="1050" b="0" i="0" kern="1200" dirty="0" smtClean="0"/>
            <a:t> </a:t>
          </a:r>
          <a:r>
            <a:rPr lang="en-US" sz="1050" b="0" i="0" kern="1200" dirty="0" err="1" smtClean="0"/>
            <a:t>hisobotlar</a:t>
          </a:r>
          <a:r>
            <a:rPr lang="en-US" sz="1050" b="0" i="0" kern="1200" dirty="0" smtClean="0"/>
            <a:t> </a:t>
          </a:r>
          <a:r>
            <a:rPr lang="en-US" sz="1050" b="0" i="0" kern="1200" dirty="0" err="1" smtClean="0"/>
            <a:t>hosil</a:t>
          </a:r>
          <a:r>
            <a:rPr lang="en-US" sz="1050" b="0" i="0" kern="1200" dirty="0" smtClean="0"/>
            <a:t> </a:t>
          </a:r>
          <a:r>
            <a:rPr lang="en-US" sz="1050" b="0" i="0" kern="1200" dirty="0" err="1" smtClean="0"/>
            <a:t>qilish</a:t>
          </a:r>
          <a:r>
            <a:rPr lang="en-US" sz="1050" b="0" i="0" kern="1200" dirty="0" smtClean="0"/>
            <a:t> </a:t>
          </a:r>
          <a:r>
            <a:rPr lang="en-US" sz="1050" b="0" i="0" kern="1200" dirty="0" err="1" smtClean="0"/>
            <a:t>va</a:t>
          </a:r>
          <a:r>
            <a:rPr lang="en-US" sz="1050" b="0" i="0" kern="1200" dirty="0" smtClean="0"/>
            <a:t> </a:t>
          </a:r>
          <a:r>
            <a:rPr lang="en-US" sz="1050" b="0" i="0" kern="1200" dirty="0" err="1" smtClean="0"/>
            <a:t>bulardan</a:t>
          </a:r>
          <a:r>
            <a:rPr lang="en-US" sz="1050" b="0" i="0" kern="1200" dirty="0" smtClean="0"/>
            <a:t> </a:t>
          </a:r>
          <a:r>
            <a:rPr lang="en-US" sz="1050" b="0" i="0" kern="1200" dirty="0" err="1" smtClean="0"/>
            <a:t>boshqa</a:t>
          </a:r>
          <a:r>
            <a:rPr lang="en-US" sz="1050" b="0" i="0" kern="1200" dirty="0" smtClean="0"/>
            <a:t> </a:t>
          </a:r>
          <a:r>
            <a:rPr lang="en-US" sz="1050" b="0" i="0" kern="1200" dirty="0" err="1" smtClean="0"/>
            <a:t>ma'lumotlar</a:t>
          </a:r>
          <a:r>
            <a:rPr lang="en-US" sz="1050" b="0" i="0" kern="1200" dirty="0" smtClean="0"/>
            <a:t> </a:t>
          </a:r>
          <a:r>
            <a:rPr lang="en-US" sz="1050" b="0" i="0" kern="1200" dirty="0" err="1" smtClean="0"/>
            <a:t>ustida</a:t>
          </a:r>
          <a:r>
            <a:rPr lang="en-US" sz="1050" b="0" i="0" kern="1200" dirty="0" smtClean="0"/>
            <a:t> </a:t>
          </a:r>
          <a:r>
            <a:rPr lang="en-US" sz="1050" b="0" i="0" kern="1200" dirty="0" err="1" smtClean="0"/>
            <a:t>juda</a:t>
          </a:r>
          <a:r>
            <a:rPr lang="en-US" sz="1050" b="0" i="0" kern="1200" dirty="0" smtClean="0"/>
            <a:t> </a:t>
          </a:r>
          <a:r>
            <a:rPr lang="en-US" sz="1050" b="0" i="0" kern="1200" dirty="0" err="1" smtClean="0"/>
            <a:t>katta</a:t>
          </a:r>
          <a:r>
            <a:rPr lang="en-US" sz="1050" b="0" i="0" kern="1200" dirty="0" smtClean="0"/>
            <a:t> </a:t>
          </a:r>
          <a:r>
            <a:rPr lang="en-US" sz="1050" b="0" i="0" kern="1200" dirty="0" err="1" smtClean="0"/>
            <a:t>ko'lamdagi</a:t>
          </a:r>
          <a:r>
            <a:rPr lang="en-US" sz="1050" b="0" i="0" kern="1200" dirty="0" smtClean="0"/>
            <a:t> </a:t>
          </a:r>
          <a:r>
            <a:rPr lang="en-US" sz="1050" b="0" i="0" kern="1200" dirty="0" err="1" smtClean="0"/>
            <a:t>ishlarni</a:t>
          </a:r>
          <a:r>
            <a:rPr lang="en-US" sz="1050" b="0" i="0" kern="1200" dirty="0" smtClean="0"/>
            <a:t> </a:t>
          </a:r>
          <a:r>
            <a:rPr lang="en-US" sz="1050" b="0" i="0" kern="1200" dirty="0" err="1" smtClean="0"/>
            <a:t>amalga</a:t>
          </a:r>
          <a:r>
            <a:rPr lang="en-US" sz="1050" b="0" i="0" kern="1200" dirty="0" smtClean="0"/>
            <a:t> </a:t>
          </a:r>
          <a:r>
            <a:rPr lang="en-US" sz="1050" b="0" i="0" kern="1200" dirty="0" err="1" smtClean="0"/>
            <a:t>oshiradigan</a:t>
          </a:r>
          <a:r>
            <a:rPr lang="en-US" sz="1050" b="0" i="0" kern="1200" dirty="0" smtClean="0"/>
            <a:t> </a:t>
          </a:r>
          <a:r>
            <a:rPr lang="en-US" sz="1050" b="0" i="0" kern="1200" dirty="0" err="1" smtClean="0"/>
            <a:t>dasturiy</a:t>
          </a:r>
          <a:r>
            <a:rPr lang="en-US" sz="1050" b="0" i="0" kern="1200" dirty="0" smtClean="0"/>
            <a:t> </a:t>
          </a:r>
          <a:r>
            <a:rPr lang="en-US" sz="1050" b="0" i="0" kern="1200" dirty="0" err="1" smtClean="0"/>
            <a:t>kompleksdir</a:t>
          </a:r>
          <a:r>
            <a:rPr lang="en-US" sz="1050" b="0" i="0" kern="1200" dirty="0" smtClean="0"/>
            <a:t>. Oracle </a:t>
          </a:r>
          <a:r>
            <a:rPr lang="en-US" sz="1050" b="0" i="0" kern="1200" dirty="0" err="1" smtClean="0"/>
            <a:t>dasturini</a:t>
          </a:r>
          <a:r>
            <a:rPr lang="en-US" sz="1050" b="0" i="0" kern="1200" dirty="0" smtClean="0"/>
            <a:t> server </a:t>
          </a:r>
          <a:r>
            <a:rPr lang="en-US" sz="1050" b="0" i="0" kern="1200" dirty="0" err="1" smtClean="0"/>
            <a:t>va</a:t>
          </a:r>
          <a:r>
            <a:rPr lang="en-US" sz="1050" b="0" i="0" kern="1200" dirty="0" smtClean="0"/>
            <a:t> </a:t>
          </a:r>
          <a:r>
            <a:rPr lang="en-US" sz="1050" b="0" i="0" kern="1200" dirty="0" err="1" smtClean="0"/>
            <a:t>klient</a:t>
          </a:r>
          <a:r>
            <a:rPr lang="en-US" sz="1050" b="0" i="0" kern="1200" dirty="0" smtClean="0"/>
            <a:t> </a:t>
          </a:r>
          <a:r>
            <a:rPr lang="en-US" sz="1050" b="0" i="0" kern="1200" dirty="0" err="1" smtClean="0"/>
            <a:t>ko'rinishida</a:t>
          </a:r>
          <a:r>
            <a:rPr lang="en-US" sz="1050" b="0" i="0" kern="1200" dirty="0" smtClean="0"/>
            <a:t> </a:t>
          </a:r>
          <a:r>
            <a:rPr lang="en-US" sz="1050" b="0" i="0" kern="1200" dirty="0" err="1" smtClean="0"/>
            <a:t>o'rnatish</a:t>
          </a:r>
          <a:r>
            <a:rPr lang="en-US" sz="1050" b="0" i="0" kern="1200" dirty="0" smtClean="0"/>
            <a:t> </a:t>
          </a:r>
          <a:r>
            <a:rPr lang="en-US" sz="1050" b="0" i="0" kern="1200" dirty="0" err="1" smtClean="0"/>
            <a:t>mumkin</a:t>
          </a:r>
          <a:r>
            <a:rPr lang="en-US" sz="1050" b="0" i="0" kern="1200" dirty="0" smtClean="0"/>
            <a:t> </a:t>
          </a:r>
          <a:r>
            <a:rPr lang="en-US" sz="1050" b="0" i="0" kern="1200" dirty="0" err="1" smtClean="0"/>
            <a:t>va</a:t>
          </a:r>
          <a:r>
            <a:rPr lang="en-US" sz="1050" b="0" i="0" kern="1200" dirty="0" smtClean="0"/>
            <a:t> </a:t>
          </a:r>
          <a:r>
            <a:rPr lang="en-US" sz="1050" b="0" i="0" kern="1200" dirty="0" err="1" smtClean="0"/>
            <a:t>berilgan</a:t>
          </a:r>
          <a:r>
            <a:rPr lang="en-US" sz="1050" b="0" i="0" kern="1200" dirty="0" smtClean="0"/>
            <a:t> </a:t>
          </a:r>
          <a:r>
            <a:rPr lang="en-US" sz="1050" b="0" i="0" kern="1200" dirty="0" err="1" smtClean="0"/>
            <a:t>ruxsat</a:t>
          </a:r>
          <a:r>
            <a:rPr lang="en-US" sz="1050" b="0" i="0" kern="1200" dirty="0" smtClean="0"/>
            <a:t> </a:t>
          </a:r>
          <a:r>
            <a:rPr lang="en-US" sz="1050" b="0" i="0" kern="1200" dirty="0" err="1" smtClean="0"/>
            <a:t>doirasida</a:t>
          </a:r>
          <a:r>
            <a:rPr lang="en-US" sz="1050" b="0" i="0" kern="1200" dirty="0" smtClean="0"/>
            <a:t> </a:t>
          </a:r>
          <a:r>
            <a:rPr lang="en-US" sz="1050" b="0" i="0" kern="1200" dirty="0" err="1" smtClean="0"/>
            <a:t>ishlatish</a:t>
          </a:r>
          <a:r>
            <a:rPr lang="en-US" sz="1050" b="0" i="0" kern="1200" dirty="0" smtClean="0"/>
            <a:t> </a:t>
          </a:r>
          <a:r>
            <a:rPr lang="en-US" sz="1050" b="0" i="0" kern="1200" dirty="0" err="1" smtClean="0"/>
            <a:t>mumkin</a:t>
          </a:r>
          <a:r>
            <a:rPr lang="en-US" sz="1050" b="0" i="0" kern="1200" dirty="0" smtClean="0"/>
            <a:t>.</a:t>
          </a:r>
          <a:r>
            <a:rPr lang="en-US" sz="1050" kern="1200" dirty="0" smtClean="0"/>
            <a:t/>
          </a:r>
          <a:br>
            <a:rPr lang="en-US" sz="1050" kern="1200" dirty="0" smtClean="0"/>
          </a:br>
          <a:r>
            <a:rPr lang="en-US" sz="1050" b="0" i="0" kern="1200" dirty="0" smtClean="0"/>
            <a:t>Bu </a:t>
          </a:r>
          <a:r>
            <a:rPr lang="en-US" sz="1050" b="0" i="0" kern="1200" dirty="0" err="1" smtClean="0"/>
            <a:t>dastur</a:t>
          </a:r>
          <a:r>
            <a:rPr lang="en-US" sz="1050" b="0" i="0" kern="1200" dirty="0" smtClean="0"/>
            <a:t> </a:t>
          </a:r>
          <a:r>
            <a:rPr lang="en-US" sz="1050" b="0" i="0" kern="1200" dirty="0" err="1" smtClean="0"/>
            <a:t>asosan</a:t>
          </a:r>
          <a:r>
            <a:rPr lang="en-US" sz="1050" b="0" i="0" kern="1200" dirty="0" smtClean="0"/>
            <a:t> </a:t>
          </a:r>
          <a:r>
            <a:rPr lang="en-US" sz="1050" b="0" i="0" kern="1200" dirty="0" err="1" smtClean="0"/>
            <a:t>katta</a:t>
          </a:r>
          <a:r>
            <a:rPr lang="en-US" sz="1050" b="0" i="0" kern="1200" dirty="0" smtClean="0"/>
            <a:t> </a:t>
          </a:r>
          <a:r>
            <a:rPr lang="en-US" sz="1050" b="0" i="0" kern="1200" dirty="0" err="1" smtClean="0"/>
            <a:t>xajmdagi</a:t>
          </a:r>
          <a:r>
            <a:rPr lang="en-US" sz="1050" b="0" i="0" kern="1200" dirty="0" smtClean="0"/>
            <a:t> </a:t>
          </a:r>
          <a:r>
            <a:rPr lang="en-US" sz="1050" b="0" i="0" kern="1200" dirty="0" err="1" smtClean="0"/>
            <a:t>ma'lumotlar</a:t>
          </a:r>
          <a:r>
            <a:rPr lang="en-US" sz="1050" b="0" i="0" kern="1200" dirty="0" smtClean="0"/>
            <a:t> </a:t>
          </a:r>
          <a:r>
            <a:rPr lang="en-US" sz="1050" b="0" i="0" kern="1200" dirty="0" err="1" smtClean="0"/>
            <a:t>bilin</a:t>
          </a:r>
          <a:r>
            <a:rPr lang="en-US" sz="1050" b="0" i="0" kern="1200" dirty="0" smtClean="0"/>
            <a:t> </a:t>
          </a:r>
          <a:r>
            <a:rPr lang="en-US" sz="1050" b="0" i="0" kern="1200" dirty="0" err="1" smtClean="0"/>
            <a:t>ishlaganligi</a:t>
          </a:r>
          <a:r>
            <a:rPr lang="en-US" sz="1050" b="0" i="0" kern="1200" dirty="0" smtClean="0"/>
            <a:t> </a:t>
          </a:r>
          <a:r>
            <a:rPr lang="en-US" sz="1050" b="0" i="0" kern="1200" dirty="0" err="1" smtClean="0"/>
            <a:t>uchun</a:t>
          </a:r>
          <a:r>
            <a:rPr lang="en-US" sz="1050" b="0" i="0" kern="1200" dirty="0" smtClean="0"/>
            <a:t> , </a:t>
          </a:r>
          <a:r>
            <a:rPr lang="en-US" sz="1050" b="0" i="0" kern="1200" dirty="0" err="1" smtClean="0"/>
            <a:t>asosan</a:t>
          </a:r>
          <a:r>
            <a:rPr lang="en-US" sz="1050" b="0" i="0" kern="1200" dirty="0" smtClean="0"/>
            <a:t> </a:t>
          </a:r>
          <a:r>
            <a:rPr lang="en-US" sz="1050" b="0" i="0" kern="1200" dirty="0" err="1" smtClean="0"/>
            <a:t>yirik</a:t>
          </a:r>
          <a:r>
            <a:rPr lang="en-US" sz="1050" b="0" i="0" kern="1200" dirty="0" smtClean="0"/>
            <a:t> </a:t>
          </a:r>
          <a:r>
            <a:rPr lang="en-US" sz="1050" b="0" i="0" kern="1200" dirty="0" err="1" smtClean="0"/>
            <a:t>korxonalarda</a:t>
          </a:r>
          <a:r>
            <a:rPr lang="en-US" sz="1050" b="0" i="0" kern="1200" dirty="0" smtClean="0"/>
            <a:t> </a:t>
          </a:r>
          <a:r>
            <a:rPr lang="en-US" sz="1050" b="0" i="0" kern="1200" dirty="0" err="1" smtClean="0"/>
            <a:t>ishlatiladi</a:t>
          </a:r>
          <a:r>
            <a:rPr lang="en-US" sz="1050" b="0" i="0" kern="1200" dirty="0" smtClean="0"/>
            <a:t>. Bu </a:t>
          </a:r>
          <a:r>
            <a:rPr lang="en-US" sz="1050" b="0" i="0" kern="1200" dirty="0" err="1" smtClean="0"/>
            <a:t>dasturning</a:t>
          </a:r>
          <a:r>
            <a:rPr lang="en-US" sz="1050" b="0" i="0" kern="1200" dirty="0" smtClean="0"/>
            <a:t> </a:t>
          </a:r>
          <a:r>
            <a:rPr lang="en-US" sz="1050" b="0" i="0" kern="1200" dirty="0" err="1" smtClean="0"/>
            <a:t>asosini</a:t>
          </a:r>
          <a:r>
            <a:rPr lang="en-US" sz="1050" b="0" i="0" kern="1200" dirty="0" smtClean="0"/>
            <a:t> </a:t>
          </a:r>
          <a:r>
            <a:rPr lang="en-US" sz="1050" b="0" i="0" kern="1200" dirty="0" err="1" smtClean="0"/>
            <a:t>ma'lumotlar</a:t>
          </a:r>
          <a:r>
            <a:rPr lang="en-US" sz="1050" b="0" i="0" kern="1200" dirty="0" smtClean="0"/>
            <a:t> </a:t>
          </a:r>
          <a:r>
            <a:rPr lang="en-US" sz="1050" b="0" i="0" kern="1200" dirty="0" err="1" smtClean="0"/>
            <a:t>bazasi</a:t>
          </a:r>
          <a:r>
            <a:rPr lang="en-US" sz="1050" b="0" i="0" kern="1200" dirty="0" smtClean="0"/>
            <a:t> </a:t>
          </a:r>
          <a:r>
            <a:rPr lang="en-US" sz="1050" b="0" i="0" kern="1200" dirty="0" err="1" smtClean="0"/>
            <a:t>tushunchasi</a:t>
          </a:r>
          <a:r>
            <a:rPr lang="en-US" sz="1050" b="0" i="0" kern="1200" dirty="0" smtClean="0"/>
            <a:t> </a:t>
          </a:r>
          <a:r>
            <a:rPr lang="en-US" sz="1050" b="0" i="0" kern="1200" dirty="0" err="1" smtClean="0"/>
            <a:t>tashkil</a:t>
          </a:r>
          <a:r>
            <a:rPr lang="en-US" sz="1050" b="0" i="0" kern="1200" dirty="0" smtClean="0"/>
            <a:t> </a:t>
          </a:r>
          <a:r>
            <a:rPr lang="en-US" sz="1050" b="0" i="0" kern="1200" dirty="0" err="1" smtClean="0"/>
            <a:t>etadi</a:t>
          </a:r>
          <a:r>
            <a:rPr lang="en-US" sz="1050" b="0" i="0" kern="1200" dirty="0" smtClean="0"/>
            <a:t>.</a:t>
          </a:r>
          <a:endParaRPr lang="ru-RU" sz="1050" kern="1200" dirty="0"/>
        </a:p>
      </dsp:txBody>
      <dsp:txXfrm>
        <a:off x="4660141" y="1900578"/>
        <a:ext cx="3035448" cy="2084295"/>
      </dsp:txXfrm>
    </dsp:sp>
    <dsp:sp modelId="{3238D2F3-7721-4CD4-9E09-919BCCB70469}">
      <dsp:nvSpPr>
        <dsp:cNvPr id="0" name=""/>
        <dsp:cNvSpPr/>
      </dsp:nvSpPr>
      <dsp:spPr>
        <a:xfrm>
          <a:off x="4299211" y="2814199"/>
          <a:ext cx="392940" cy="339140"/>
        </a:xfrm>
        <a:prstGeom prst="hexagon">
          <a:avLst>
            <a:gd name="adj" fmla="val 25000"/>
            <a:gd name="vf" fmla="val 115470"/>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C2A0B8-F1B3-4764-B8E5-A5599B82F534}">
      <dsp:nvSpPr>
        <dsp:cNvPr id="0" name=""/>
        <dsp:cNvSpPr/>
      </dsp:nvSpPr>
      <dsp:spPr>
        <a:xfrm>
          <a:off x="1438556" y="0"/>
          <a:ext cx="3362438" cy="2898430"/>
        </a:xfrm>
        <a:prstGeom prst="hexagon">
          <a:avLst>
            <a:gd name="adj" fmla="val 25000"/>
            <a:gd name="vf" fmla="val 115470"/>
          </a:avLst>
        </a:prstGeom>
        <a:blipFill>
          <a:blip xmlns:r="http://schemas.openxmlformats.org/officeDocument/2006/relationships" r:embed="rId1"/>
          <a:srcRect/>
          <a:stretch>
            <a:fillRect l="-14000" r="-14000"/>
          </a:stretch>
        </a:blip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66CA7D-999D-4220-B21D-F901BEED9AE3}">
      <dsp:nvSpPr>
        <dsp:cNvPr id="0" name=""/>
        <dsp:cNvSpPr/>
      </dsp:nvSpPr>
      <dsp:spPr>
        <a:xfrm>
          <a:off x="3715027" y="2497225"/>
          <a:ext cx="392940" cy="339140"/>
        </a:xfrm>
        <a:prstGeom prst="hexagon">
          <a:avLst>
            <a:gd name="adj" fmla="val 25000"/>
            <a:gd name="vf" fmla="val 115470"/>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lternatingPictureCircles">
  <dgm:title val=""/>
  <dgm:desc val=""/>
  <dgm:catLst>
    <dgm:cat type="picture" pri="17000"/>
    <dgm:cat type="pictureconvert" pri="1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3" destOrd="0"/>
      </dgm:cxnLst>
      <dgm:bg/>
      <dgm:whole/>
    </dgm:dataModel>
  </dgm:clrData>
  <dgm:layoutNode name="Name0">
    <dgm:varLst>
      <dgm:chMax/>
      <dgm:chPref/>
      <dgm:dir/>
    </dgm:varLst>
    <dgm:alg type="lin">
      <dgm:param type="linDir" val="fromT"/>
      <dgm:param type="fallback" val="2D"/>
      <dgm:param type="horzAlign" val="ctr"/>
      <dgm:param type="nodeVertAlign" val="t"/>
    </dgm:alg>
    <dgm:shape xmlns:r="http://schemas.openxmlformats.org/officeDocument/2006/relationships" r:blip="">
      <dgm:adjLst/>
    </dgm:shape>
    <dgm:choose name="Name1">
      <dgm:if name="Name2" axis="ch" ptType="node" func="cnt" op="gte" val="2">
        <dgm:constrLst>
          <dgm:constr type="primFontSz" for="des" ptType="node" op="equ" val="65"/>
          <dgm:constr type="w" for="ch" forName="composite" refType="h" refFor="ch" refForName="composite" fact="2.9499"/>
          <dgm:constr type="h" for="ch" forName="composite" refType="h"/>
          <dgm:constr type="h" for="ch" forName="ConnectorComposite" refType="w" refFor="ch" refForName="composite" op="equ" fact="0.1685"/>
          <dgm:constr type="w" for="ch" forName="ConnectorComposite" refType="h" refFor="ch" refForName="ConnectorComposite" op="equ"/>
        </dgm:constrLst>
      </dgm:if>
      <dgm:else name="Name3">
        <dgm:constrLst>
          <dgm:constr type="primFontSz" for="des" ptType="node" op="equ" val="65"/>
          <dgm:constr type="w" for="ch" forName="composite" refType="h" refFor="ch" refForName="composite" fact="1.9752"/>
          <dgm:constr type="h" for="ch" forName="composite" refType="h"/>
          <dgm:constr type="h" for="ch" forName="ConnectorComposite" refType="w" refFor="ch" refForName="composite" op="equ" fact="0.1685"/>
          <dgm:constr type="w" for="ch" forName="ConnectorComposite" refType="h" refFor="ch" refForName="ConnectorComposite" op="equ"/>
        </dgm:constrLst>
      </dgm:else>
    </dgm:choose>
    <dgm:forEach name="nodesForEach" axis="ch" ptType="node">
      <dgm:layoutNode name="composite">
        <dgm:alg type="composite"/>
        <dgm:shape xmlns:r="http://schemas.openxmlformats.org/officeDocument/2006/relationships" r:blip="">
          <dgm:adjLst/>
        </dgm:shape>
        <dgm:choose name="Name4">
          <dgm:if name="Name5" axis="precedSib" ptType="sibTrans" func="cnt" op="lte" val="0">
            <dgm:choose name="Name6">
              <dgm:if name="Name7" axis="followSib" ptType="sibTrans" func="cnt" op="lte" val="0">
                <dgm:choose name="Name8">
                  <dgm:if name="Name9" func="var" arg="dir" op="equ" val="norm">
                    <dgm:constrLst>
                      <dgm:constr type="l" for="ch" forName="Accent" refType="w" fact="0.4937"/>
                      <dgm:constr type="t" for="ch" forName="Accent" refType="h" fact="0"/>
                      <dgm:constr type="h" for="ch" forName="Accent" refType="w" refFor="ch" refForName="Accent"/>
                      <dgm:constr type="w" for="ch" forName="Accent" refType="w" fact="0.5063"/>
                      <dgm:constr type="l" for="ch" forName="Parent" refType="w" fact="0.5494"/>
                      <dgm:constr type="t" for="ch" forName="Parent" refType="h" fact="0.11"/>
                      <dgm:constr type="h" for="ch" forName="Parent" refType="w" refFor="ch" refForName="Parent"/>
                      <dgm:constr type="w" for="ch" forName="Parent" refType="w" fact="0.3949"/>
                      <dgm:constr type="l" for="ch" forName="Image" refType="w" fact="0"/>
                      <dgm:constr type="t" for="ch" forName="Image" refType="h" fact="0.035"/>
                      <dgm:constr type="h" for="ch" forName="Image" refType="h" fact="0.93"/>
                      <dgm:constr type="w" for="ch" forName="Image" refType="w" fact="0.6227"/>
                    </dgm:constrLst>
                  </dgm:if>
                  <dgm:else name="Name10">
                    <dgm:constrLst>
                      <dgm:constr type="l" for="ch" forName="Accent" refType="w" fact="0"/>
                      <dgm:constr type="t" for="ch" forName="Accent" refType="h" fact="0"/>
                      <dgm:constr type="h" for="ch" forName="Accent" refType="w" refFor="ch" refForName="Accent"/>
                      <dgm:constr type="w" for="ch" forName="Accent" refType="w" fact="0.5063"/>
                      <dgm:constr type="l" for="ch" forName="Parent" refType="w" fact="0.0557"/>
                      <dgm:constr type="t" for="ch" forName="Parent" refType="h" fact="0.11"/>
                      <dgm:constr type="h" for="ch" forName="Parent" refType="w" refFor="ch" refForName="Parent"/>
                      <dgm:constr type="w" for="ch" forName="Parent" refType="w" fact="0.3949"/>
                      <dgm:constr type="l" for="ch" forName="Image" refType="w" fact="0.3773"/>
                      <dgm:constr type="t" for="ch" forName="Image" refType="h" fact="0.035"/>
                      <dgm:constr type="h" for="ch" forName="Image" refType="h" fact="0.93"/>
                      <dgm:constr type="w" for="ch" forName="Image" refType="w" fact="0.6227"/>
                    </dgm:constrLst>
                  </dgm:else>
                </dgm:choose>
              </dgm:if>
              <dgm:else name="Name11">
                <dgm:choose name="Name12">
                  <dgm:if name="Name13" func="var" arg="dir" op="equ" val="norm">
                    <dgm:choose name="Name14">
                      <dgm:if name="Name1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1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17">
                    <dgm:choose name="Name18">
                      <dgm:if name="Name1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2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if>
          <dgm:else name="Name21">
            <dgm:choose name="Name22">
              <dgm:if name="Name23" func="var" arg="dir" op="equ" val="norm">
                <dgm:choose name="Name24">
                  <dgm:if name="Name2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2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27">
                <dgm:choose name="Name28">
                  <dgm:if name="Name2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3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layoutNode name="Accent" styleLbl="alignNode1">
          <dgm:varLst>
            <dgm:chMax val="0"/>
            <dgm:chPref val="0"/>
          </dgm:varLst>
          <dgm:alg type="sp"/>
          <dgm:shape xmlns:r="http://schemas.openxmlformats.org/officeDocument/2006/relationships" type="donut" r:blip="">
            <dgm:adjLst>
              <dgm:adj idx="1" val="0.1101"/>
            </dgm:adjLst>
          </dgm:shape>
          <dgm:presOf/>
        </dgm:layoutNode>
        <dgm:layoutNode name="Image" styleLbl="bgImgPlace1">
          <dgm:varLst>
            <dgm:chMax val="0"/>
            <dgm:chPref val="0"/>
            <dgm:bulletEnabled val="1"/>
          </dgm:varLst>
          <dgm:alg type="sp"/>
          <dgm:shape xmlns:r="http://schemas.openxmlformats.org/officeDocument/2006/relationships" type="rect" r:blip="" blipPhldr="1">
            <dgm:adjLst/>
          </dgm:shape>
          <dgm:presOf/>
        </dgm:layoutNode>
        <dgm:layoutNode name="Parent" styleLbl="fgAccFollowNode1">
          <dgm:varLst>
            <dgm:chMax val="0"/>
            <dgm:chPref val="0"/>
            <dgm:bulletEnabled val="1"/>
          </dgm:varLst>
          <dgm:alg type="tx">
            <dgm:param type="txAnchorVertCh" val="mid"/>
          </dgm:alg>
          <dgm:shape xmlns:r="http://schemas.openxmlformats.org/officeDocument/2006/relationships" type="ellipse"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Space">
          <dgm:varLst>
            <dgm:chMax val="0"/>
            <dgm:chPref val="0"/>
          </dgm:varLst>
          <dgm:alg type="sp"/>
          <dgm:shape xmlns:r="http://schemas.openxmlformats.org/officeDocument/2006/relationships" r:blip="">
            <dgm:adjLst/>
          </dgm:shape>
          <dgm:presOf/>
        </dgm:layoutNode>
      </dgm:layoutNode>
      <dgm:forEach name="Name31" axis="followSib" ptType="sibTrans" cnt="1">
        <dgm:layoutNode name="ConnectorComposite">
          <dgm:alg type="composite">
            <dgm:param type="ar" val=".4"/>
          </dgm:alg>
          <dgm:shape xmlns:r="http://schemas.openxmlformats.org/officeDocument/2006/relationships" r:blip="">
            <dgm:adjLst/>
          </dgm:shape>
          <dgm:constrLst>
            <dgm:constr type="l" for="ch" forName="TopSpacing" refType="w" fact="0"/>
            <dgm:constr type="t" for="ch" forName="TopSpacing" refType="h" fact="0"/>
            <dgm:constr type="h" for="ch" forName="TopSpacing" refType="h" fact="0.3"/>
            <dgm:constr type="w" for="ch" forName="TopSpacing" refType="w"/>
            <dgm:constr type="l" for="ch" forName="Connector" refType="w" fact="0"/>
            <dgm:constr type="t" for="ch" forName="Connector" refType="h" fact="0.3"/>
            <dgm:constr type="h" for="ch" forName="Connector" refType="h" fact="0.4"/>
            <dgm:constr type="w" for="ch" forName="Connector" refType="h" refFor="ch" refForName="Connector"/>
            <dgm:constr type="l" for="ch" forName="BottomSpacing" refType="w" fact="0"/>
            <dgm:constr type="t" for="ch" forName="BottomSpacing" refType="h" fact="0.7"/>
            <dgm:constr type="h" for="ch" forName="BottomSpacing" refType="h" fact="0.3"/>
            <dgm:constr type="w" for="ch" forName="BottomSpacing" refType="w"/>
          </dgm:constrLst>
          <dgm:layoutNode name="TopSpacing">
            <dgm:alg type="sp"/>
            <dgm:shape xmlns:r="http://schemas.openxmlformats.org/officeDocument/2006/relationships" r:blip="">
              <dgm:adjLst/>
            </dgm:shape>
          </dgm:layoutNode>
          <dgm:layoutNode name="Connector" styleLbl="alignNode1">
            <dgm:alg type="sp"/>
            <dgm:shape xmlns:r="http://schemas.openxmlformats.org/officeDocument/2006/relationships" type="flowChartConnector" r:blip="">
              <dgm:adjLst/>
            </dgm:shape>
            <dgm:presOf/>
          </dgm:layoutNode>
          <dgm:layoutNode name="BottomSpacing">
            <dgm:alg type="sp"/>
            <dgm:shape xmlns:r="http://schemas.openxmlformats.org/officeDocument/2006/relationships" r:blip="">
              <dgm:adjLst/>
            </dgm:shape>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119031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EF6107F-7DA2-41CE-AA44-639507905A3C}" type="datetimeFigureOut">
              <a:rPr lang="ru-RU" smtClean="0"/>
              <a:t>25.01.2024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36787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2681051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1239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1773650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3023501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2373508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1070391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65421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3459051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1374402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EF6107F-7DA2-41CE-AA44-639507905A3C}" type="datetimeFigureOut">
              <a:rPr lang="ru-RU" smtClean="0"/>
              <a:t>25.01.2024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2065275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EF6107F-7DA2-41CE-AA44-639507905A3C}" type="datetimeFigureOut">
              <a:rPr lang="ru-RU" smtClean="0"/>
              <a:t>25.01.2024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164074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420923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370178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AEF6107F-7DA2-41CE-AA44-639507905A3C}" type="datetimeFigureOut">
              <a:rPr lang="ru-RU" smtClean="0"/>
              <a:t>25.01.2024</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3512737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EF6107F-7DA2-41CE-AA44-639507905A3C}" type="datetimeFigureOut">
              <a:rPr lang="ru-RU" smtClean="0"/>
              <a:t>25.01.2024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3074E36-80A1-404F-842A-E2B0BBEB206F}" type="slidenum">
              <a:rPr lang="ru-RU" smtClean="0"/>
              <a:t>‹#›</a:t>
            </a:fld>
            <a:endParaRPr lang="ru-RU"/>
          </a:p>
        </p:txBody>
      </p:sp>
    </p:spTree>
    <p:extLst>
      <p:ext uri="{BB962C8B-B14F-4D97-AF65-F5344CB8AC3E}">
        <p14:creationId xmlns:p14="http://schemas.microsoft.com/office/powerpoint/2010/main" val="4092713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EF6107F-7DA2-41CE-AA44-639507905A3C}" type="datetimeFigureOut">
              <a:rPr lang="ru-RU" smtClean="0"/>
              <a:t>25.01.2024</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3074E36-80A1-404F-842A-E2B0BBEB206F}" type="slidenum">
              <a:rPr lang="ru-RU" smtClean="0"/>
              <a:t>‹#›</a:t>
            </a:fld>
            <a:endParaRPr lang="ru-RU"/>
          </a:p>
        </p:txBody>
      </p:sp>
    </p:spTree>
    <p:extLst>
      <p:ext uri="{BB962C8B-B14F-4D97-AF65-F5344CB8AC3E}">
        <p14:creationId xmlns:p14="http://schemas.microsoft.com/office/powerpoint/2010/main" val="95216220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0678" y="2637064"/>
            <a:ext cx="10948307" cy="3781338"/>
          </a:xfrm>
        </p:spPr>
        <p:txBody>
          <a:bodyPr/>
          <a:lstStyle/>
          <a:p>
            <a:r>
              <a:rPr lang="en-US" sz="3600" dirty="0"/>
              <a:t>Power BI - </a:t>
            </a:r>
            <a:r>
              <a:rPr lang="en-US" sz="3600" dirty="0" err="1"/>
              <a:t>bu</a:t>
            </a:r>
            <a:r>
              <a:rPr lang="en-US" sz="3600" dirty="0"/>
              <a:t> </a:t>
            </a:r>
            <a:r>
              <a:rPr lang="en-US" sz="3600" dirty="0" err="1"/>
              <a:t>turli</a:t>
            </a:r>
            <a:r>
              <a:rPr lang="en-US" sz="3600" dirty="0"/>
              <a:t> </a:t>
            </a:r>
            <a:r>
              <a:rPr lang="en-US" sz="3600" dirty="0" err="1"/>
              <a:t>xil</a:t>
            </a:r>
            <a:r>
              <a:rPr lang="en-US" sz="3600" dirty="0"/>
              <a:t> </a:t>
            </a:r>
            <a:r>
              <a:rPr lang="en-US" sz="3600" dirty="0" err="1"/>
              <a:t>ma'lumotlar</a:t>
            </a:r>
            <a:r>
              <a:rPr lang="en-US" sz="3600" dirty="0"/>
              <a:t> </a:t>
            </a:r>
            <a:r>
              <a:rPr lang="en-US" sz="3600" dirty="0" err="1"/>
              <a:t>manbalarini</a:t>
            </a:r>
            <a:r>
              <a:rPr lang="en-US" sz="3600" dirty="0"/>
              <a:t> </a:t>
            </a:r>
            <a:r>
              <a:rPr lang="en-US" sz="3600" dirty="0" err="1"/>
              <a:t>izchil</a:t>
            </a:r>
            <a:r>
              <a:rPr lang="en-US" sz="3600" dirty="0"/>
              <a:t>, </a:t>
            </a:r>
            <a:r>
              <a:rPr lang="en-US" sz="3600" dirty="0" err="1"/>
              <a:t>vizual</a:t>
            </a:r>
            <a:r>
              <a:rPr lang="en-US" sz="3600" dirty="0"/>
              <a:t> </a:t>
            </a:r>
            <a:r>
              <a:rPr lang="en-US" sz="3600" dirty="0" err="1"/>
              <a:t>immersiv</a:t>
            </a:r>
            <a:r>
              <a:rPr lang="en-US" sz="3600" dirty="0"/>
              <a:t> </a:t>
            </a:r>
            <a:r>
              <a:rPr lang="en-US" sz="3600" dirty="0" err="1"/>
              <a:t>va</a:t>
            </a:r>
            <a:r>
              <a:rPr lang="en-US" sz="3600" dirty="0"/>
              <a:t> </a:t>
            </a:r>
            <a:r>
              <a:rPr lang="en-US" sz="3600" dirty="0" err="1"/>
              <a:t>interaktiv</a:t>
            </a:r>
            <a:r>
              <a:rPr lang="en-US" sz="3600" dirty="0"/>
              <a:t> </a:t>
            </a:r>
            <a:r>
              <a:rPr lang="en-US" sz="3600" dirty="0" err="1"/>
              <a:t>tushunchalarga</a:t>
            </a:r>
            <a:r>
              <a:rPr lang="en-US" sz="3600" dirty="0"/>
              <a:t> </a:t>
            </a:r>
            <a:r>
              <a:rPr lang="en-US" sz="3600" dirty="0" err="1"/>
              <a:t>aylantirish</a:t>
            </a:r>
            <a:r>
              <a:rPr lang="en-US" sz="3600" dirty="0"/>
              <a:t> </a:t>
            </a:r>
            <a:r>
              <a:rPr lang="en-US" sz="3600" dirty="0" err="1"/>
              <a:t>uchun</a:t>
            </a:r>
            <a:r>
              <a:rPr lang="en-US" sz="3600" dirty="0"/>
              <a:t> </a:t>
            </a:r>
            <a:r>
              <a:rPr lang="en-US" sz="3600" dirty="0" err="1"/>
              <a:t>birgalikda</a:t>
            </a:r>
            <a:r>
              <a:rPr lang="en-US" sz="3600" dirty="0"/>
              <a:t> </a:t>
            </a:r>
            <a:r>
              <a:rPr lang="en-US" sz="3600" dirty="0" err="1"/>
              <a:t>ishlaydigan</a:t>
            </a:r>
            <a:r>
              <a:rPr lang="en-US" sz="3600" dirty="0"/>
              <a:t> </a:t>
            </a:r>
            <a:r>
              <a:rPr lang="en-US" sz="3600" dirty="0" err="1"/>
              <a:t>dasturiy</a:t>
            </a:r>
            <a:r>
              <a:rPr lang="en-US" sz="3600" dirty="0"/>
              <a:t> </a:t>
            </a:r>
            <a:r>
              <a:rPr lang="en-US" sz="3600" dirty="0" err="1"/>
              <a:t>xizmatlar</a:t>
            </a:r>
            <a:r>
              <a:rPr lang="en-US" sz="3600" dirty="0"/>
              <a:t>, </a:t>
            </a:r>
            <a:r>
              <a:rPr lang="en-US" sz="3600" dirty="0" err="1"/>
              <a:t>ilovalar</a:t>
            </a:r>
            <a:r>
              <a:rPr lang="en-US" sz="3600" dirty="0"/>
              <a:t> </a:t>
            </a:r>
            <a:r>
              <a:rPr lang="en-US" sz="3600" dirty="0" err="1"/>
              <a:t>va</a:t>
            </a:r>
            <a:r>
              <a:rPr lang="en-US" sz="3600" dirty="0"/>
              <a:t> </a:t>
            </a:r>
            <a:r>
              <a:rPr lang="en-US" sz="3600" dirty="0" err="1"/>
              <a:t>ulagichlar</a:t>
            </a:r>
            <a:r>
              <a:rPr lang="en-US" sz="3600" dirty="0"/>
              <a:t> </a:t>
            </a:r>
            <a:r>
              <a:rPr lang="en-US" sz="3600" dirty="0" err="1"/>
              <a:t>to'plami</a:t>
            </a:r>
            <a:r>
              <a:rPr lang="en-US" sz="3600" dirty="0"/>
              <a:t>. </a:t>
            </a:r>
            <a:r>
              <a:rPr lang="en-US" sz="3600" dirty="0" err="1"/>
              <a:t>Ma'lumotlar</a:t>
            </a:r>
            <a:r>
              <a:rPr lang="en-US" sz="3600" dirty="0"/>
              <a:t> Excel </a:t>
            </a:r>
            <a:r>
              <a:rPr lang="en-US" sz="3600" dirty="0" err="1"/>
              <a:t>elektron</a:t>
            </a:r>
            <a:r>
              <a:rPr lang="en-US" sz="3600" dirty="0"/>
              <a:t> </a:t>
            </a:r>
            <a:r>
              <a:rPr lang="en-US" sz="3600" dirty="0" err="1"/>
              <a:t>jadvali</a:t>
            </a:r>
            <a:r>
              <a:rPr lang="en-US" sz="3600" dirty="0"/>
              <a:t> </a:t>
            </a:r>
            <a:r>
              <a:rPr lang="en-US" sz="3600" dirty="0" err="1"/>
              <a:t>yoki</a:t>
            </a:r>
            <a:r>
              <a:rPr lang="en-US" sz="3600" dirty="0"/>
              <a:t> </a:t>
            </a:r>
            <a:r>
              <a:rPr lang="en-US" sz="3600" dirty="0" err="1"/>
              <a:t>bulutli</a:t>
            </a:r>
            <a:r>
              <a:rPr lang="en-US" sz="3600" dirty="0"/>
              <a:t> </a:t>
            </a:r>
            <a:r>
              <a:rPr lang="en-US" sz="3600" dirty="0" err="1"/>
              <a:t>va</a:t>
            </a:r>
            <a:r>
              <a:rPr lang="en-US" sz="3600" dirty="0"/>
              <a:t> </a:t>
            </a:r>
            <a:r>
              <a:rPr lang="en-US" sz="3600" dirty="0" err="1"/>
              <a:t>mahalliy</a:t>
            </a:r>
            <a:r>
              <a:rPr lang="en-US" sz="3600" dirty="0"/>
              <a:t> </a:t>
            </a:r>
            <a:r>
              <a:rPr lang="en-US" sz="3600" dirty="0" err="1"/>
              <a:t>gibrid</a:t>
            </a:r>
            <a:r>
              <a:rPr lang="en-US" sz="3600" dirty="0"/>
              <a:t> </a:t>
            </a:r>
            <a:r>
              <a:rPr lang="en-US" sz="3600" dirty="0" err="1"/>
              <a:t>ma'lumotlar</a:t>
            </a:r>
            <a:r>
              <a:rPr lang="en-US" sz="3600" dirty="0"/>
              <a:t> </a:t>
            </a:r>
            <a:r>
              <a:rPr lang="en-US" sz="3600" dirty="0" err="1"/>
              <a:t>do'konlari</a:t>
            </a:r>
            <a:r>
              <a:rPr lang="en-US" sz="3600" dirty="0"/>
              <a:t> </a:t>
            </a:r>
            <a:r>
              <a:rPr lang="en-US" sz="3600" dirty="0" err="1"/>
              <a:t>to'plami</a:t>
            </a:r>
            <a:r>
              <a:rPr lang="en-US" sz="3600" dirty="0"/>
              <a:t> </a:t>
            </a:r>
            <a:r>
              <a:rPr lang="en-US" sz="3600" dirty="0" err="1"/>
              <a:t>bo'lishi</a:t>
            </a:r>
            <a:r>
              <a:rPr lang="en-US" sz="3600" dirty="0"/>
              <a:t> </a:t>
            </a:r>
            <a:r>
              <a:rPr lang="en-US" sz="3600" dirty="0" err="1"/>
              <a:t>mumkin</a:t>
            </a:r>
            <a:r>
              <a:rPr lang="en-US" sz="3600" dirty="0"/>
              <a:t>. Power BI </a:t>
            </a:r>
            <a:r>
              <a:rPr lang="en-US" sz="3600" dirty="0" err="1"/>
              <a:t>maʼlumotlar</a:t>
            </a:r>
            <a:r>
              <a:rPr lang="en-US" sz="3600" dirty="0"/>
              <a:t> </a:t>
            </a:r>
            <a:r>
              <a:rPr lang="en-US" sz="3600" dirty="0" err="1"/>
              <a:t>manbalariga</a:t>
            </a:r>
            <a:r>
              <a:rPr lang="en-US" sz="3600" dirty="0"/>
              <a:t> </a:t>
            </a:r>
            <a:r>
              <a:rPr lang="en-US" sz="3600" dirty="0" err="1"/>
              <a:t>ulanishni</a:t>
            </a:r>
            <a:r>
              <a:rPr lang="en-US" sz="3600" dirty="0"/>
              <a:t>, </a:t>
            </a:r>
            <a:r>
              <a:rPr lang="en-US" sz="3600" dirty="0" err="1"/>
              <a:t>muhim</a:t>
            </a:r>
            <a:r>
              <a:rPr lang="en-US" sz="3600" dirty="0"/>
              <a:t> </a:t>
            </a:r>
            <a:r>
              <a:rPr lang="en-US" sz="3600" dirty="0" err="1"/>
              <a:t>narsani</a:t>
            </a:r>
            <a:r>
              <a:rPr lang="en-US" sz="3600" dirty="0"/>
              <a:t> </a:t>
            </a:r>
            <a:r>
              <a:rPr lang="en-US" sz="3600" dirty="0" err="1"/>
              <a:t>tasavvur</a:t>
            </a:r>
            <a:r>
              <a:rPr lang="en-US" sz="3600" dirty="0"/>
              <a:t> </a:t>
            </a:r>
            <a:r>
              <a:rPr lang="en-US" sz="3600" dirty="0" err="1"/>
              <a:t>qilish</a:t>
            </a:r>
            <a:r>
              <a:rPr lang="en-US" sz="3600" dirty="0"/>
              <a:t> </a:t>
            </a:r>
            <a:r>
              <a:rPr lang="en-US" sz="3600" dirty="0" err="1"/>
              <a:t>va</a:t>
            </a:r>
            <a:r>
              <a:rPr lang="en-US" sz="3600" dirty="0"/>
              <a:t> </a:t>
            </a:r>
            <a:r>
              <a:rPr lang="en-US" sz="3600" dirty="0" err="1"/>
              <a:t>kashf</a:t>
            </a:r>
            <a:r>
              <a:rPr lang="en-US" sz="3600" dirty="0"/>
              <a:t> </a:t>
            </a:r>
            <a:r>
              <a:rPr lang="en-US" sz="3600" dirty="0" err="1"/>
              <a:t>qilishni</a:t>
            </a:r>
            <a:r>
              <a:rPr lang="en-US" sz="3600" dirty="0"/>
              <a:t> </a:t>
            </a:r>
            <a:r>
              <a:rPr lang="en-US" sz="3600" dirty="0" err="1"/>
              <a:t>hamda</a:t>
            </a:r>
            <a:r>
              <a:rPr lang="en-US" sz="3600" dirty="0"/>
              <a:t> </a:t>
            </a:r>
            <a:r>
              <a:rPr lang="en-US" sz="3600" dirty="0" err="1"/>
              <a:t>uni</a:t>
            </a:r>
            <a:r>
              <a:rPr lang="en-US" sz="3600" dirty="0"/>
              <a:t> </a:t>
            </a:r>
            <a:r>
              <a:rPr lang="en-US" sz="3600" dirty="0" err="1"/>
              <a:t>istalgan</a:t>
            </a:r>
            <a:r>
              <a:rPr lang="en-US" sz="3600" dirty="0"/>
              <a:t> </a:t>
            </a:r>
            <a:r>
              <a:rPr lang="en-US" sz="3600" dirty="0" err="1"/>
              <a:t>kishi</a:t>
            </a:r>
            <a:r>
              <a:rPr lang="en-US" sz="3600" dirty="0"/>
              <a:t> </a:t>
            </a:r>
            <a:r>
              <a:rPr lang="en-US" sz="3600" dirty="0" err="1"/>
              <a:t>yoki</a:t>
            </a:r>
            <a:r>
              <a:rPr lang="en-US" sz="3600" dirty="0"/>
              <a:t> </a:t>
            </a:r>
            <a:r>
              <a:rPr lang="en-US" sz="3600" dirty="0" err="1"/>
              <a:t>hamma</a:t>
            </a:r>
            <a:r>
              <a:rPr lang="en-US" sz="3600" dirty="0"/>
              <a:t> </a:t>
            </a:r>
            <a:r>
              <a:rPr lang="en-US" sz="3600" dirty="0" err="1"/>
              <a:t>bilan</a:t>
            </a:r>
            <a:r>
              <a:rPr lang="en-US" sz="3600" dirty="0"/>
              <a:t> </a:t>
            </a:r>
            <a:r>
              <a:rPr lang="en-US" sz="3600" dirty="0" err="1"/>
              <a:t>baham</a:t>
            </a:r>
            <a:r>
              <a:rPr lang="en-US" sz="3600" dirty="0"/>
              <a:t> </a:t>
            </a:r>
            <a:r>
              <a:rPr lang="en-US" sz="3600" dirty="0" err="1"/>
              <a:t>koʻrishni</a:t>
            </a:r>
            <a:r>
              <a:rPr lang="en-US" sz="3600" dirty="0"/>
              <a:t> </a:t>
            </a:r>
            <a:r>
              <a:rPr lang="en-US" sz="3600" dirty="0" err="1"/>
              <a:t>osonlashtiradi</a:t>
            </a:r>
            <a:r>
              <a:rPr lang="en-US" sz="3600" dirty="0"/>
              <a:t>.</a:t>
            </a:r>
            <a:endParaRPr lang="ru-RU" sz="3600" dirty="0"/>
          </a:p>
        </p:txBody>
      </p:sp>
    </p:spTree>
    <p:extLst>
      <p:ext uri="{BB962C8B-B14F-4D97-AF65-F5344CB8AC3E}">
        <p14:creationId xmlns:p14="http://schemas.microsoft.com/office/powerpoint/2010/main" val="2986080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Bu nom </a:t>
            </a:r>
            <a:r>
              <a:rPr lang="en-US" dirty="0" err="1"/>
              <a:t>kompaniyaning</a:t>
            </a:r>
            <a:r>
              <a:rPr lang="en-US" dirty="0"/>
              <a:t> </a:t>
            </a:r>
            <a:r>
              <a:rPr lang="en-US" dirty="0" err="1"/>
              <a:t>asl</a:t>
            </a:r>
            <a:r>
              <a:rPr lang="en-US" dirty="0"/>
              <a:t> </a:t>
            </a:r>
            <a:r>
              <a:rPr lang="en-US" dirty="0" err="1"/>
              <a:t>nemis</a:t>
            </a:r>
            <a:r>
              <a:rPr lang="en-US" dirty="0"/>
              <a:t> </a:t>
            </a:r>
            <a:r>
              <a:rPr lang="en-US" dirty="0" err="1"/>
              <a:t>nomining</a:t>
            </a:r>
            <a:r>
              <a:rPr lang="en-US" dirty="0"/>
              <a:t> </a:t>
            </a:r>
            <a:r>
              <a:rPr lang="en-US" dirty="0" err="1"/>
              <a:t>boshlang'ichizmidir</a:t>
            </a:r>
            <a:r>
              <a:rPr lang="en-US" dirty="0"/>
              <a:t>: </a:t>
            </a:r>
            <a:r>
              <a:rPr lang="en-US" dirty="0" err="1"/>
              <a:t>Systemanalyse</a:t>
            </a:r>
            <a:r>
              <a:rPr lang="en-US" dirty="0"/>
              <a:t> </a:t>
            </a:r>
            <a:r>
              <a:rPr lang="en-US" dirty="0" err="1"/>
              <a:t>Programmentwicklung</a:t>
            </a:r>
            <a:r>
              <a:rPr lang="en-US" dirty="0"/>
              <a:t>, </a:t>
            </a:r>
            <a:r>
              <a:rPr lang="en-US" dirty="0" err="1"/>
              <a:t>bu</a:t>
            </a:r>
            <a:r>
              <a:rPr lang="en-US" dirty="0"/>
              <a:t> </a:t>
            </a:r>
            <a:r>
              <a:rPr lang="en-US" dirty="0" err="1"/>
              <a:t>tizim</a:t>
            </a:r>
            <a:r>
              <a:rPr lang="en-US" dirty="0"/>
              <a:t> </a:t>
            </a:r>
            <a:r>
              <a:rPr lang="en-US" dirty="0" err="1"/>
              <a:t>tahlili</a:t>
            </a:r>
            <a:r>
              <a:rPr lang="en-US" dirty="0"/>
              <a:t> </a:t>
            </a:r>
            <a:r>
              <a:rPr lang="en-US" dirty="0" err="1"/>
              <a:t>dasturini</a:t>
            </a:r>
            <a:r>
              <a:rPr lang="en-US" dirty="0"/>
              <a:t> </a:t>
            </a:r>
            <a:r>
              <a:rPr lang="en-US" dirty="0" err="1"/>
              <a:t>ishlab</a:t>
            </a:r>
            <a:r>
              <a:rPr lang="en-US" dirty="0"/>
              <a:t> </a:t>
            </a:r>
            <a:r>
              <a:rPr lang="en-US" dirty="0" err="1"/>
              <a:t>chiqish</a:t>
            </a:r>
            <a:r>
              <a:rPr lang="en-US" dirty="0"/>
              <a:t> deb </a:t>
            </a:r>
            <a:r>
              <a:rPr lang="en-US" dirty="0" err="1"/>
              <a:t>tarjima</a:t>
            </a:r>
            <a:r>
              <a:rPr lang="en-US" dirty="0"/>
              <a:t> </a:t>
            </a:r>
            <a:r>
              <a:rPr lang="en-US" dirty="0" err="1"/>
              <a:t>qilinadi</a:t>
            </a:r>
            <a:r>
              <a:rPr lang="en-US" dirty="0"/>
              <a:t>. </a:t>
            </a:r>
            <a:r>
              <a:rPr lang="en-US" dirty="0" err="1"/>
              <a:t>Bugungi</a:t>
            </a:r>
            <a:r>
              <a:rPr lang="en-US" dirty="0"/>
              <a:t> </a:t>
            </a:r>
            <a:r>
              <a:rPr lang="en-US" dirty="0" err="1"/>
              <a:t>kunda</a:t>
            </a:r>
            <a:r>
              <a:rPr lang="en-US" dirty="0"/>
              <a:t> </a:t>
            </a:r>
            <a:r>
              <a:rPr lang="en-US" dirty="0" err="1"/>
              <a:t>kompaniyaning</a:t>
            </a:r>
            <a:r>
              <a:rPr lang="en-US" dirty="0"/>
              <a:t> </a:t>
            </a:r>
            <a:r>
              <a:rPr lang="en-US" dirty="0" err="1"/>
              <a:t>yuridik</a:t>
            </a:r>
            <a:r>
              <a:rPr lang="en-US" dirty="0"/>
              <a:t> </a:t>
            </a:r>
            <a:r>
              <a:rPr lang="en-US" dirty="0" err="1"/>
              <a:t>korporativ</a:t>
            </a:r>
            <a:r>
              <a:rPr lang="en-US" dirty="0"/>
              <a:t> </a:t>
            </a:r>
            <a:r>
              <a:rPr lang="en-US" dirty="0" err="1"/>
              <a:t>nomi</a:t>
            </a:r>
            <a:r>
              <a:rPr lang="en-US" dirty="0"/>
              <a:t> SAP SE — SE </a:t>
            </a:r>
            <a:r>
              <a:rPr lang="en-US" dirty="0" err="1"/>
              <a:t>societas</a:t>
            </a:r>
            <a:r>
              <a:rPr lang="en-US" dirty="0"/>
              <a:t> </a:t>
            </a:r>
            <a:r>
              <a:rPr lang="en-US" dirty="0" err="1"/>
              <a:t>Europaea</a:t>
            </a:r>
            <a:r>
              <a:rPr lang="en-US" dirty="0"/>
              <a:t>, </a:t>
            </a:r>
            <a:r>
              <a:rPr lang="en-US" dirty="0" err="1"/>
              <a:t>Yevropa</a:t>
            </a:r>
            <a:r>
              <a:rPr lang="en-US" dirty="0"/>
              <a:t> </a:t>
            </a:r>
            <a:r>
              <a:rPr lang="en-US" dirty="0" err="1"/>
              <a:t>Ittifoqi</a:t>
            </a:r>
            <a:r>
              <a:rPr lang="en-US" dirty="0"/>
              <a:t> </a:t>
            </a:r>
            <a:r>
              <a:rPr lang="en-US" dirty="0" err="1"/>
              <a:t>korporativ</a:t>
            </a:r>
            <a:r>
              <a:rPr lang="en-US" dirty="0"/>
              <a:t> </a:t>
            </a:r>
            <a:r>
              <a:rPr lang="en-US" dirty="0" err="1"/>
              <a:t>qonunchiligiga</a:t>
            </a:r>
            <a:r>
              <a:rPr lang="en-US" dirty="0"/>
              <a:t> </a:t>
            </a:r>
            <a:r>
              <a:rPr lang="en-US" dirty="0" err="1"/>
              <a:t>muvofiq</a:t>
            </a:r>
            <a:r>
              <a:rPr lang="en-US" dirty="0"/>
              <a:t> </a:t>
            </a:r>
            <a:r>
              <a:rPr lang="en-US" dirty="0" err="1"/>
              <a:t>roʻyxatdan</a:t>
            </a:r>
            <a:r>
              <a:rPr lang="en-US" dirty="0"/>
              <a:t> </a:t>
            </a:r>
            <a:r>
              <a:rPr lang="en-US" dirty="0" err="1"/>
              <a:t>oʻtgan</a:t>
            </a:r>
            <a:r>
              <a:rPr lang="en-US" dirty="0"/>
              <a:t> </a:t>
            </a:r>
            <a:r>
              <a:rPr lang="en-US" dirty="0" err="1"/>
              <a:t>ochiq</a:t>
            </a:r>
            <a:r>
              <a:rPr lang="en-US" dirty="0"/>
              <a:t> </a:t>
            </a:r>
            <a:r>
              <a:rPr lang="en-US" dirty="0" err="1"/>
              <a:t>kompaniya</a:t>
            </a:r>
            <a:r>
              <a:rPr lang="en-US" dirty="0"/>
              <a:t> </a:t>
            </a:r>
            <a:r>
              <a:rPr lang="en-US" dirty="0" err="1"/>
              <a:t>degan</a:t>
            </a:r>
            <a:r>
              <a:rPr lang="en-US" dirty="0"/>
              <a:t> </a:t>
            </a:r>
            <a:r>
              <a:rPr lang="en-US" dirty="0" err="1"/>
              <a:t>maʼnoni</a:t>
            </a:r>
            <a:r>
              <a:rPr lang="en-US" dirty="0"/>
              <a:t> </a:t>
            </a:r>
            <a:r>
              <a:rPr lang="en-US" dirty="0" err="1"/>
              <a:t>anglatadi</a:t>
            </a:r>
            <a:r>
              <a:rPr lang="en-US" dirty="0"/>
              <a:t>.</a:t>
            </a:r>
            <a:endParaRPr lang="ru-RU" dirty="0"/>
          </a:p>
        </p:txBody>
      </p:sp>
    </p:spTree>
    <p:extLst>
      <p:ext uri="{BB962C8B-B14F-4D97-AF65-F5344CB8AC3E}">
        <p14:creationId xmlns:p14="http://schemas.microsoft.com/office/powerpoint/2010/main" val="3946836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SAP </a:t>
            </a:r>
            <a:r>
              <a:rPr lang="en-US" dirty="0" err="1"/>
              <a:t>dasturiy</a:t>
            </a:r>
            <a:r>
              <a:rPr lang="en-US" dirty="0"/>
              <a:t> </a:t>
            </a:r>
            <a:r>
              <a:rPr lang="en-US" dirty="0" err="1"/>
              <a:t>ta'minot</a:t>
            </a:r>
            <a:endParaRPr lang="ru-RU" dirty="0"/>
          </a:p>
        </p:txBody>
      </p:sp>
      <p:sp>
        <p:nvSpPr>
          <p:cNvPr id="3" name="Объект 2"/>
          <p:cNvSpPr>
            <a:spLocks noGrp="1"/>
          </p:cNvSpPr>
          <p:nvPr>
            <p:ph idx="1"/>
          </p:nvPr>
        </p:nvSpPr>
        <p:spPr/>
        <p:txBody>
          <a:bodyPr>
            <a:normAutofit fontScale="85000" lnSpcReduction="10000"/>
          </a:bodyPr>
          <a:lstStyle/>
          <a:p>
            <a:r>
              <a:rPr lang="en-US" dirty="0"/>
              <a:t>SAP </a:t>
            </a:r>
            <a:r>
              <a:rPr lang="en-US" dirty="0" err="1"/>
              <a:t>dasturi</a:t>
            </a:r>
            <a:r>
              <a:rPr lang="en-US" dirty="0"/>
              <a:t> </a:t>
            </a:r>
            <a:r>
              <a:rPr lang="en-US" dirty="0" err="1"/>
              <a:t>nima</a:t>
            </a:r>
            <a:r>
              <a:rPr lang="en-US" dirty="0"/>
              <a:t> </a:t>
            </a:r>
            <a:r>
              <a:rPr lang="en-US" dirty="0" err="1"/>
              <a:t>uchun</a:t>
            </a:r>
            <a:r>
              <a:rPr lang="en-US" dirty="0"/>
              <a:t> </a:t>
            </a:r>
            <a:r>
              <a:rPr lang="en-US" dirty="0" err="1"/>
              <a:t>ishlatiladi</a:t>
            </a:r>
            <a:r>
              <a:rPr lang="en-US" dirty="0"/>
              <a:t>?</a:t>
            </a:r>
          </a:p>
          <a:p>
            <a:r>
              <a:rPr lang="en-US" dirty="0" err="1"/>
              <a:t>An'anaviy</a:t>
            </a:r>
            <a:r>
              <a:rPr lang="en-US" dirty="0"/>
              <a:t> </a:t>
            </a:r>
            <a:r>
              <a:rPr lang="en-US" dirty="0" err="1"/>
              <a:t>biznes</a:t>
            </a:r>
            <a:r>
              <a:rPr lang="en-US" dirty="0"/>
              <a:t> </a:t>
            </a:r>
            <a:r>
              <a:rPr lang="en-US" dirty="0" err="1"/>
              <a:t>modellari</a:t>
            </a:r>
            <a:r>
              <a:rPr lang="en-US" dirty="0"/>
              <a:t> </a:t>
            </a:r>
            <a:r>
              <a:rPr lang="en-US" dirty="0" err="1"/>
              <a:t>ko'pincha</a:t>
            </a:r>
            <a:r>
              <a:rPr lang="en-US" dirty="0"/>
              <a:t> </a:t>
            </a:r>
            <a:r>
              <a:rPr lang="en-US" dirty="0" err="1"/>
              <a:t>ma'lumotlarni</a:t>
            </a:r>
            <a:r>
              <a:rPr lang="en-US" dirty="0"/>
              <a:t> </a:t>
            </a:r>
            <a:r>
              <a:rPr lang="en-US" dirty="0" err="1"/>
              <a:t>boshqarishni</a:t>
            </a:r>
            <a:r>
              <a:rPr lang="en-US" dirty="0"/>
              <a:t> </a:t>
            </a:r>
            <a:r>
              <a:rPr lang="en-US" dirty="0" err="1"/>
              <a:t>markazlashtirmaydi</a:t>
            </a:r>
            <a:r>
              <a:rPr lang="en-US" dirty="0"/>
              <a:t>, </a:t>
            </a:r>
            <a:r>
              <a:rPr lang="en-US" dirty="0" err="1"/>
              <a:t>har</a:t>
            </a:r>
            <a:r>
              <a:rPr lang="en-US" dirty="0"/>
              <a:t> </a:t>
            </a:r>
            <a:r>
              <a:rPr lang="en-US" dirty="0" err="1"/>
              <a:t>bir</a:t>
            </a:r>
            <a:r>
              <a:rPr lang="en-US" dirty="0"/>
              <a:t> </a:t>
            </a:r>
            <a:r>
              <a:rPr lang="en-US" dirty="0" err="1"/>
              <a:t>biznes</a:t>
            </a:r>
            <a:r>
              <a:rPr lang="en-US" dirty="0"/>
              <a:t> </a:t>
            </a:r>
            <a:r>
              <a:rPr lang="en-US" dirty="0" err="1"/>
              <a:t>funktsiyasi</a:t>
            </a:r>
            <a:r>
              <a:rPr lang="en-US" dirty="0"/>
              <a:t> </a:t>
            </a:r>
            <a:r>
              <a:rPr lang="en-US" dirty="0" err="1"/>
              <a:t>o'z</a:t>
            </a:r>
            <a:r>
              <a:rPr lang="en-US" dirty="0"/>
              <a:t> </a:t>
            </a:r>
            <a:r>
              <a:rPr lang="en-US" dirty="0" err="1"/>
              <a:t>operatsion</a:t>
            </a:r>
            <a:r>
              <a:rPr lang="en-US" dirty="0"/>
              <a:t> </a:t>
            </a:r>
            <a:r>
              <a:rPr lang="en-US" dirty="0" err="1"/>
              <a:t>ma'lumotlarini</a:t>
            </a:r>
            <a:r>
              <a:rPr lang="en-US" dirty="0"/>
              <a:t> </a:t>
            </a:r>
            <a:r>
              <a:rPr lang="en-US" dirty="0" err="1"/>
              <a:t>alohida</a:t>
            </a:r>
            <a:r>
              <a:rPr lang="en-US" dirty="0"/>
              <a:t> </a:t>
            </a:r>
            <a:r>
              <a:rPr lang="en-US" dirty="0" err="1"/>
              <a:t>ma'lumotlar</a:t>
            </a:r>
            <a:r>
              <a:rPr lang="en-US" dirty="0"/>
              <a:t> </a:t>
            </a:r>
            <a:r>
              <a:rPr lang="en-US" dirty="0" err="1"/>
              <a:t>bazasida</a:t>
            </a:r>
            <a:r>
              <a:rPr lang="en-US" dirty="0"/>
              <a:t> </a:t>
            </a:r>
            <a:r>
              <a:rPr lang="en-US" dirty="0" err="1"/>
              <a:t>saqlaydi</a:t>
            </a:r>
            <a:r>
              <a:rPr lang="en-US" dirty="0"/>
              <a:t>. Bu </a:t>
            </a:r>
            <a:r>
              <a:rPr lang="en-US" dirty="0" err="1"/>
              <a:t>turli</a:t>
            </a:r>
            <a:r>
              <a:rPr lang="en-US" dirty="0"/>
              <a:t> </a:t>
            </a:r>
            <a:r>
              <a:rPr lang="en-US" dirty="0" err="1"/>
              <a:t>biznes</a:t>
            </a:r>
            <a:r>
              <a:rPr lang="en-US" dirty="0"/>
              <a:t> </a:t>
            </a:r>
            <a:r>
              <a:rPr lang="en-US" dirty="0" err="1"/>
              <a:t>funktsiyalari</a:t>
            </a:r>
            <a:r>
              <a:rPr lang="en-US" dirty="0"/>
              <a:t> </a:t>
            </a:r>
            <a:r>
              <a:rPr lang="en-US" dirty="0" err="1"/>
              <a:t>xodimlarining</a:t>
            </a:r>
            <a:r>
              <a:rPr lang="en-US" dirty="0"/>
              <a:t> </a:t>
            </a:r>
            <a:r>
              <a:rPr lang="en-US" dirty="0" err="1"/>
              <a:t>bir-birining</a:t>
            </a:r>
            <a:r>
              <a:rPr lang="en-US" dirty="0"/>
              <a:t> </a:t>
            </a:r>
            <a:r>
              <a:rPr lang="en-US" dirty="0" err="1"/>
              <a:t>ma'lumotlariga</a:t>
            </a:r>
            <a:r>
              <a:rPr lang="en-US" dirty="0"/>
              <a:t> </a:t>
            </a:r>
            <a:r>
              <a:rPr lang="en-US" dirty="0" err="1"/>
              <a:t>kirishini</a:t>
            </a:r>
            <a:r>
              <a:rPr lang="en-US" dirty="0"/>
              <a:t> </a:t>
            </a:r>
            <a:r>
              <a:rPr lang="en-US" dirty="0" err="1"/>
              <a:t>qiyinlashtiradi</a:t>
            </a:r>
            <a:r>
              <a:rPr lang="en-US" dirty="0"/>
              <a:t>. </a:t>
            </a:r>
            <a:r>
              <a:rPr lang="en-US" dirty="0" err="1"/>
              <a:t>Bundan</a:t>
            </a:r>
            <a:r>
              <a:rPr lang="en-US" dirty="0"/>
              <a:t> </a:t>
            </a:r>
            <a:r>
              <a:rPr lang="en-US" dirty="0" err="1"/>
              <a:t>tashqari</a:t>
            </a:r>
            <a:r>
              <a:rPr lang="en-US" dirty="0"/>
              <a:t>, </a:t>
            </a:r>
            <a:r>
              <a:rPr lang="en-US" dirty="0" err="1"/>
              <a:t>bir</a:t>
            </a:r>
            <a:r>
              <a:rPr lang="en-US" dirty="0"/>
              <a:t> </a:t>
            </a:r>
            <a:r>
              <a:rPr lang="en-US" dirty="0" err="1"/>
              <a:t>nechta</a:t>
            </a:r>
            <a:r>
              <a:rPr lang="en-US" dirty="0"/>
              <a:t> </a:t>
            </a:r>
            <a:r>
              <a:rPr lang="en-US" dirty="0" err="1"/>
              <a:t>bo'limlarda</a:t>
            </a:r>
            <a:r>
              <a:rPr lang="en-US" dirty="0"/>
              <a:t> </a:t>
            </a:r>
            <a:r>
              <a:rPr lang="en-US" dirty="0" err="1"/>
              <a:t>ma'lumotlarning</a:t>
            </a:r>
            <a:r>
              <a:rPr lang="en-US" dirty="0"/>
              <a:t> </a:t>
            </a:r>
            <a:r>
              <a:rPr lang="en-US" dirty="0" err="1"/>
              <a:t>takrorlanishi</a:t>
            </a:r>
            <a:r>
              <a:rPr lang="en-US" dirty="0"/>
              <a:t> AT </a:t>
            </a:r>
            <a:r>
              <a:rPr lang="en-US" dirty="0" err="1"/>
              <a:t>saqlash</a:t>
            </a:r>
            <a:r>
              <a:rPr lang="en-US" dirty="0"/>
              <a:t> </a:t>
            </a:r>
            <a:r>
              <a:rPr lang="en-US" dirty="0" err="1"/>
              <a:t>xarajatlarini</a:t>
            </a:r>
            <a:r>
              <a:rPr lang="en-US" dirty="0"/>
              <a:t> </a:t>
            </a:r>
            <a:r>
              <a:rPr lang="en-US" dirty="0" err="1"/>
              <a:t>va</a:t>
            </a:r>
            <a:r>
              <a:rPr lang="en-US" dirty="0"/>
              <a:t> </a:t>
            </a:r>
            <a:r>
              <a:rPr lang="en-US" dirty="0" err="1"/>
              <a:t>ma'lumotlar</a:t>
            </a:r>
            <a:r>
              <a:rPr lang="en-US" dirty="0"/>
              <a:t> </a:t>
            </a:r>
            <a:r>
              <a:rPr lang="en-US" dirty="0" err="1"/>
              <a:t>xatosi</a:t>
            </a:r>
            <a:r>
              <a:rPr lang="en-US" dirty="0"/>
              <a:t> </a:t>
            </a:r>
            <a:r>
              <a:rPr lang="en-US" dirty="0" err="1"/>
              <a:t>xavfini</a:t>
            </a:r>
            <a:r>
              <a:rPr lang="en-US" dirty="0"/>
              <a:t> </a:t>
            </a:r>
            <a:r>
              <a:rPr lang="en-US" dirty="0" err="1"/>
              <a:t>oshiradi</a:t>
            </a:r>
            <a:r>
              <a:rPr lang="en-US" dirty="0"/>
              <a:t>.</a:t>
            </a:r>
          </a:p>
          <a:p>
            <a:endParaRPr lang="en-US" dirty="0"/>
          </a:p>
          <a:p>
            <a:r>
              <a:rPr lang="en-US" dirty="0" err="1"/>
              <a:t>Ma'lumotlar</a:t>
            </a:r>
            <a:r>
              <a:rPr lang="en-US" dirty="0"/>
              <a:t> </a:t>
            </a:r>
            <a:r>
              <a:rPr lang="en-US" dirty="0" err="1"/>
              <a:t>boshqaruvini</a:t>
            </a:r>
            <a:r>
              <a:rPr lang="en-US" dirty="0"/>
              <a:t> </a:t>
            </a:r>
            <a:r>
              <a:rPr lang="en-US" dirty="0" err="1"/>
              <a:t>markazlashtirgan</a:t>
            </a:r>
            <a:r>
              <a:rPr lang="en-US" dirty="0"/>
              <a:t> </a:t>
            </a:r>
            <a:r>
              <a:rPr lang="en-US" dirty="0" err="1"/>
              <a:t>holda</a:t>
            </a:r>
            <a:r>
              <a:rPr lang="en-US" dirty="0"/>
              <a:t>, SAP </a:t>
            </a:r>
            <a:r>
              <a:rPr lang="en-US" dirty="0" err="1"/>
              <a:t>dasturi</a:t>
            </a:r>
            <a:r>
              <a:rPr lang="en-US" dirty="0"/>
              <a:t> </a:t>
            </a:r>
            <a:r>
              <a:rPr lang="en-US" dirty="0" err="1"/>
              <a:t>haqiqatning</a:t>
            </a:r>
            <a:r>
              <a:rPr lang="en-US" dirty="0"/>
              <a:t> </a:t>
            </a:r>
            <a:r>
              <a:rPr lang="en-US" dirty="0" err="1"/>
              <a:t>yagona</a:t>
            </a:r>
            <a:r>
              <a:rPr lang="en-US" dirty="0"/>
              <a:t> </a:t>
            </a:r>
            <a:r>
              <a:rPr lang="en-US" dirty="0" err="1"/>
              <a:t>ko'rinishi</a:t>
            </a:r>
            <a:r>
              <a:rPr lang="en-US" dirty="0"/>
              <a:t> </a:t>
            </a:r>
            <a:r>
              <a:rPr lang="en-US" dirty="0" err="1"/>
              <a:t>bilan</a:t>
            </a:r>
            <a:r>
              <a:rPr lang="en-US" dirty="0"/>
              <a:t> </a:t>
            </a:r>
            <a:r>
              <a:rPr lang="en-US" dirty="0" err="1"/>
              <a:t>bir</a:t>
            </a:r>
            <a:r>
              <a:rPr lang="en-US" dirty="0"/>
              <a:t> </a:t>
            </a:r>
            <a:r>
              <a:rPr lang="en-US" dirty="0" err="1"/>
              <a:t>nechta</a:t>
            </a:r>
            <a:r>
              <a:rPr lang="en-US" dirty="0"/>
              <a:t> </a:t>
            </a:r>
            <a:r>
              <a:rPr lang="en-US" dirty="0" err="1"/>
              <a:t>biznes</a:t>
            </a:r>
            <a:r>
              <a:rPr lang="en-US" dirty="0"/>
              <a:t> </a:t>
            </a:r>
            <a:r>
              <a:rPr lang="en-US" dirty="0" err="1"/>
              <a:t>funktsiyalarini</a:t>
            </a:r>
            <a:r>
              <a:rPr lang="en-US" dirty="0"/>
              <a:t> </a:t>
            </a:r>
            <a:r>
              <a:rPr lang="en-US" dirty="0" err="1"/>
              <a:t>ta'minlaydi</a:t>
            </a:r>
            <a:r>
              <a:rPr lang="en-US" dirty="0"/>
              <a:t>. Bu </a:t>
            </a:r>
            <a:r>
              <a:rPr lang="en-US" dirty="0" err="1"/>
              <a:t>turli</a:t>
            </a:r>
            <a:r>
              <a:rPr lang="en-US" dirty="0"/>
              <a:t> </a:t>
            </a:r>
            <a:r>
              <a:rPr lang="en-US" dirty="0" err="1"/>
              <a:t>bo'limlar</a:t>
            </a:r>
            <a:r>
              <a:rPr lang="en-US" dirty="0"/>
              <a:t> </a:t>
            </a:r>
            <a:r>
              <a:rPr lang="en-US" dirty="0" err="1"/>
              <a:t>xodimlariga</a:t>
            </a:r>
            <a:r>
              <a:rPr lang="en-US" dirty="0"/>
              <a:t> </a:t>
            </a:r>
            <a:r>
              <a:rPr lang="en-US" dirty="0" err="1"/>
              <a:t>korxona</a:t>
            </a:r>
            <a:r>
              <a:rPr lang="en-US" dirty="0"/>
              <a:t> </a:t>
            </a:r>
            <a:r>
              <a:rPr lang="en-US" dirty="0" err="1"/>
              <a:t>bo'ylab</a:t>
            </a:r>
            <a:r>
              <a:rPr lang="en-US" dirty="0"/>
              <a:t> real </a:t>
            </a:r>
            <a:r>
              <a:rPr lang="en-US" dirty="0" err="1"/>
              <a:t>vaqt</a:t>
            </a:r>
            <a:r>
              <a:rPr lang="en-US" dirty="0"/>
              <a:t> </a:t>
            </a:r>
            <a:r>
              <a:rPr lang="en-US" dirty="0" err="1"/>
              <a:t>rejimida</a:t>
            </a:r>
            <a:r>
              <a:rPr lang="en-US" dirty="0"/>
              <a:t> </a:t>
            </a:r>
            <a:r>
              <a:rPr lang="en-US" dirty="0" err="1"/>
              <a:t>ma'lumot</a:t>
            </a:r>
            <a:r>
              <a:rPr lang="en-US" dirty="0"/>
              <a:t> </a:t>
            </a:r>
            <a:r>
              <a:rPr lang="en-US" dirty="0" err="1"/>
              <a:t>olish</a:t>
            </a:r>
            <a:r>
              <a:rPr lang="en-US" dirty="0"/>
              <a:t> </a:t>
            </a:r>
            <a:r>
              <a:rPr lang="en-US" dirty="0" err="1"/>
              <a:t>imkonini</a:t>
            </a:r>
            <a:r>
              <a:rPr lang="en-US" dirty="0"/>
              <a:t> </a:t>
            </a:r>
            <a:r>
              <a:rPr lang="en-US" dirty="0" err="1"/>
              <a:t>berish</a:t>
            </a:r>
            <a:r>
              <a:rPr lang="en-US" dirty="0"/>
              <a:t> </a:t>
            </a:r>
            <a:r>
              <a:rPr lang="en-US" dirty="0" err="1"/>
              <a:t>orqali</a:t>
            </a:r>
            <a:r>
              <a:rPr lang="en-US" dirty="0"/>
              <a:t> </a:t>
            </a:r>
            <a:r>
              <a:rPr lang="en-US" dirty="0" err="1"/>
              <a:t>kompaniyalarga</a:t>
            </a:r>
            <a:r>
              <a:rPr lang="en-US" dirty="0"/>
              <a:t> </a:t>
            </a:r>
            <a:r>
              <a:rPr lang="en-US" dirty="0" err="1"/>
              <a:t>murakkab</a:t>
            </a:r>
            <a:r>
              <a:rPr lang="en-US" dirty="0"/>
              <a:t> </a:t>
            </a:r>
            <a:r>
              <a:rPr lang="en-US" dirty="0" err="1"/>
              <a:t>biznes</a:t>
            </a:r>
            <a:r>
              <a:rPr lang="en-US" dirty="0"/>
              <a:t> </a:t>
            </a:r>
            <a:r>
              <a:rPr lang="en-US" dirty="0" err="1"/>
              <a:t>jarayonlarini</a:t>
            </a:r>
            <a:r>
              <a:rPr lang="en-US" dirty="0"/>
              <a:t> </a:t>
            </a:r>
            <a:r>
              <a:rPr lang="en-US" dirty="0" err="1"/>
              <a:t>yaxshiroq</a:t>
            </a:r>
            <a:r>
              <a:rPr lang="en-US" dirty="0"/>
              <a:t> </a:t>
            </a:r>
            <a:r>
              <a:rPr lang="en-US" dirty="0" err="1"/>
              <a:t>boshqarishga</a:t>
            </a:r>
            <a:r>
              <a:rPr lang="en-US" dirty="0"/>
              <a:t> </a:t>
            </a:r>
            <a:r>
              <a:rPr lang="en-US" dirty="0" err="1"/>
              <a:t>yordam</a:t>
            </a:r>
            <a:r>
              <a:rPr lang="en-US" dirty="0"/>
              <a:t> </a:t>
            </a:r>
            <a:r>
              <a:rPr lang="en-US" dirty="0" err="1"/>
              <a:t>beradi</a:t>
            </a:r>
            <a:r>
              <a:rPr lang="en-US" dirty="0"/>
              <a:t>. </a:t>
            </a:r>
            <a:r>
              <a:rPr lang="en-US" dirty="0" err="1"/>
              <a:t>Natijada</a:t>
            </a:r>
            <a:r>
              <a:rPr lang="en-US" dirty="0"/>
              <a:t>, </a:t>
            </a:r>
            <a:r>
              <a:rPr lang="en-US" dirty="0" err="1"/>
              <a:t>korxonalar</a:t>
            </a:r>
            <a:r>
              <a:rPr lang="en-US" dirty="0"/>
              <a:t> </a:t>
            </a:r>
            <a:r>
              <a:rPr lang="en-US" dirty="0" err="1"/>
              <a:t>ish</a:t>
            </a:r>
            <a:r>
              <a:rPr lang="en-US" dirty="0"/>
              <a:t> </a:t>
            </a:r>
            <a:r>
              <a:rPr lang="en-US" dirty="0" err="1"/>
              <a:t>oqimini</a:t>
            </a:r>
            <a:r>
              <a:rPr lang="en-US" dirty="0"/>
              <a:t> </a:t>
            </a:r>
            <a:r>
              <a:rPr lang="en-US" dirty="0" err="1"/>
              <a:t>tezlashtirishi</a:t>
            </a:r>
            <a:r>
              <a:rPr lang="en-US" dirty="0"/>
              <a:t>, </a:t>
            </a:r>
            <a:r>
              <a:rPr lang="en-US" dirty="0" err="1"/>
              <a:t>operatsion</a:t>
            </a:r>
            <a:r>
              <a:rPr lang="en-US" dirty="0"/>
              <a:t> </a:t>
            </a:r>
            <a:r>
              <a:rPr lang="en-US" dirty="0" err="1"/>
              <a:t>samaradorlikni</a:t>
            </a:r>
            <a:r>
              <a:rPr lang="en-US" dirty="0"/>
              <a:t> </a:t>
            </a:r>
            <a:r>
              <a:rPr lang="en-US" dirty="0" err="1"/>
              <a:t>oshirishi</a:t>
            </a:r>
            <a:r>
              <a:rPr lang="en-US" dirty="0"/>
              <a:t>, </a:t>
            </a:r>
            <a:r>
              <a:rPr lang="en-US" dirty="0" err="1"/>
              <a:t>mahsuldorlikni</a:t>
            </a:r>
            <a:r>
              <a:rPr lang="en-US" dirty="0"/>
              <a:t> </a:t>
            </a:r>
            <a:r>
              <a:rPr lang="en-US" dirty="0" err="1"/>
              <a:t>oshirishi</a:t>
            </a:r>
            <a:r>
              <a:rPr lang="en-US" dirty="0"/>
              <a:t>, </a:t>
            </a:r>
            <a:r>
              <a:rPr lang="en-US" dirty="0" err="1"/>
              <a:t>mijozlar</a:t>
            </a:r>
            <a:r>
              <a:rPr lang="en-US" dirty="0"/>
              <a:t> </a:t>
            </a:r>
            <a:r>
              <a:rPr lang="en-US" dirty="0" err="1"/>
              <a:t>tajribasini</a:t>
            </a:r>
            <a:r>
              <a:rPr lang="en-US" dirty="0"/>
              <a:t> </a:t>
            </a:r>
            <a:r>
              <a:rPr lang="en-US" dirty="0" err="1"/>
              <a:t>yaxshilashi</a:t>
            </a:r>
            <a:r>
              <a:rPr lang="en-US" dirty="0"/>
              <a:t> </a:t>
            </a:r>
            <a:r>
              <a:rPr lang="en-US" dirty="0" err="1"/>
              <a:t>va</a:t>
            </a:r>
            <a:r>
              <a:rPr lang="en-US" dirty="0"/>
              <a:t> </a:t>
            </a:r>
            <a:r>
              <a:rPr lang="en-US" dirty="0" err="1"/>
              <a:t>natijada</a:t>
            </a:r>
            <a:r>
              <a:rPr lang="en-US" dirty="0"/>
              <a:t> </a:t>
            </a:r>
            <a:r>
              <a:rPr lang="en-US" dirty="0" err="1"/>
              <a:t>daromadni</a:t>
            </a:r>
            <a:r>
              <a:rPr lang="en-US" dirty="0"/>
              <a:t> </a:t>
            </a:r>
            <a:r>
              <a:rPr lang="en-US" dirty="0" err="1"/>
              <a:t>oshirishi</a:t>
            </a:r>
            <a:r>
              <a:rPr lang="en-US" dirty="0"/>
              <a:t> </a:t>
            </a:r>
            <a:r>
              <a:rPr lang="en-US" dirty="0" err="1"/>
              <a:t>mumkin</a:t>
            </a:r>
            <a:r>
              <a:rPr lang="en-US" dirty="0"/>
              <a:t>.</a:t>
            </a:r>
            <a:endParaRPr lang="ru-RU" dirty="0"/>
          </a:p>
        </p:txBody>
      </p:sp>
    </p:spTree>
    <p:extLst>
      <p:ext uri="{BB962C8B-B14F-4D97-AF65-F5344CB8AC3E}">
        <p14:creationId xmlns:p14="http://schemas.microsoft.com/office/powerpoint/2010/main" val="4177680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ERP </a:t>
            </a:r>
            <a:r>
              <a:rPr lang="en-US" dirty="0" err="1" smtClean="0"/>
              <a:t>dasturi</a:t>
            </a:r>
            <a:r>
              <a:rPr lang="en-US" dirty="0" smtClean="0"/>
              <a:t> </a:t>
            </a:r>
            <a:r>
              <a:rPr lang="en-US" dirty="0" err="1" smtClean="0"/>
              <a:t>nima</a:t>
            </a:r>
            <a:r>
              <a:rPr lang="en-US" dirty="0" smtClean="0"/>
              <a:t>?</a:t>
            </a:r>
            <a:endParaRPr lang="ru-RU" dirty="0"/>
          </a:p>
        </p:txBody>
      </p:sp>
      <p:graphicFrame>
        <p:nvGraphicFramePr>
          <p:cNvPr id="5" name="Схема 4"/>
          <p:cNvGraphicFramePr/>
          <p:nvPr>
            <p:extLst>
              <p:ext uri="{D42A27DB-BD31-4B8C-83A1-F6EECF244321}">
                <p14:modId xmlns:p14="http://schemas.microsoft.com/office/powerpoint/2010/main" val="2244234262"/>
              </p:ext>
            </p:extLst>
          </p:nvPr>
        </p:nvGraphicFramePr>
        <p:xfrm>
          <a:off x="917121" y="1240971"/>
          <a:ext cx="10545536" cy="5259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Объект 5"/>
          <p:cNvSpPr>
            <a:spLocks noGrp="1"/>
          </p:cNvSpPr>
          <p:nvPr>
            <p:ph idx="1"/>
          </p:nvPr>
        </p:nvSpPr>
        <p:spPr/>
        <p:txBody>
          <a:bodyPr/>
          <a:lstStyle/>
          <a:p>
            <a:endParaRPr lang="ru-RU"/>
          </a:p>
        </p:txBody>
      </p:sp>
    </p:spTree>
    <p:extLst>
      <p:ext uri="{BB962C8B-B14F-4D97-AF65-F5344CB8AC3E}">
        <p14:creationId xmlns:p14="http://schemas.microsoft.com/office/powerpoint/2010/main" val="2458960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Oracle </a:t>
            </a:r>
            <a:r>
              <a:rPr lang="en-US" b="1" dirty="0" err="1"/>
              <a:t>ma’lumotlar</a:t>
            </a:r>
            <a:r>
              <a:rPr lang="en-US" b="1" dirty="0"/>
              <a:t> </a:t>
            </a:r>
            <a:r>
              <a:rPr lang="en-US" b="1" dirty="0" err="1"/>
              <a:t>bazasini</a:t>
            </a:r>
            <a:r>
              <a:rPr lang="en-US" b="1" dirty="0"/>
              <a:t> </a:t>
            </a:r>
            <a:r>
              <a:rPr lang="en-US" b="1" dirty="0" err="1"/>
              <a:t>boshqarish</a:t>
            </a:r>
            <a:r>
              <a:rPr lang="en-US" b="1" dirty="0"/>
              <a:t> </a:t>
            </a:r>
            <a:r>
              <a:rPr lang="en-US" b="1" dirty="0" err="1"/>
              <a:t>tizimi</a:t>
            </a:r>
            <a:r>
              <a:rPr lang="en-US" b="1" dirty="0"/>
              <a:t> </a:t>
            </a:r>
            <a:r>
              <a:rPr lang="en-US" b="1" dirty="0" err="1"/>
              <a:t>haqida</a:t>
            </a:r>
            <a:endParaRPr lang="en-US"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3163135403"/>
              </p:ext>
            </p:extLst>
          </p:nvPr>
        </p:nvGraphicFramePr>
        <p:xfrm>
          <a:off x="1281793" y="2122714"/>
          <a:ext cx="9454243" cy="4433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209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5171" y="579664"/>
            <a:ext cx="10940143" cy="5668735"/>
          </a:xfrm>
        </p:spPr>
        <p:txBody>
          <a:bodyPr>
            <a:normAutofit/>
          </a:bodyPr>
          <a:lstStyle/>
          <a:p>
            <a:r>
              <a:rPr lang="en-US" sz="2800" b="1" dirty="0" err="1"/>
              <a:t>Ma'lumotlar</a:t>
            </a:r>
            <a:r>
              <a:rPr lang="en-US" sz="2800" b="1" dirty="0"/>
              <a:t> </a:t>
            </a:r>
            <a:r>
              <a:rPr lang="en-US" sz="2800" b="1" dirty="0" err="1"/>
              <a:t>bazasi</a:t>
            </a:r>
            <a:r>
              <a:rPr lang="en-US" sz="2800" dirty="0"/>
              <a:t> – </a:t>
            </a:r>
            <a:r>
              <a:rPr lang="en-US" sz="2800" dirty="0" err="1"/>
              <a:t>bu</a:t>
            </a:r>
            <a:r>
              <a:rPr lang="en-US" sz="2800" dirty="0"/>
              <a:t> </a:t>
            </a:r>
            <a:r>
              <a:rPr lang="en-US" sz="2800" dirty="0" err="1"/>
              <a:t>serverda</a:t>
            </a:r>
            <a:r>
              <a:rPr lang="en-US" sz="2800" dirty="0"/>
              <a:t> </a:t>
            </a:r>
            <a:r>
              <a:rPr lang="en-US" sz="2800" dirty="0" err="1"/>
              <a:t>joylashgan</a:t>
            </a:r>
            <a:r>
              <a:rPr lang="en-US" sz="2800" dirty="0"/>
              <a:t> </a:t>
            </a:r>
            <a:r>
              <a:rPr lang="en-US" sz="2800" dirty="0" err="1"/>
              <a:t>bir</a:t>
            </a:r>
            <a:r>
              <a:rPr lang="en-US" sz="2800" dirty="0"/>
              <a:t> </a:t>
            </a:r>
            <a:r>
              <a:rPr lang="en-US" sz="2800" dirty="0" err="1"/>
              <a:t>yoki</a:t>
            </a:r>
            <a:r>
              <a:rPr lang="en-US" sz="2800" dirty="0"/>
              <a:t> </a:t>
            </a:r>
            <a:r>
              <a:rPr lang="en-US" sz="2800" dirty="0" err="1"/>
              <a:t>bir</a:t>
            </a:r>
            <a:r>
              <a:rPr lang="en-US" sz="2800" dirty="0"/>
              <a:t> </a:t>
            </a:r>
            <a:r>
              <a:rPr lang="en-US" sz="2800" dirty="0" err="1"/>
              <a:t>necha</a:t>
            </a:r>
            <a:r>
              <a:rPr lang="en-US" sz="2800" dirty="0"/>
              <a:t> </a:t>
            </a:r>
            <a:r>
              <a:rPr lang="en-US" sz="2800" dirty="0" err="1"/>
              <a:t>fayllardan</a:t>
            </a:r>
            <a:r>
              <a:rPr lang="en-US" sz="2800" dirty="0"/>
              <a:t> </a:t>
            </a:r>
            <a:r>
              <a:rPr lang="en-US" sz="2800" dirty="0" err="1"/>
              <a:t>tashkil</a:t>
            </a:r>
            <a:r>
              <a:rPr lang="en-US" sz="2800" dirty="0"/>
              <a:t> </a:t>
            </a:r>
            <a:r>
              <a:rPr lang="en-US" sz="2800" dirty="0" err="1"/>
              <a:t>topgan</a:t>
            </a:r>
            <a:r>
              <a:rPr lang="en-US" sz="2800" dirty="0"/>
              <a:t>, </a:t>
            </a:r>
            <a:r>
              <a:rPr lang="en-US" sz="2800" dirty="0" err="1"/>
              <a:t>shu</a:t>
            </a:r>
            <a:r>
              <a:rPr lang="en-US" sz="2800" dirty="0"/>
              <a:t> </a:t>
            </a:r>
            <a:r>
              <a:rPr lang="en-US" sz="2800" dirty="0" err="1"/>
              <a:t>serverga</a:t>
            </a:r>
            <a:r>
              <a:rPr lang="en-US" sz="2800" dirty="0"/>
              <a:t> </a:t>
            </a:r>
            <a:r>
              <a:rPr lang="en-US" sz="2800" dirty="0" err="1"/>
              <a:t>yig'iladigan</a:t>
            </a:r>
            <a:r>
              <a:rPr lang="en-US" sz="2800" dirty="0"/>
              <a:t> </a:t>
            </a:r>
            <a:r>
              <a:rPr lang="en-US" sz="2800" dirty="0" err="1"/>
              <a:t>va</a:t>
            </a:r>
            <a:r>
              <a:rPr lang="en-US" sz="2800" dirty="0"/>
              <a:t> </a:t>
            </a:r>
            <a:r>
              <a:rPr lang="en-US" sz="2800" dirty="0" err="1"/>
              <a:t>so'rovlar</a:t>
            </a:r>
            <a:r>
              <a:rPr lang="en-US" sz="2800" dirty="0"/>
              <a:t> </a:t>
            </a:r>
            <a:r>
              <a:rPr lang="en-US" sz="2800" dirty="0" err="1"/>
              <a:t>orqali</a:t>
            </a:r>
            <a:r>
              <a:rPr lang="en-US" sz="2800" dirty="0"/>
              <a:t> </a:t>
            </a:r>
            <a:r>
              <a:rPr lang="en-US" sz="2800" dirty="0" err="1"/>
              <a:t>nazorat</a:t>
            </a:r>
            <a:r>
              <a:rPr lang="en-US" sz="2800" dirty="0"/>
              <a:t> </a:t>
            </a:r>
            <a:r>
              <a:rPr lang="en-US" sz="2800" dirty="0" err="1"/>
              <a:t>qilib</a:t>
            </a:r>
            <a:r>
              <a:rPr lang="en-US" sz="2800" dirty="0"/>
              <a:t> </a:t>
            </a:r>
            <a:r>
              <a:rPr lang="en-US" sz="2800" dirty="0" err="1"/>
              <a:t>boriladigan</a:t>
            </a:r>
            <a:r>
              <a:rPr lang="en-US" sz="2800" dirty="0"/>
              <a:t> </a:t>
            </a:r>
            <a:r>
              <a:rPr lang="en-US" sz="2800" dirty="0" err="1"/>
              <a:t>ma'lumotlardir</a:t>
            </a:r>
            <a:r>
              <a:rPr lang="en-US" sz="2800" dirty="0"/>
              <a:t>. </a:t>
            </a:r>
            <a:r>
              <a:rPr lang="en-US" sz="2800" dirty="0" err="1"/>
              <a:t>Ma'lumotlar</a:t>
            </a:r>
            <a:r>
              <a:rPr lang="en-US" sz="2800" dirty="0"/>
              <a:t> </a:t>
            </a:r>
            <a:r>
              <a:rPr lang="en-US" sz="2800" dirty="0" err="1"/>
              <a:t>bazasi</a:t>
            </a:r>
            <a:r>
              <a:rPr lang="en-US" sz="2800" dirty="0"/>
              <a:t> </a:t>
            </a:r>
            <a:r>
              <a:rPr lang="en-US" sz="2800" dirty="0" err="1"/>
              <a:t>mantiqiy</a:t>
            </a:r>
            <a:r>
              <a:rPr lang="en-US" sz="2800" dirty="0"/>
              <a:t> </a:t>
            </a:r>
            <a:r>
              <a:rPr lang="en-US" sz="2800" dirty="0" err="1"/>
              <a:t>va</a:t>
            </a:r>
            <a:r>
              <a:rPr lang="en-US" sz="2800" dirty="0"/>
              <a:t> </a:t>
            </a:r>
            <a:r>
              <a:rPr lang="en-US" sz="2800" dirty="0" err="1"/>
              <a:t>jismoniy</a:t>
            </a:r>
            <a:r>
              <a:rPr lang="en-US" sz="2800" dirty="0"/>
              <a:t> </a:t>
            </a:r>
            <a:r>
              <a:rPr lang="en-US" sz="2800" dirty="0" err="1"/>
              <a:t>ko'rinishda</a:t>
            </a:r>
            <a:r>
              <a:rPr lang="en-US" sz="2800" dirty="0"/>
              <a:t> </a:t>
            </a:r>
            <a:r>
              <a:rPr lang="en-US" sz="2800" dirty="0" err="1"/>
              <a:t>bo'lishi</a:t>
            </a:r>
            <a:r>
              <a:rPr lang="en-US" sz="2800" dirty="0"/>
              <a:t> </a:t>
            </a:r>
            <a:r>
              <a:rPr lang="en-US" sz="2800" dirty="0" err="1"/>
              <a:t>mumkin</a:t>
            </a:r>
            <a:r>
              <a:rPr lang="en-US" sz="2800" dirty="0"/>
              <a:t>. </a:t>
            </a:r>
            <a:r>
              <a:rPr lang="en-US" sz="2800" dirty="0" err="1"/>
              <a:t>Mantiqiy</a:t>
            </a:r>
            <a:r>
              <a:rPr lang="en-US" sz="2800" dirty="0"/>
              <a:t> </a:t>
            </a:r>
            <a:r>
              <a:rPr lang="en-US" sz="2800" dirty="0" err="1"/>
              <a:t>ko'rinishdagi</a:t>
            </a:r>
            <a:r>
              <a:rPr lang="en-US" sz="2800" dirty="0"/>
              <a:t> </a:t>
            </a:r>
            <a:r>
              <a:rPr lang="en-US" sz="2800" dirty="0" err="1"/>
              <a:t>ma'lumotlar</a:t>
            </a:r>
            <a:r>
              <a:rPr lang="en-US" sz="2800" dirty="0"/>
              <a:t> </a:t>
            </a:r>
            <a:r>
              <a:rPr lang="en-US" sz="2800" dirty="0" err="1"/>
              <a:t>bazasining</a:t>
            </a:r>
            <a:r>
              <a:rPr lang="en-US" sz="2800" dirty="0"/>
              <a:t> </a:t>
            </a:r>
            <a:r>
              <a:rPr lang="en-US" sz="2800" dirty="0" err="1"/>
              <a:t>asosini</a:t>
            </a:r>
            <a:r>
              <a:rPr lang="en-US" sz="2800" dirty="0"/>
              <a:t> </a:t>
            </a:r>
            <a:r>
              <a:rPr lang="en-US" sz="2800" dirty="0" err="1"/>
              <a:t>jadvallar</a:t>
            </a:r>
            <a:r>
              <a:rPr lang="en-US" sz="2800" dirty="0"/>
              <a:t> </a:t>
            </a:r>
            <a:r>
              <a:rPr lang="en-US" sz="2800" dirty="0" err="1"/>
              <a:t>tashkil</a:t>
            </a:r>
            <a:r>
              <a:rPr lang="en-US" sz="2800" dirty="0"/>
              <a:t> </a:t>
            </a:r>
            <a:r>
              <a:rPr lang="en-US" sz="2800" dirty="0" err="1"/>
              <a:t>etadi</a:t>
            </a:r>
            <a:r>
              <a:rPr lang="en-US" sz="2800" dirty="0"/>
              <a:t>. </a:t>
            </a:r>
            <a:r>
              <a:rPr lang="en-US" sz="2800" dirty="0" err="1"/>
              <a:t>Jadvallar</a:t>
            </a:r>
            <a:r>
              <a:rPr lang="en-US" sz="2800" dirty="0"/>
              <a:t> </a:t>
            </a:r>
            <a:r>
              <a:rPr lang="en-US" sz="2800" dirty="0" err="1"/>
              <a:t>ustun</a:t>
            </a:r>
            <a:r>
              <a:rPr lang="en-US" sz="2800" dirty="0"/>
              <a:t> </a:t>
            </a:r>
            <a:r>
              <a:rPr lang="en-US" sz="2800" dirty="0" err="1"/>
              <a:t>va</a:t>
            </a:r>
            <a:r>
              <a:rPr lang="en-US" sz="2800" dirty="0"/>
              <a:t> </a:t>
            </a:r>
            <a:r>
              <a:rPr lang="en-US" sz="2800" dirty="0" err="1"/>
              <a:t>qatorlardan</a:t>
            </a:r>
            <a:r>
              <a:rPr lang="en-US" sz="2800" dirty="0"/>
              <a:t> </a:t>
            </a:r>
            <a:r>
              <a:rPr lang="en-US" sz="2800" dirty="0" err="1"/>
              <a:t>tashkil</a:t>
            </a:r>
            <a:r>
              <a:rPr lang="en-US" sz="2800" dirty="0"/>
              <a:t> </a:t>
            </a:r>
            <a:r>
              <a:rPr lang="en-US" sz="2800" dirty="0" err="1"/>
              <a:t>topgan</a:t>
            </a:r>
            <a:r>
              <a:rPr lang="en-US" sz="2800" dirty="0"/>
              <a:t> </a:t>
            </a:r>
            <a:r>
              <a:rPr lang="en-US" sz="2800" dirty="0" err="1"/>
              <a:t>bo'lib</a:t>
            </a:r>
            <a:r>
              <a:rPr lang="en-US" sz="2800" dirty="0"/>
              <a:t>, </a:t>
            </a:r>
            <a:r>
              <a:rPr lang="en-US" sz="2800" dirty="0" err="1"/>
              <a:t>ular</a:t>
            </a:r>
            <a:r>
              <a:rPr lang="en-US" sz="2800" dirty="0"/>
              <a:t> </a:t>
            </a:r>
            <a:r>
              <a:rPr lang="en-US" sz="2800" dirty="0" err="1"/>
              <a:t>birlashgan</a:t>
            </a:r>
            <a:r>
              <a:rPr lang="en-US" sz="2800" dirty="0"/>
              <a:t> joy(</a:t>
            </a:r>
            <a:r>
              <a:rPr lang="en-US" sz="2800" dirty="0" err="1"/>
              <a:t>yacheyka</a:t>
            </a:r>
            <a:r>
              <a:rPr lang="en-US" sz="2800" dirty="0"/>
              <a:t>) da </a:t>
            </a:r>
            <a:r>
              <a:rPr lang="en-US" sz="2800" dirty="0" err="1"/>
              <a:t>ma'lumotlarni</a:t>
            </a:r>
            <a:r>
              <a:rPr lang="en-US" sz="2800" dirty="0"/>
              <a:t> </a:t>
            </a:r>
            <a:r>
              <a:rPr lang="en-US" sz="2800" dirty="0" err="1"/>
              <a:t>saqlaydi</a:t>
            </a:r>
            <a:r>
              <a:rPr lang="en-US" sz="2800" dirty="0"/>
              <a:t>. Bu </a:t>
            </a:r>
            <a:r>
              <a:rPr lang="en-US" sz="2800" dirty="0" err="1"/>
              <a:t>ko'rinishdagi</a:t>
            </a:r>
            <a:r>
              <a:rPr lang="en-US" sz="2800" dirty="0"/>
              <a:t> </a:t>
            </a:r>
            <a:r>
              <a:rPr lang="en-US" sz="2800" dirty="0" err="1"/>
              <a:t>ma'lumotlar</a:t>
            </a:r>
            <a:r>
              <a:rPr lang="en-US" sz="2800" dirty="0"/>
              <a:t> </a:t>
            </a:r>
            <a:r>
              <a:rPr lang="en-US" sz="2800" dirty="0" err="1"/>
              <a:t>bazasi</a:t>
            </a:r>
            <a:r>
              <a:rPr lang="en-US" sz="2800" dirty="0"/>
              <a:t> " </a:t>
            </a:r>
            <a:r>
              <a:rPr lang="ru-RU" sz="2800" dirty="0"/>
              <a:t>реляционная база данных " </a:t>
            </a:r>
            <a:r>
              <a:rPr lang="en-US" sz="2800" dirty="0" err="1"/>
              <a:t>deyiladi</a:t>
            </a:r>
            <a:r>
              <a:rPr lang="en-US" sz="2800" dirty="0"/>
              <a:t>. </a:t>
            </a:r>
            <a:r>
              <a:rPr lang="en-US" sz="2800" dirty="0" err="1"/>
              <a:t>Baza</a:t>
            </a:r>
            <a:r>
              <a:rPr lang="en-US" sz="2800" dirty="0"/>
              <a:t> </a:t>
            </a:r>
            <a:r>
              <a:rPr lang="en-US" sz="2800" dirty="0" err="1"/>
              <a:t>eng</a:t>
            </a:r>
            <a:r>
              <a:rPr lang="en-US" sz="2800" dirty="0"/>
              <a:t> </a:t>
            </a:r>
            <a:r>
              <a:rPr lang="en-US" sz="2800" dirty="0" err="1"/>
              <a:t>kamida</a:t>
            </a:r>
            <a:r>
              <a:rPr lang="en-US" sz="2800" dirty="0"/>
              <a:t> </a:t>
            </a:r>
            <a:r>
              <a:rPr lang="en-US" sz="2800" dirty="0" err="1"/>
              <a:t>jadvaldan</a:t>
            </a:r>
            <a:r>
              <a:rPr lang="en-US" sz="2800" dirty="0"/>
              <a:t> </a:t>
            </a:r>
            <a:r>
              <a:rPr lang="en-US" sz="2800" dirty="0" err="1"/>
              <a:t>tashkil</a:t>
            </a:r>
            <a:r>
              <a:rPr lang="en-US" sz="2800" dirty="0"/>
              <a:t> </a:t>
            </a:r>
            <a:r>
              <a:rPr lang="en-US" sz="2800" dirty="0" err="1"/>
              <a:t>topgan</a:t>
            </a:r>
            <a:r>
              <a:rPr lang="en-US" sz="2800" dirty="0"/>
              <a:t> </a:t>
            </a:r>
            <a:r>
              <a:rPr lang="en-US" sz="2800" dirty="0" err="1"/>
              <a:t>bo'lishi</a:t>
            </a:r>
            <a:r>
              <a:rPr lang="en-US" sz="2800" dirty="0"/>
              <a:t> </a:t>
            </a:r>
            <a:r>
              <a:rPr lang="en-US" sz="2800" dirty="0" err="1"/>
              <a:t>shart</a:t>
            </a:r>
            <a:r>
              <a:rPr lang="en-US" sz="2800" dirty="0"/>
              <a:t>, </a:t>
            </a:r>
            <a:r>
              <a:rPr lang="en-US" sz="2800" dirty="0" err="1"/>
              <a:t>bu</a:t>
            </a:r>
            <a:r>
              <a:rPr lang="en-US" sz="2800" dirty="0"/>
              <a:t> </a:t>
            </a:r>
            <a:r>
              <a:rPr lang="en-US" sz="2800" dirty="0" err="1"/>
              <a:t>shart</a:t>
            </a:r>
            <a:r>
              <a:rPr lang="en-US" sz="2800" dirty="0"/>
              <a:t> </a:t>
            </a:r>
            <a:r>
              <a:rPr lang="en-US" sz="2800" dirty="0" err="1"/>
              <a:t>ma'lumotlar</a:t>
            </a:r>
            <a:r>
              <a:rPr lang="en-US" sz="2800" dirty="0"/>
              <a:t> </a:t>
            </a:r>
            <a:r>
              <a:rPr lang="en-US" sz="2800" dirty="0" err="1"/>
              <a:t>bazasi</a:t>
            </a:r>
            <a:r>
              <a:rPr lang="en-US" sz="2800" dirty="0"/>
              <a:t> </a:t>
            </a:r>
            <a:r>
              <a:rPr lang="en-US" sz="2800" dirty="0" err="1"/>
              <a:t>mavjud</a:t>
            </a:r>
            <a:r>
              <a:rPr lang="en-US" sz="2800" dirty="0"/>
              <a:t> </a:t>
            </a:r>
            <a:r>
              <a:rPr lang="en-US" sz="2800" dirty="0" err="1"/>
              <a:t>bo'lishning</a:t>
            </a:r>
            <a:r>
              <a:rPr lang="en-US" sz="2800" dirty="0"/>
              <a:t> </a:t>
            </a:r>
            <a:r>
              <a:rPr lang="en-US" sz="2800" dirty="0" err="1"/>
              <a:t>eng</a:t>
            </a:r>
            <a:r>
              <a:rPr lang="en-US" sz="2800" dirty="0"/>
              <a:t> minimum </a:t>
            </a:r>
            <a:r>
              <a:rPr lang="en-US" sz="2800" dirty="0" err="1"/>
              <a:t>shartidir</a:t>
            </a:r>
            <a:r>
              <a:rPr lang="en-US" sz="2800" dirty="0"/>
              <a:t>.</a:t>
            </a:r>
            <a:endParaRPr lang="ru-RU" sz="2800" dirty="0"/>
          </a:p>
        </p:txBody>
      </p:sp>
    </p:spTree>
    <p:extLst>
      <p:ext uri="{BB962C8B-B14F-4D97-AF65-F5344CB8AC3E}">
        <p14:creationId xmlns:p14="http://schemas.microsoft.com/office/powerpoint/2010/main" val="2892872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702130"/>
            <a:ext cx="8946541" cy="5546270"/>
          </a:xfrm>
        </p:spPr>
        <p:txBody>
          <a:bodyPr>
            <a:normAutofit/>
            <a:scene3d>
              <a:camera prst="perspectiveLeft"/>
              <a:lightRig rig="threePt" dir="t"/>
            </a:scene3d>
          </a:bodyPr>
          <a:lstStyle/>
          <a:p>
            <a:r>
              <a:rPr lang="en-US" dirty="0" err="1"/>
              <a:t>Bazada</a:t>
            </a:r>
            <a:r>
              <a:rPr lang="en-US" dirty="0"/>
              <a:t> </a:t>
            </a:r>
            <a:r>
              <a:rPr lang="en-US" dirty="0" err="1"/>
              <a:t>saqlanayotgan</a:t>
            </a:r>
            <a:r>
              <a:rPr lang="en-US" dirty="0"/>
              <a:t> </a:t>
            </a:r>
            <a:r>
              <a:rPr lang="en-US" dirty="0" err="1"/>
              <a:t>ma'lumotlarni</a:t>
            </a:r>
            <a:r>
              <a:rPr lang="en-US" dirty="0"/>
              <a:t> </a:t>
            </a:r>
            <a:r>
              <a:rPr lang="en-US" dirty="0" err="1"/>
              <a:t>xafsizligini</a:t>
            </a:r>
            <a:r>
              <a:rPr lang="en-US" dirty="0"/>
              <a:t> </a:t>
            </a:r>
            <a:r>
              <a:rPr lang="en-US" dirty="0" err="1"/>
              <a:t>saqlash</a:t>
            </a:r>
            <a:r>
              <a:rPr lang="en-US" dirty="0"/>
              <a:t> </a:t>
            </a:r>
            <a:r>
              <a:rPr lang="en-US" dirty="0" err="1"/>
              <a:t>maqsadida</a:t>
            </a:r>
            <a:r>
              <a:rPr lang="en-US" dirty="0"/>
              <a:t> Oracle(MBBT) da </a:t>
            </a:r>
            <a:r>
              <a:rPr lang="en-US" dirty="0" err="1"/>
              <a:t>juda</a:t>
            </a:r>
            <a:r>
              <a:rPr lang="en-US" dirty="0"/>
              <a:t> </a:t>
            </a:r>
            <a:r>
              <a:rPr lang="en-US" dirty="0" err="1"/>
              <a:t>ko'p</a:t>
            </a:r>
            <a:r>
              <a:rPr lang="en-US" dirty="0"/>
              <a:t> </a:t>
            </a:r>
            <a:r>
              <a:rPr lang="en-US" dirty="0" err="1"/>
              <a:t>ishlar</a:t>
            </a:r>
            <a:r>
              <a:rPr lang="en-US" dirty="0"/>
              <a:t> </a:t>
            </a:r>
            <a:r>
              <a:rPr lang="en-US" dirty="0" err="1"/>
              <a:t>amalga</a:t>
            </a:r>
            <a:r>
              <a:rPr lang="en-US" dirty="0"/>
              <a:t> </a:t>
            </a:r>
            <a:r>
              <a:rPr lang="en-US" dirty="0" err="1"/>
              <a:t>oshirilgan</a:t>
            </a:r>
            <a:r>
              <a:rPr lang="en-US" dirty="0"/>
              <a:t>, biz </a:t>
            </a:r>
            <a:r>
              <a:rPr lang="en-US" dirty="0" err="1"/>
              <a:t>ularni</a:t>
            </a:r>
            <a:r>
              <a:rPr lang="en-US" dirty="0"/>
              <a:t> </a:t>
            </a:r>
            <a:r>
              <a:rPr lang="en-US" dirty="0" err="1"/>
              <a:t>keyingi</a:t>
            </a:r>
            <a:r>
              <a:rPr lang="en-US" dirty="0"/>
              <a:t> </a:t>
            </a:r>
            <a:r>
              <a:rPr lang="en-US" dirty="0" err="1"/>
              <a:t>maqolalarda</a:t>
            </a:r>
            <a:r>
              <a:rPr lang="en-US" dirty="0"/>
              <a:t> </a:t>
            </a:r>
            <a:r>
              <a:rPr lang="en-US" dirty="0" err="1"/>
              <a:t>ko'ramiz</a:t>
            </a:r>
            <a:r>
              <a:rPr lang="en-US" dirty="0"/>
              <a:t>. </a:t>
            </a:r>
            <a:r>
              <a:rPr lang="en-US" dirty="0" err="1"/>
              <a:t>Ma'lumotlar</a:t>
            </a:r>
            <a:r>
              <a:rPr lang="en-US" dirty="0"/>
              <a:t> </a:t>
            </a:r>
            <a:r>
              <a:rPr lang="en-US" dirty="0" err="1"/>
              <a:t>bazasini</a:t>
            </a:r>
            <a:r>
              <a:rPr lang="en-US" dirty="0"/>
              <a:t> </a:t>
            </a:r>
            <a:r>
              <a:rPr lang="en-US" dirty="0" err="1"/>
              <a:t>tashkil</a:t>
            </a:r>
            <a:r>
              <a:rPr lang="en-US" dirty="0"/>
              <a:t> </a:t>
            </a:r>
            <a:r>
              <a:rPr lang="en-US" dirty="0" err="1"/>
              <a:t>etgan</a:t>
            </a:r>
            <a:r>
              <a:rPr lang="en-US" dirty="0"/>
              <a:t> </a:t>
            </a:r>
            <a:r>
              <a:rPr lang="en-US" dirty="0" err="1"/>
              <a:t>fayllarni</a:t>
            </a:r>
            <a:r>
              <a:rPr lang="en-US" dirty="0"/>
              <a:t>: </a:t>
            </a:r>
            <a:r>
              <a:rPr lang="en-US" dirty="0" err="1"/>
              <a:t>ma'lumotlar</a:t>
            </a:r>
            <a:r>
              <a:rPr lang="en-US" dirty="0"/>
              <a:t> </a:t>
            </a:r>
            <a:r>
              <a:rPr lang="en-US" dirty="0" err="1"/>
              <a:t>bazasi</a:t>
            </a:r>
            <a:r>
              <a:rPr lang="en-US" dirty="0"/>
              <a:t> </a:t>
            </a:r>
            <a:r>
              <a:rPr lang="en-US" dirty="0" err="1"/>
              <a:t>fayllari</a:t>
            </a:r>
            <a:r>
              <a:rPr lang="en-US" dirty="0"/>
              <a:t> </a:t>
            </a:r>
            <a:r>
              <a:rPr lang="en-US" dirty="0" err="1"/>
              <a:t>va</a:t>
            </a:r>
            <a:r>
              <a:rPr lang="en-US" dirty="0"/>
              <a:t> </a:t>
            </a:r>
            <a:r>
              <a:rPr lang="en-US" dirty="0" err="1"/>
              <a:t>ma'lumotlar</a:t>
            </a:r>
            <a:r>
              <a:rPr lang="en-US" dirty="0"/>
              <a:t> </a:t>
            </a:r>
            <a:r>
              <a:rPr lang="en-US" dirty="0" err="1"/>
              <a:t>bazasiga</a:t>
            </a:r>
            <a:r>
              <a:rPr lang="en-US" dirty="0"/>
              <a:t> </a:t>
            </a:r>
            <a:r>
              <a:rPr lang="en-US" dirty="0" err="1"/>
              <a:t>tegishli</a:t>
            </a:r>
            <a:r>
              <a:rPr lang="en-US" dirty="0"/>
              <a:t> </a:t>
            </a:r>
            <a:r>
              <a:rPr lang="en-US" dirty="0" err="1"/>
              <a:t>bo'lmagan</a:t>
            </a:r>
            <a:r>
              <a:rPr lang="en-US" dirty="0"/>
              <a:t> </a:t>
            </a:r>
            <a:r>
              <a:rPr lang="en-US" dirty="0" err="1"/>
              <a:t>fayllar</a:t>
            </a:r>
            <a:r>
              <a:rPr lang="en-US" dirty="0"/>
              <a:t> </a:t>
            </a:r>
            <a:r>
              <a:rPr lang="en-US" dirty="0" err="1"/>
              <a:t>ko'rinishida</a:t>
            </a:r>
            <a:r>
              <a:rPr lang="en-US" dirty="0"/>
              <a:t> </a:t>
            </a:r>
            <a:r>
              <a:rPr lang="en-US" dirty="0" err="1"/>
              <a:t>ajratishimiz</a:t>
            </a:r>
            <a:r>
              <a:rPr lang="en-US" dirty="0"/>
              <a:t> </a:t>
            </a:r>
            <a:r>
              <a:rPr lang="en-US" dirty="0" err="1"/>
              <a:t>mumkin</a:t>
            </a:r>
            <a:r>
              <a:rPr lang="en-US" dirty="0"/>
              <a:t>. </a:t>
            </a:r>
            <a:r>
              <a:rPr lang="en-US" dirty="0" err="1"/>
              <a:t>Ma'lumotlar</a:t>
            </a:r>
            <a:r>
              <a:rPr lang="en-US" dirty="0"/>
              <a:t> </a:t>
            </a:r>
            <a:r>
              <a:rPr lang="en-US" dirty="0" err="1"/>
              <a:t>bazasi</a:t>
            </a:r>
            <a:r>
              <a:rPr lang="en-US" dirty="0"/>
              <a:t> </a:t>
            </a:r>
            <a:r>
              <a:rPr lang="en-US" dirty="0" err="1"/>
              <a:t>fayllarida</a:t>
            </a:r>
            <a:r>
              <a:rPr lang="en-US" dirty="0"/>
              <a:t> </a:t>
            </a:r>
            <a:r>
              <a:rPr lang="en-US" dirty="0" err="1"/>
              <a:t>ma'lumotlar</a:t>
            </a:r>
            <a:r>
              <a:rPr lang="en-US" dirty="0"/>
              <a:t> </a:t>
            </a:r>
            <a:r>
              <a:rPr lang="en-US" dirty="0" err="1"/>
              <a:t>saqlanadi</a:t>
            </a:r>
            <a:r>
              <a:rPr lang="en-US" dirty="0"/>
              <a:t>, </a:t>
            </a:r>
            <a:r>
              <a:rPr lang="en-US" dirty="0" err="1"/>
              <a:t>ma'lumotlar</a:t>
            </a:r>
            <a:r>
              <a:rPr lang="en-US" dirty="0"/>
              <a:t> </a:t>
            </a:r>
            <a:r>
              <a:rPr lang="en-US" dirty="0" err="1"/>
              <a:t>bazasiga</a:t>
            </a:r>
            <a:r>
              <a:rPr lang="en-US" dirty="0"/>
              <a:t> </a:t>
            </a:r>
            <a:r>
              <a:rPr lang="en-US" dirty="0" err="1"/>
              <a:t>tegishli</a:t>
            </a:r>
            <a:r>
              <a:rPr lang="en-US" dirty="0"/>
              <a:t> </a:t>
            </a:r>
            <a:r>
              <a:rPr lang="en-US" dirty="0" err="1"/>
              <a:t>bo'lmagan</a:t>
            </a:r>
            <a:r>
              <a:rPr lang="en-US" dirty="0"/>
              <a:t> </a:t>
            </a:r>
            <a:r>
              <a:rPr lang="en-US" dirty="0" err="1"/>
              <a:t>fayllarda</a:t>
            </a:r>
            <a:r>
              <a:rPr lang="en-US" dirty="0"/>
              <a:t> </a:t>
            </a:r>
            <a:r>
              <a:rPr lang="en-US" dirty="0" err="1"/>
              <a:t>har</a:t>
            </a:r>
            <a:r>
              <a:rPr lang="en-US" dirty="0"/>
              <a:t> </a:t>
            </a:r>
            <a:r>
              <a:rPr lang="en-US" dirty="0" err="1"/>
              <a:t>xil</a:t>
            </a:r>
            <a:r>
              <a:rPr lang="en-US" dirty="0"/>
              <a:t> </a:t>
            </a:r>
            <a:r>
              <a:rPr lang="en-US" dirty="0" err="1"/>
              <a:t>protokollar</a:t>
            </a:r>
            <a:r>
              <a:rPr lang="en-US" dirty="0"/>
              <a:t>, </a:t>
            </a:r>
            <a:r>
              <a:rPr lang="en-US" dirty="0" err="1"/>
              <a:t>sozlashlar</a:t>
            </a:r>
            <a:r>
              <a:rPr lang="en-US" dirty="0"/>
              <a:t> </a:t>
            </a:r>
            <a:r>
              <a:rPr lang="en-US" dirty="0" err="1"/>
              <a:t>kabi</a:t>
            </a:r>
            <a:r>
              <a:rPr lang="en-US" dirty="0"/>
              <a:t> </a:t>
            </a:r>
            <a:r>
              <a:rPr lang="en-US" dirty="0" err="1"/>
              <a:t>qo'shimcha</a:t>
            </a:r>
            <a:r>
              <a:rPr lang="en-US" dirty="0"/>
              <a:t> </a:t>
            </a:r>
            <a:r>
              <a:rPr lang="en-US" dirty="0" err="1"/>
              <a:t>ma'lumotlar</a:t>
            </a:r>
            <a:r>
              <a:rPr lang="en-US" dirty="0"/>
              <a:t> </a:t>
            </a:r>
            <a:r>
              <a:rPr lang="en-US" dirty="0" err="1"/>
              <a:t>saqlanadi</a:t>
            </a:r>
            <a:r>
              <a:rPr lang="en-US" dirty="0"/>
              <a:t>. Bu </a:t>
            </a:r>
            <a:r>
              <a:rPr lang="en-US" dirty="0" err="1"/>
              <a:t>ma'lumotlar</a:t>
            </a:r>
            <a:r>
              <a:rPr lang="en-US" dirty="0"/>
              <a:t> </a:t>
            </a:r>
            <a:r>
              <a:rPr lang="en-US" dirty="0" err="1"/>
              <a:t>bilan</a:t>
            </a:r>
            <a:r>
              <a:rPr lang="en-US" dirty="0"/>
              <a:t> Oracle </a:t>
            </a:r>
            <a:r>
              <a:rPr lang="en-US" dirty="0" err="1"/>
              <a:t>administratorlari</a:t>
            </a:r>
            <a:r>
              <a:rPr lang="en-US" dirty="0"/>
              <a:t> </a:t>
            </a:r>
            <a:r>
              <a:rPr lang="en-US" dirty="0" err="1"/>
              <a:t>ruxsat</a:t>
            </a:r>
            <a:r>
              <a:rPr lang="en-US" dirty="0"/>
              <a:t> </a:t>
            </a:r>
            <a:r>
              <a:rPr lang="en-US" dirty="0" err="1"/>
              <a:t>bergan</a:t>
            </a:r>
            <a:r>
              <a:rPr lang="en-US" dirty="0"/>
              <a:t> </a:t>
            </a:r>
            <a:r>
              <a:rPr lang="en-US" dirty="0" err="1"/>
              <a:t>foydalanuvchilargina</a:t>
            </a:r>
            <a:r>
              <a:rPr lang="en-US" dirty="0"/>
              <a:t> </a:t>
            </a:r>
            <a:r>
              <a:rPr lang="en-US" dirty="0" err="1"/>
              <a:t>ishlay</a:t>
            </a:r>
            <a:r>
              <a:rPr lang="en-US" dirty="0"/>
              <a:t> </a:t>
            </a:r>
            <a:r>
              <a:rPr lang="en-US" dirty="0" err="1"/>
              <a:t>oladi</a:t>
            </a:r>
            <a:r>
              <a:rPr lang="en-US" dirty="0"/>
              <a:t>.</a:t>
            </a:r>
          </a:p>
          <a:p>
            <a:r>
              <a:rPr lang="en-US" dirty="0"/>
              <a:t>Oracle </a:t>
            </a:r>
            <a:r>
              <a:rPr lang="en-US" dirty="0" err="1"/>
              <a:t>ning</a:t>
            </a:r>
            <a:r>
              <a:rPr lang="en-US" dirty="0"/>
              <a:t> </a:t>
            </a:r>
            <a:r>
              <a:rPr lang="en-US" dirty="0" err="1"/>
              <a:t>juda</a:t>
            </a:r>
            <a:r>
              <a:rPr lang="en-US" dirty="0"/>
              <a:t> </a:t>
            </a:r>
            <a:r>
              <a:rPr lang="en-US" dirty="0" err="1"/>
              <a:t>ko'p</a:t>
            </a:r>
            <a:r>
              <a:rPr lang="en-US" dirty="0"/>
              <a:t> </a:t>
            </a:r>
            <a:r>
              <a:rPr lang="en-US" dirty="0" err="1"/>
              <a:t>utilitlari</a:t>
            </a:r>
            <a:r>
              <a:rPr lang="en-US" dirty="0"/>
              <a:t>(</a:t>
            </a:r>
            <a:r>
              <a:rPr lang="en-US" dirty="0" err="1"/>
              <a:t>Rman</a:t>
            </a:r>
            <a:r>
              <a:rPr lang="en-US" dirty="0"/>
              <a:t>, Oracle Data Guard, Oracle Data Grid,… ) </a:t>
            </a:r>
            <a:r>
              <a:rPr lang="en-US" dirty="0" err="1"/>
              <a:t>mavjud</a:t>
            </a:r>
            <a:r>
              <a:rPr lang="en-US" dirty="0"/>
              <a:t> </a:t>
            </a:r>
            <a:r>
              <a:rPr lang="en-US" dirty="0" err="1"/>
              <a:t>bo'lib</a:t>
            </a:r>
            <a:r>
              <a:rPr lang="en-US" dirty="0"/>
              <a:t>, </a:t>
            </a:r>
            <a:r>
              <a:rPr lang="en-US" dirty="0" err="1"/>
              <a:t>ular</a:t>
            </a:r>
            <a:r>
              <a:rPr lang="en-US" dirty="0"/>
              <a:t> ham </a:t>
            </a:r>
            <a:r>
              <a:rPr lang="en-US" dirty="0" err="1"/>
              <a:t>ma'lumotlarni</a:t>
            </a:r>
            <a:r>
              <a:rPr lang="en-US" dirty="0"/>
              <a:t> </a:t>
            </a:r>
            <a:r>
              <a:rPr lang="en-US" dirty="0" err="1"/>
              <a:t>foydalanuvchi</a:t>
            </a:r>
            <a:r>
              <a:rPr lang="en-US" dirty="0"/>
              <a:t> </a:t>
            </a:r>
            <a:r>
              <a:rPr lang="en-US" dirty="0" err="1"/>
              <a:t>uchun</a:t>
            </a:r>
            <a:r>
              <a:rPr lang="en-US" dirty="0"/>
              <a:t> </a:t>
            </a:r>
            <a:r>
              <a:rPr lang="en-US" dirty="0" err="1"/>
              <a:t>qulay</a:t>
            </a:r>
            <a:r>
              <a:rPr lang="en-US" dirty="0"/>
              <a:t> </a:t>
            </a:r>
            <a:r>
              <a:rPr lang="en-US" dirty="0" err="1"/>
              <a:t>ko'rinishda</a:t>
            </a:r>
            <a:r>
              <a:rPr lang="en-US" dirty="0"/>
              <a:t> </a:t>
            </a:r>
            <a:r>
              <a:rPr lang="en-US" dirty="0" err="1"/>
              <a:t>taqdim</a:t>
            </a:r>
            <a:r>
              <a:rPr lang="en-US" dirty="0"/>
              <a:t> </a:t>
            </a:r>
            <a:r>
              <a:rPr lang="en-US" dirty="0" err="1"/>
              <a:t>etish</a:t>
            </a:r>
            <a:r>
              <a:rPr lang="en-US" dirty="0"/>
              <a:t>(</a:t>
            </a:r>
            <a:r>
              <a:rPr lang="en-US" dirty="0" err="1"/>
              <a:t>boshqarish</a:t>
            </a:r>
            <a:r>
              <a:rPr lang="en-US" dirty="0"/>
              <a:t>, </a:t>
            </a:r>
            <a:r>
              <a:rPr lang="en-US" dirty="0" err="1"/>
              <a:t>nazorat</a:t>
            </a:r>
            <a:r>
              <a:rPr lang="en-US" dirty="0"/>
              <a:t> </a:t>
            </a:r>
            <a:r>
              <a:rPr lang="en-US" dirty="0" err="1"/>
              <a:t>qilish</a:t>
            </a:r>
            <a:r>
              <a:rPr lang="en-US" dirty="0"/>
              <a:t>) </a:t>
            </a:r>
            <a:r>
              <a:rPr lang="en-US" dirty="0" err="1"/>
              <a:t>uchun</a:t>
            </a:r>
            <a:r>
              <a:rPr lang="en-US" dirty="0"/>
              <a:t> </a:t>
            </a:r>
            <a:r>
              <a:rPr lang="en-US" dirty="0" err="1"/>
              <a:t>ishlatiladi</a:t>
            </a:r>
            <a:r>
              <a:rPr lang="en-US" dirty="0"/>
              <a:t>. </a:t>
            </a:r>
            <a:r>
              <a:rPr lang="en-US" dirty="0" err="1"/>
              <a:t>Misol</a:t>
            </a:r>
            <a:r>
              <a:rPr lang="en-US" dirty="0"/>
              <a:t> </a:t>
            </a:r>
            <a:r>
              <a:rPr lang="en-US" dirty="0" err="1"/>
              <a:t>tariqasida</a:t>
            </a:r>
            <a:r>
              <a:rPr lang="en-US" dirty="0"/>
              <a:t> </a:t>
            </a:r>
            <a:r>
              <a:rPr lang="en-US" dirty="0" err="1"/>
              <a:t>Rman</a:t>
            </a:r>
            <a:r>
              <a:rPr lang="en-US" dirty="0"/>
              <a:t> </a:t>
            </a:r>
            <a:r>
              <a:rPr lang="en-US" dirty="0" err="1"/>
              <a:t>utilitasini</a:t>
            </a:r>
            <a:r>
              <a:rPr lang="en-US" dirty="0"/>
              <a:t> </a:t>
            </a:r>
            <a:r>
              <a:rPr lang="en-US" dirty="0" err="1"/>
              <a:t>oladigan</a:t>
            </a:r>
            <a:r>
              <a:rPr lang="en-US" dirty="0"/>
              <a:t> </a:t>
            </a:r>
            <a:r>
              <a:rPr lang="en-US" dirty="0" err="1"/>
              <a:t>bo'lsak</a:t>
            </a:r>
            <a:r>
              <a:rPr lang="en-US" dirty="0"/>
              <a:t>, </a:t>
            </a:r>
            <a:r>
              <a:rPr lang="en-US" dirty="0" err="1"/>
              <a:t>bu</a:t>
            </a:r>
            <a:r>
              <a:rPr lang="en-US" dirty="0"/>
              <a:t> </a:t>
            </a:r>
            <a:r>
              <a:rPr lang="en-US" dirty="0" err="1"/>
              <a:t>utilita</a:t>
            </a:r>
            <a:r>
              <a:rPr lang="en-US" dirty="0"/>
              <a:t> </a:t>
            </a:r>
            <a:r>
              <a:rPr lang="en-US" dirty="0" err="1"/>
              <a:t>bazani</a:t>
            </a:r>
            <a:r>
              <a:rPr lang="en-US" dirty="0"/>
              <a:t> </a:t>
            </a:r>
            <a:r>
              <a:rPr lang="en-US" dirty="0" err="1"/>
              <a:t>to'liq</a:t>
            </a:r>
            <a:r>
              <a:rPr lang="en-US" dirty="0"/>
              <a:t> </a:t>
            </a:r>
            <a:r>
              <a:rPr lang="en-US" dirty="0" err="1"/>
              <a:t>yoki</a:t>
            </a:r>
            <a:r>
              <a:rPr lang="en-US" dirty="0"/>
              <a:t> </a:t>
            </a:r>
            <a:r>
              <a:rPr lang="en-US" dirty="0" err="1"/>
              <a:t>qisman</a:t>
            </a:r>
            <a:r>
              <a:rPr lang="en-US" dirty="0"/>
              <a:t> </a:t>
            </a:r>
            <a:r>
              <a:rPr lang="en-US" dirty="0" err="1"/>
              <a:t>zahira</a:t>
            </a:r>
            <a:r>
              <a:rPr lang="en-US" dirty="0"/>
              <a:t> </a:t>
            </a:r>
            <a:r>
              <a:rPr lang="en-US" dirty="0" err="1"/>
              <a:t>nusxalarini</a:t>
            </a:r>
            <a:r>
              <a:rPr lang="en-US" dirty="0"/>
              <a:t> </a:t>
            </a:r>
            <a:r>
              <a:rPr lang="en-US" dirty="0" err="1"/>
              <a:t>juda</a:t>
            </a:r>
            <a:r>
              <a:rPr lang="en-US" dirty="0"/>
              <a:t> </a:t>
            </a:r>
            <a:r>
              <a:rPr lang="en-US" dirty="0" err="1"/>
              <a:t>katta</a:t>
            </a:r>
            <a:r>
              <a:rPr lang="en-US" dirty="0"/>
              <a:t> </a:t>
            </a:r>
            <a:r>
              <a:rPr lang="en-US" dirty="0" err="1"/>
              <a:t>xajmga</a:t>
            </a:r>
            <a:r>
              <a:rPr lang="en-US" dirty="0"/>
              <a:t> </a:t>
            </a:r>
            <a:r>
              <a:rPr lang="en-US" dirty="0" err="1"/>
              <a:t>kamaytirib</a:t>
            </a:r>
            <a:r>
              <a:rPr lang="en-US" dirty="0"/>
              <a:t>(</a:t>
            </a:r>
            <a:r>
              <a:rPr lang="en-US" dirty="0" err="1"/>
              <a:t>siqib</a:t>
            </a:r>
            <a:r>
              <a:rPr lang="en-US" dirty="0"/>
              <a:t>) </a:t>
            </a:r>
            <a:r>
              <a:rPr lang="en-US" dirty="0" err="1"/>
              <a:t>hosil</a:t>
            </a:r>
            <a:r>
              <a:rPr lang="en-US" dirty="0"/>
              <a:t> </a:t>
            </a:r>
            <a:r>
              <a:rPr lang="en-US" dirty="0" err="1"/>
              <a:t>qiladi</a:t>
            </a:r>
            <a:r>
              <a:rPr lang="en-US" dirty="0"/>
              <a:t> </a:t>
            </a:r>
            <a:r>
              <a:rPr lang="en-US" dirty="0" err="1"/>
              <a:t>va</a:t>
            </a:r>
            <a:r>
              <a:rPr lang="en-US" dirty="0"/>
              <a:t> </a:t>
            </a:r>
            <a:r>
              <a:rPr lang="en-US" dirty="0" err="1"/>
              <a:t>saqlash</a:t>
            </a:r>
            <a:r>
              <a:rPr lang="en-US" dirty="0"/>
              <a:t> </a:t>
            </a:r>
            <a:r>
              <a:rPr lang="en-US" dirty="0" err="1"/>
              <a:t>uchun</a:t>
            </a:r>
            <a:r>
              <a:rPr lang="en-US" dirty="0"/>
              <a:t> </a:t>
            </a:r>
            <a:r>
              <a:rPr lang="en-US" dirty="0" err="1"/>
              <a:t>o'zi</a:t>
            </a:r>
            <a:r>
              <a:rPr lang="en-US" dirty="0"/>
              <a:t> </a:t>
            </a:r>
            <a:r>
              <a:rPr lang="en-US" dirty="0" err="1"/>
              <a:t>chunarli</a:t>
            </a:r>
            <a:r>
              <a:rPr lang="en-US" dirty="0"/>
              <a:t> </a:t>
            </a:r>
            <a:r>
              <a:rPr lang="en-US" dirty="0" err="1"/>
              <a:t>bo'lgan</a:t>
            </a:r>
            <a:r>
              <a:rPr lang="en-US" dirty="0"/>
              <a:t> </a:t>
            </a:r>
            <a:r>
              <a:rPr lang="en-US" dirty="0" err="1"/>
              <a:t>kodlarga</a:t>
            </a:r>
            <a:r>
              <a:rPr lang="en-US" dirty="0"/>
              <a:t> </a:t>
            </a:r>
            <a:r>
              <a:rPr lang="en-US" dirty="0" err="1"/>
              <a:t>aylantiradi</a:t>
            </a:r>
            <a:r>
              <a:rPr lang="en-US" dirty="0"/>
              <a:t>. </a:t>
            </a:r>
            <a:r>
              <a:rPr lang="en-US" dirty="0" err="1"/>
              <a:t>Bazaga</a:t>
            </a:r>
            <a:r>
              <a:rPr lang="en-US" dirty="0"/>
              <a:t> </a:t>
            </a:r>
            <a:r>
              <a:rPr lang="en-US" dirty="0" err="1"/>
              <a:t>shikast</a:t>
            </a:r>
            <a:r>
              <a:rPr lang="en-US" dirty="0"/>
              <a:t> </a:t>
            </a:r>
            <a:r>
              <a:rPr lang="en-US" dirty="0" err="1"/>
              <a:t>etganda</a:t>
            </a:r>
            <a:r>
              <a:rPr lang="en-US" dirty="0"/>
              <a:t> </a:t>
            </a:r>
            <a:r>
              <a:rPr lang="en-US" dirty="0" err="1"/>
              <a:t>shu</a:t>
            </a:r>
            <a:r>
              <a:rPr lang="en-US" dirty="0"/>
              <a:t> </a:t>
            </a:r>
            <a:r>
              <a:rPr lang="en-US" dirty="0" err="1"/>
              <a:t>zahira</a:t>
            </a:r>
            <a:r>
              <a:rPr lang="en-US" dirty="0"/>
              <a:t> </a:t>
            </a:r>
            <a:r>
              <a:rPr lang="en-US" dirty="0" err="1"/>
              <a:t>nusha</a:t>
            </a:r>
            <a:r>
              <a:rPr lang="en-US" dirty="0"/>
              <a:t> </a:t>
            </a:r>
            <a:r>
              <a:rPr lang="en-US" dirty="0" err="1"/>
              <a:t>orqali</a:t>
            </a:r>
            <a:r>
              <a:rPr lang="en-US" dirty="0"/>
              <a:t> </a:t>
            </a:r>
            <a:r>
              <a:rPr lang="en-US" dirty="0" err="1"/>
              <a:t>bazani</a:t>
            </a:r>
            <a:r>
              <a:rPr lang="en-US" dirty="0"/>
              <a:t> </a:t>
            </a:r>
            <a:r>
              <a:rPr lang="en-US" dirty="0" err="1"/>
              <a:t>qayta</a:t>
            </a:r>
            <a:r>
              <a:rPr lang="en-US" dirty="0"/>
              <a:t> </a:t>
            </a:r>
            <a:r>
              <a:rPr lang="en-US" dirty="0" err="1"/>
              <a:t>tiklash</a:t>
            </a:r>
            <a:r>
              <a:rPr lang="en-US" dirty="0"/>
              <a:t> </a:t>
            </a:r>
            <a:r>
              <a:rPr lang="en-US" dirty="0" err="1"/>
              <a:t>mumkin</a:t>
            </a:r>
            <a:r>
              <a:rPr lang="en-US" dirty="0"/>
              <a:t> </a:t>
            </a:r>
            <a:r>
              <a:rPr lang="en-US" dirty="0" err="1"/>
              <a:t>bo'ladi</a:t>
            </a:r>
            <a:r>
              <a:rPr lang="en-US" dirty="0"/>
              <a:t>.</a:t>
            </a:r>
          </a:p>
        </p:txBody>
      </p:sp>
    </p:spTree>
    <p:extLst>
      <p:ext uri="{BB962C8B-B14F-4D97-AF65-F5344CB8AC3E}">
        <p14:creationId xmlns:p14="http://schemas.microsoft.com/office/powerpoint/2010/main" val="3640824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788" y="521110"/>
            <a:ext cx="10432026" cy="5727289"/>
          </a:xfrm>
          <a:scene3d>
            <a:camera prst="obliqueTopRight"/>
            <a:lightRig rig="threePt" dir="t"/>
          </a:scene3d>
        </p:spPr>
        <p:txBody>
          <a:bodyPr>
            <a:normAutofit/>
          </a:bodyPr>
          <a:lstStyle/>
          <a:p>
            <a:r>
              <a:rPr lang="en-US" dirty="0"/>
              <a:t>Oracle SQL </a:t>
            </a:r>
            <a:r>
              <a:rPr lang="en-US" dirty="0" err="1"/>
              <a:t>kodlari</a:t>
            </a:r>
            <a:r>
              <a:rPr lang="en-US" dirty="0"/>
              <a:t> </a:t>
            </a:r>
            <a:r>
              <a:rPr lang="en-US" dirty="0" err="1"/>
              <a:t>orqali</a:t>
            </a:r>
            <a:r>
              <a:rPr lang="en-US" dirty="0"/>
              <a:t> </a:t>
            </a:r>
            <a:r>
              <a:rPr lang="en-US" dirty="0" err="1"/>
              <a:t>buyruqlarni</a:t>
            </a:r>
            <a:r>
              <a:rPr lang="en-US" dirty="0"/>
              <a:t> </a:t>
            </a:r>
            <a:r>
              <a:rPr lang="en-US" dirty="0" err="1"/>
              <a:t>qabul</a:t>
            </a:r>
            <a:r>
              <a:rPr lang="en-US" dirty="0"/>
              <a:t> </a:t>
            </a:r>
            <a:r>
              <a:rPr lang="en-US" dirty="0" err="1"/>
              <a:t>qiladi</a:t>
            </a:r>
            <a:r>
              <a:rPr lang="en-US" dirty="0"/>
              <a:t>. Bu </a:t>
            </a:r>
            <a:r>
              <a:rPr lang="en-US" dirty="0" err="1"/>
              <a:t>so'rov</a:t>
            </a:r>
            <a:r>
              <a:rPr lang="en-US" dirty="0"/>
              <a:t> </a:t>
            </a:r>
            <a:r>
              <a:rPr lang="en-US" dirty="0" err="1"/>
              <a:t>tili</a:t>
            </a:r>
            <a:r>
              <a:rPr lang="en-US" dirty="0"/>
              <a:t> </a:t>
            </a:r>
            <a:r>
              <a:rPr lang="en-US" dirty="0" err="1"/>
              <a:t>ma'lumotlar</a:t>
            </a:r>
            <a:r>
              <a:rPr lang="en-US" dirty="0"/>
              <a:t> </a:t>
            </a:r>
            <a:r>
              <a:rPr lang="en-US" dirty="0" err="1"/>
              <a:t>bazasini</a:t>
            </a:r>
            <a:r>
              <a:rPr lang="en-US" dirty="0"/>
              <a:t> </a:t>
            </a:r>
            <a:r>
              <a:rPr lang="en-US" dirty="0" err="1"/>
              <a:t>yuklash</a:t>
            </a:r>
            <a:r>
              <a:rPr lang="en-US" dirty="0"/>
              <a:t>, </a:t>
            </a:r>
            <a:r>
              <a:rPr lang="en-US" dirty="0" err="1"/>
              <a:t>uni</a:t>
            </a:r>
            <a:r>
              <a:rPr lang="en-US" dirty="0"/>
              <a:t> </a:t>
            </a:r>
            <a:r>
              <a:rPr lang="en-US" dirty="0" err="1"/>
              <a:t>to'xtatish</a:t>
            </a:r>
            <a:r>
              <a:rPr lang="en-US" dirty="0"/>
              <a:t>, </a:t>
            </a:r>
            <a:r>
              <a:rPr lang="en-US" dirty="0" err="1"/>
              <a:t>montirovka</a:t>
            </a:r>
            <a:r>
              <a:rPr lang="en-US" dirty="0"/>
              <a:t> </a:t>
            </a:r>
            <a:r>
              <a:rPr lang="en-US" dirty="0" err="1"/>
              <a:t>qilish</a:t>
            </a:r>
            <a:r>
              <a:rPr lang="en-US" dirty="0"/>
              <a:t>, </a:t>
            </a:r>
            <a:r>
              <a:rPr lang="en-US" dirty="0" err="1"/>
              <a:t>jadvallar</a:t>
            </a:r>
            <a:r>
              <a:rPr lang="en-US" dirty="0"/>
              <a:t> </a:t>
            </a:r>
            <a:r>
              <a:rPr lang="en-US" dirty="0" err="1"/>
              <a:t>yaratish</a:t>
            </a:r>
            <a:r>
              <a:rPr lang="en-US" dirty="0"/>
              <a:t>, </a:t>
            </a:r>
            <a:r>
              <a:rPr lang="en-US" dirty="0" err="1"/>
              <a:t>o'chirish</a:t>
            </a:r>
            <a:r>
              <a:rPr lang="en-US" dirty="0"/>
              <a:t>, </a:t>
            </a:r>
            <a:r>
              <a:rPr lang="en-US" dirty="0" err="1"/>
              <a:t>o'zgartirish</a:t>
            </a:r>
            <a:r>
              <a:rPr lang="en-US" dirty="0"/>
              <a:t>, </a:t>
            </a:r>
            <a:r>
              <a:rPr lang="en-US" dirty="0" err="1"/>
              <a:t>ma'lumotlar</a:t>
            </a:r>
            <a:r>
              <a:rPr lang="en-US" dirty="0"/>
              <a:t> </a:t>
            </a:r>
            <a:r>
              <a:rPr lang="en-US" dirty="0" err="1"/>
              <a:t>ichidan</a:t>
            </a:r>
            <a:r>
              <a:rPr lang="en-US" dirty="0"/>
              <a:t> </a:t>
            </a:r>
            <a:r>
              <a:rPr lang="en-US" dirty="0" err="1"/>
              <a:t>kerakligini</a:t>
            </a:r>
            <a:r>
              <a:rPr lang="en-US" dirty="0"/>
              <a:t> </a:t>
            </a:r>
            <a:r>
              <a:rPr lang="en-US" dirty="0" err="1"/>
              <a:t>chiqarib</a:t>
            </a:r>
            <a:r>
              <a:rPr lang="en-US" dirty="0"/>
              <a:t> </a:t>
            </a:r>
            <a:r>
              <a:rPr lang="en-US" dirty="0" err="1"/>
              <a:t>olish</a:t>
            </a:r>
            <a:r>
              <a:rPr lang="en-US" dirty="0"/>
              <a:t> </a:t>
            </a:r>
            <a:r>
              <a:rPr lang="en-US" dirty="0" err="1"/>
              <a:t>va</a:t>
            </a:r>
            <a:r>
              <a:rPr lang="en-US" dirty="0"/>
              <a:t> </a:t>
            </a:r>
            <a:r>
              <a:rPr lang="en-US" dirty="0" err="1"/>
              <a:t>boshqa</a:t>
            </a:r>
            <a:r>
              <a:rPr lang="en-US" dirty="0"/>
              <a:t> </a:t>
            </a:r>
            <a:r>
              <a:rPr lang="en-US" dirty="0" err="1"/>
              <a:t>vazifalar</a:t>
            </a:r>
            <a:r>
              <a:rPr lang="en-US" dirty="0"/>
              <a:t> </a:t>
            </a:r>
            <a:r>
              <a:rPr lang="en-US" dirty="0" err="1"/>
              <a:t>uchun</a:t>
            </a:r>
            <a:r>
              <a:rPr lang="en-US" dirty="0"/>
              <a:t> </a:t>
            </a:r>
            <a:r>
              <a:rPr lang="en-US" dirty="0" err="1"/>
              <a:t>ishlatiladi</a:t>
            </a:r>
            <a:r>
              <a:rPr lang="en-US" dirty="0"/>
              <a:t>. Bu </a:t>
            </a:r>
            <a:r>
              <a:rPr lang="en-US" dirty="0" err="1"/>
              <a:t>til</a:t>
            </a:r>
            <a:r>
              <a:rPr lang="en-US" dirty="0"/>
              <a:t> </a:t>
            </a:r>
            <a:r>
              <a:rPr lang="en-US" dirty="0" err="1"/>
              <a:t>juda</a:t>
            </a:r>
            <a:r>
              <a:rPr lang="en-US" dirty="0"/>
              <a:t> </a:t>
            </a:r>
            <a:r>
              <a:rPr lang="en-US" dirty="0" err="1"/>
              <a:t>ko'p</a:t>
            </a:r>
            <a:r>
              <a:rPr lang="en-US" dirty="0"/>
              <a:t> </a:t>
            </a:r>
            <a:r>
              <a:rPr lang="en-US" b="1" dirty="0" err="1"/>
              <a:t>Ma'lumotlar</a:t>
            </a:r>
            <a:r>
              <a:rPr lang="en-US" b="1" dirty="0"/>
              <a:t> </a:t>
            </a:r>
            <a:r>
              <a:rPr lang="en-US" b="1" dirty="0" err="1"/>
              <a:t>Bazasini</a:t>
            </a:r>
            <a:r>
              <a:rPr lang="en-US" b="1" dirty="0"/>
              <a:t> </a:t>
            </a:r>
            <a:r>
              <a:rPr lang="en-US" b="1" dirty="0" err="1"/>
              <a:t>Boshqarish</a:t>
            </a:r>
            <a:r>
              <a:rPr lang="en-US" b="1" dirty="0"/>
              <a:t> </a:t>
            </a:r>
            <a:r>
              <a:rPr lang="en-US" b="1" dirty="0" err="1"/>
              <a:t>Tizim</a:t>
            </a:r>
            <a:r>
              <a:rPr lang="en-US" b="1" dirty="0"/>
              <a:t> </a:t>
            </a:r>
            <a:r>
              <a:rPr lang="en-US" dirty="0" err="1"/>
              <a:t>lari</a:t>
            </a:r>
            <a:r>
              <a:rPr lang="en-US" dirty="0"/>
              <a:t> </a:t>
            </a:r>
            <a:r>
              <a:rPr lang="en-US" dirty="0" err="1"/>
              <a:t>uchun</a:t>
            </a:r>
            <a:r>
              <a:rPr lang="en-US" dirty="0"/>
              <a:t> </a:t>
            </a:r>
            <a:r>
              <a:rPr lang="en-US" dirty="0" err="1"/>
              <a:t>umumiy</a:t>
            </a:r>
            <a:r>
              <a:rPr lang="en-US" dirty="0"/>
              <a:t> </a:t>
            </a:r>
            <a:r>
              <a:rPr lang="en-US" dirty="0" err="1"/>
              <a:t>hisoblanadi</a:t>
            </a:r>
            <a:r>
              <a:rPr lang="en-US" dirty="0"/>
              <a:t>. SQL </a:t>
            </a:r>
            <a:r>
              <a:rPr lang="en-US" dirty="0" err="1"/>
              <a:t>kodlari</a:t>
            </a:r>
            <a:r>
              <a:rPr lang="en-US" dirty="0"/>
              <a:t> </a:t>
            </a:r>
            <a:r>
              <a:rPr lang="en-US" dirty="0" err="1"/>
              <a:t>bir</a:t>
            </a:r>
            <a:r>
              <a:rPr lang="en-US" dirty="0"/>
              <a:t> </a:t>
            </a:r>
            <a:r>
              <a:rPr lang="en-US" dirty="0" err="1"/>
              <a:t>yoki</a:t>
            </a:r>
            <a:r>
              <a:rPr lang="en-US" dirty="0"/>
              <a:t> </a:t>
            </a:r>
            <a:r>
              <a:rPr lang="en-US" dirty="0" err="1"/>
              <a:t>bir</a:t>
            </a:r>
            <a:r>
              <a:rPr lang="en-US" dirty="0"/>
              <a:t> </a:t>
            </a:r>
            <a:r>
              <a:rPr lang="en-US" dirty="0" err="1"/>
              <a:t>necha</a:t>
            </a:r>
            <a:r>
              <a:rPr lang="en-US" dirty="0"/>
              <a:t> </a:t>
            </a:r>
            <a:r>
              <a:rPr lang="en-US" dirty="0" err="1"/>
              <a:t>jadvallar</a:t>
            </a:r>
            <a:r>
              <a:rPr lang="en-US" dirty="0"/>
              <a:t> </a:t>
            </a:r>
            <a:r>
              <a:rPr lang="en-US" dirty="0" err="1"/>
              <a:t>ustida</a:t>
            </a:r>
            <a:r>
              <a:rPr lang="en-US" dirty="0"/>
              <a:t> </a:t>
            </a:r>
            <a:r>
              <a:rPr lang="en-US" dirty="0" err="1"/>
              <a:t>so'rovlarni</a:t>
            </a:r>
            <a:r>
              <a:rPr lang="en-US" dirty="0"/>
              <a:t> </a:t>
            </a:r>
            <a:r>
              <a:rPr lang="en-US" dirty="0" err="1"/>
              <a:t>amalga</a:t>
            </a:r>
            <a:r>
              <a:rPr lang="en-US" dirty="0"/>
              <a:t> </a:t>
            </a:r>
            <a:r>
              <a:rPr lang="en-US" dirty="0" err="1"/>
              <a:t>oshira</a:t>
            </a:r>
            <a:r>
              <a:rPr lang="en-US" dirty="0"/>
              <a:t> </a:t>
            </a:r>
            <a:r>
              <a:rPr lang="en-US" dirty="0" err="1"/>
              <a:t>oladi</a:t>
            </a:r>
            <a:r>
              <a:rPr lang="en-US" dirty="0"/>
              <a:t>.</a:t>
            </a:r>
          </a:p>
          <a:p>
            <a:r>
              <a:rPr lang="en-US" dirty="0" err="1"/>
              <a:t>Ma'lumotlarni</a:t>
            </a:r>
            <a:r>
              <a:rPr lang="en-US" dirty="0"/>
              <a:t> </a:t>
            </a:r>
            <a:r>
              <a:rPr lang="en-US" dirty="0" err="1"/>
              <a:t>boshqarishda</a:t>
            </a:r>
            <a:r>
              <a:rPr lang="en-US" dirty="0"/>
              <a:t> </a:t>
            </a:r>
            <a:r>
              <a:rPr lang="en-US" dirty="0" err="1"/>
              <a:t>foydalanuvchilarga</a:t>
            </a:r>
            <a:r>
              <a:rPr lang="en-US" dirty="0"/>
              <a:t> </a:t>
            </a:r>
            <a:r>
              <a:rPr lang="en-US" dirty="0" err="1"/>
              <a:t>qulaylik</a:t>
            </a:r>
            <a:r>
              <a:rPr lang="en-US" dirty="0"/>
              <a:t> </a:t>
            </a:r>
            <a:r>
              <a:rPr lang="en-US" dirty="0" err="1"/>
              <a:t>yaratish</a:t>
            </a:r>
            <a:r>
              <a:rPr lang="en-US" dirty="0"/>
              <a:t> </a:t>
            </a:r>
            <a:r>
              <a:rPr lang="en-US" dirty="0" err="1"/>
              <a:t>maqsadida</a:t>
            </a:r>
            <a:r>
              <a:rPr lang="en-US" dirty="0"/>
              <a:t> Oracle </a:t>
            </a:r>
            <a:r>
              <a:rPr lang="en-US" dirty="0" err="1"/>
              <a:t>dasturi</a:t>
            </a:r>
            <a:r>
              <a:rPr lang="en-US" dirty="0"/>
              <a:t> </a:t>
            </a:r>
            <a:r>
              <a:rPr lang="en-US" dirty="0" err="1"/>
              <a:t>yaratuvchilari</a:t>
            </a:r>
            <a:r>
              <a:rPr lang="en-US" dirty="0"/>
              <a:t> </a:t>
            </a:r>
            <a:r>
              <a:rPr lang="en-US" b="1" dirty="0"/>
              <a:t>Oracle Enterprise Manager</a:t>
            </a:r>
            <a:r>
              <a:rPr lang="en-US" dirty="0"/>
              <a:t> deb </a:t>
            </a:r>
            <a:r>
              <a:rPr lang="en-US" dirty="0" err="1"/>
              <a:t>nomlangan</a:t>
            </a:r>
            <a:r>
              <a:rPr lang="en-US" dirty="0"/>
              <a:t> web </a:t>
            </a:r>
            <a:r>
              <a:rPr lang="en-US" dirty="0" err="1"/>
              <a:t>sahifa</a:t>
            </a:r>
            <a:r>
              <a:rPr lang="en-US" dirty="0"/>
              <a:t> </a:t>
            </a:r>
            <a:r>
              <a:rPr lang="en-US" dirty="0" err="1"/>
              <a:t>yaratishgan</a:t>
            </a:r>
            <a:r>
              <a:rPr lang="en-US" dirty="0"/>
              <a:t> </a:t>
            </a:r>
            <a:r>
              <a:rPr lang="en-US" dirty="0" err="1"/>
              <a:t>bo'lib</a:t>
            </a:r>
            <a:r>
              <a:rPr lang="en-US" dirty="0"/>
              <a:t>, </a:t>
            </a:r>
            <a:r>
              <a:rPr lang="en-US" dirty="0" err="1"/>
              <a:t>bu</a:t>
            </a:r>
            <a:r>
              <a:rPr lang="en-US" dirty="0"/>
              <a:t> </a:t>
            </a:r>
            <a:r>
              <a:rPr lang="en-US" dirty="0" err="1"/>
              <a:t>sahifa</a:t>
            </a:r>
            <a:r>
              <a:rPr lang="en-US" dirty="0"/>
              <a:t> </a:t>
            </a:r>
            <a:r>
              <a:rPr lang="en-US" dirty="0" err="1"/>
              <a:t>orqali</a:t>
            </a:r>
            <a:r>
              <a:rPr lang="en-US" dirty="0"/>
              <a:t> </a:t>
            </a:r>
            <a:r>
              <a:rPr lang="en-US" dirty="0" err="1"/>
              <a:t>butun</a:t>
            </a:r>
            <a:r>
              <a:rPr lang="en-US" dirty="0"/>
              <a:t> Oracle </a:t>
            </a:r>
            <a:r>
              <a:rPr lang="en-US" dirty="0" err="1"/>
              <a:t>ni</a:t>
            </a:r>
            <a:r>
              <a:rPr lang="en-US" dirty="0"/>
              <a:t> </a:t>
            </a:r>
            <a:r>
              <a:rPr lang="en-US" dirty="0" err="1"/>
              <a:t>boshqarish</a:t>
            </a:r>
            <a:r>
              <a:rPr lang="en-US" dirty="0"/>
              <a:t> </a:t>
            </a:r>
            <a:r>
              <a:rPr lang="en-US" dirty="0" err="1"/>
              <a:t>mumkin</a:t>
            </a:r>
            <a:r>
              <a:rPr lang="en-US" dirty="0"/>
              <a:t> </a:t>
            </a:r>
            <a:r>
              <a:rPr lang="en-US" dirty="0" err="1"/>
              <a:t>bo'ladi</a:t>
            </a:r>
            <a:r>
              <a:rPr lang="en-US" dirty="0"/>
              <a:t>. SQL </a:t>
            </a:r>
            <a:r>
              <a:rPr lang="en-US" dirty="0" err="1"/>
              <a:t>kodlarini</a:t>
            </a:r>
            <a:r>
              <a:rPr lang="en-US" dirty="0"/>
              <a:t> </a:t>
            </a:r>
            <a:r>
              <a:rPr lang="en-US" dirty="0" err="1"/>
              <a:t>bilmaydigan</a:t>
            </a:r>
            <a:r>
              <a:rPr lang="en-US" dirty="0"/>
              <a:t> </a:t>
            </a:r>
            <a:r>
              <a:rPr lang="en-US" dirty="0" err="1"/>
              <a:t>foydalanuvchilar</a:t>
            </a:r>
            <a:r>
              <a:rPr lang="en-US" dirty="0"/>
              <a:t> ham </a:t>
            </a:r>
            <a:r>
              <a:rPr lang="en-US" dirty="0" err="1"/>
              <a:t>bu</a:t>
            </a:r>
            <a:r>
              <a:rPr lang="en-US" dirty="0"/>
              <a:t> web </a:t>
            </a:r>
            <a:r>
              <a:rPr lang="en-US" dirty="0" err="1"/>
              <a:t>sahifa</a:t>
            </a:r>
            <a:r>
              <a:rPr lang="en-US" dirty="0"/>
              <a:t> </a:t>
            </a:r>
            <a:r>
              <a:rPr lang="en-US" dirty="0" err="1"/>
              <a:t>orqali</a:t>
            </a:r>
            <a:r>
              <a:rPr lang="en-US" dirty="0"/>
              <a:t> </a:t>
            </a:r>
            <a:r>
              <a:rPr lang="en-US" dirty="0" err="1"/>
              <a:t>barcha</a:t>
            </a:r>
            <a:r>
              <a:rPr lang="en-US" dirty="0"/>
              <a:t> </a:t>
            </a:r>
            <a:r>
              <a:rPr lang="en-US" dirty="0" err="1"/>
              <a:t>vazifalarni</a:t>
            </a:r>
            <a:r>
              <a:rPr lang="en-US" dirty="0"/>
              <a:t> </a:t>
            </a:r>
            <a:r>
              <a:rPr lang="en-US" dirty="0" err="1"/>
              <a:t>bajarishi</a:t>
            </a:r>
            <a:r>
              <a:rPr lang="en-US" dirty="0"/>
              <a:t> </a:t>
            </a:r>
            <a:r>
              <a:rPr lang="en-US" dirty="0" err="1"/>
              <a:t>mumkin</a:t>
            </a:r>
            <a:r>
              <a:rPr lang="en-US" dirty="0"/>
              <a:t>, </a:t>
            </a:r>
            <a:r>
              <a:rPr lang="en-US" dirty="0" err="1"/>
              <a:t>faqatgina</a:t>
            </a:r>
            <a:r>
              <a:rPr lang="en-US" dirty="0"/>
              <a:t> </a:t>
            </a:r>
            <a:r>
              <a:rPr lang="en-US" dirty="0" err="1"/>
              <a:t>kerakli</a:t>
            </a:r>
            <a:r>
              <a:rPr lang="en-US" dirty="0"/>
              <a:t> </a:t>
            </a:r>
            <a:r>
              <a:rPr lang="en-US" b="1" dirty="0"/>
              <a:t>"</a:t>
            </a:r>
            <a:r>
              <a:rPr lang="ru-RU" b="1" dirty="0"/>
              <a:t>ссылка"</a:t>
            </a:r>
            <a:r>
              <a:rPr lang="ru-RU" dirty="0"/>
              <a:t> </a:t>
            </a:r>
            <a:r>
              <a:rPr lang="en-US" dirty="0" err="1"/>
              <a:t>larni</a:t>
            </a:r>
            <a:r>
              <a:rPr lang="en-US" dirty="0"/>
              <a:t> </a:t>
            </a:r>
            <a:r>
              <a:rPr lang="en-US" dirty="0" err="1"/>
              <a:t>bosish</a:t>
            </a:r>
            <a:r>
              <a:rPr lang="en-US" dirty="0"/>
              <a:t> </a:t>
            </a:r>
            <a:r>
              <a:rPr lang="en-US" dirty="0" err="1"/>
              <a:t>kifoya</a:t>
            </a:r>
            <a:r>
              <a:rPr lang="en-US" dirty="0"/>
              <a:t>. </a:t>
            </a:r>
            <a:r>
              <a:rPr lang="en-US" dirty="0" err="1"/>
              <a:t>Har</a:t>
            </a:r>
            <a:r>
              <a:rPr lang="en-US" dirty="0"/>
              <a:t> </a:t>
            </a:r>
            <a:r>
              <a:rPr lang="en-US" dirty="0" err="1"/>
              <a:t>bir</a:t>
            </a:r>
            <a:r>
              <a:rPr lang="en-US" dirty="0"/>
              <a:t> </a:t>
            </a:r>
            <a:r>
              <a:rPr lang="en-US" dirty="0" err="1"/>
              <a:t>ma'lumotlar</a:t>
            </a:r>
            <a:r>
              <a:rPr lang="en-US" dirty="0"/>
              <a:t> </a:t>
            </a:r>
            <a:r>
              <a:rPr lang="en-US" dirty="0" err="1"/>
              <a:t>bazasi</a:t>
            </a:r>
            <a:r>
              <a:rPr lang="en-US" dirty="0"/>
              <a:t> </a:t>
            </a:r>
            <a:r>
              <a:rPr lang="en-US" dirty="0" err="1"/>
              <a:t>uchun</a:t>
            </a:r>
            <a:r>
              <a:rPr lang="en-US" dirty="0"/>
              <a:t> </a:t>
            </a:r>
            <a:r>
              <a:rPr lang="en-US" dirty="0" err="1"/>
              <a:t>alohida-alohida</a:t>
            </a:r>
            <a:r>
              <a:rPr lang="en-US" dirty="0"/>
              <a:t> Enterprise Manager </a:t>
            </a:r>
            <a:r>
              <a:rPr lang="en-US" dirty="0" err="1"/>
              <a:t>sahifasi</a:t>
            </a:r>
            <a:r>
              <a:rPr lang="en-US" dirty="0"/>
              <a:t> </a:t>
            </a:r>
            <a:r>
              <a:rPr lang="en-US" dirty="0" err="1"/>
              <a:t>bo'ladi</a:t>
            </a:r>
            <a:r>
              <a:rPr lang="en-US" dirty="0"/>
              <a:t>, </a:t>
            </a:r>
            <a:r>
              <a:rPr lang="en-US" dirty="0" err="1"/>
              <a:t>har</a:t>
            </a:r>
            <a:r>
              <a:rPr lang="en-US" dirty="0"/>
              <a:t> </a:t>
            </a:r>
            <a:r>
              <a:rPr lang="en-US" dirty="0" err="1"/>
              <a:t>bir</a:t>
            </a:r>
            <a:r>
              <a:rPr lang="en-US" dirty="0"/>
              <a:t> </a:t>
            </a:r>
            <a:r>
              <a:rPr lang="en-US" dirty="0" err="1"/>
              <a:t>sahifa</a:t>
            </a:r>
            <a:r>
              <a:rPr lang="en-US" dirty="0"/>
              <a:t> </a:t>
            </a:r>
            <a:r>
              <a:rPr lang="en-US" dirty="0" err="1"/>
              <a:t>portlar</a:t>
            </a:r>
            <a:r>
              <a:rPr lang="en-US" dirty="0"/>
              <a:t> </a:t>
            </a:r>
            <a:r>
              <a:rPr lang="en-US" dirty="0" err="1"/>
              <a:t>orqali</a:t>
            </a:r>
            <a:r>
              <a:rPr lang="en-US" dirty="0"/>
              <a:t> </a:t>
            </a:r>
            <a:r>
              <a:rPr lang="en-US" dirty="0" err="1"/>
              <a:t>ajratiladi</a:t>
            </a:r>
            <a:r>
              <a:rPr lang="en-US" dirty="0"/>
              <a:t>. </a:t>
            </a:r>
            <a:r>
              <a:rPr lang="en-US" dirty="0" err="1"/>
              <a:t>Barcha</a:t>
            </a:r>
            <a:r>
              <a:rPr lang="en-US" dirty="0"/>
              <a:t> </a:t>
            </a:r>
            <a:r>
              <a:rPr lang="en-US" dirty="0" err="1"/>
              <a:t>brauzerlarda</a:t>
            </a:r>
            <a:r>
              <a:rPr lang="en-US" dirty="0"/>
              <a:t> </a:t>
            </a:r>
            <a:r>
              <a:rPr lang="en-US" dirty="0" err="1"/>
              <a:t>bu</a:t>
            </a:r>
            <a:r>
              <a:rPr lang="en-US" dirty="0"/>
              <a:t> </a:t>
            </a:r>
            <a:r>
              <a:rPr lang="en-US" dirty="0" err="1"/>
              <a:t>sahifa</a:t>
            </a:r>
            <a:r>
              <a:rPr lang="en-US" dirty="0"/>
              <a:t> </a:t>
            </a:r>
            <a:r>
              <a:rPr lang="en-US" dirty="0" err="1"/>
              <a:t>yaxshi</a:t>
            </a:r>
            <a:r>
              <a:rPr lang="en-US" dirty="0"/>
              <a:t> </a:t>
            </a:r>
            <a:r>
              <a:rPr lang="en-US" dirty="0" err="1"/>
              <a:t>namoyon</a:t>
            </a:r>
            <a:r>
              <a:rPr lang="en-US" dirty="0"/>
              <a:t> </a:t>
            </a:r>
            <a:r>
              <a:rPr lang="en-US" dirty="0" err="1"/>
              <a:t>bo'ladi</a:t>
            </a:r>
            <a:r>
              <a:rPr lang="en-US" dirty="0"/>
              <a:t> </a:t>
            </a:r>
            <a:r>
              <a:rPr lang="en-US" dirty="0" err="1"/>
              <a:t>va</a:t>
            </a:r>
            <a:r>
              <a:rPr lang="en-US" dirty="0"/>
              <a:t> </a:t>
            </a:r>
            <a:r>
              <a:rPr lang="en-US" dirty="0" err="1"/>
              <a:t>bazani</a:t>
            </a:r>
            <a:r>
              <a:rPr lang="en-US" dirty="0"/>
              <a:t> </a:t>
            </a:r>
            <a:r>
              <a:rPr lang="en-US" dirty="0" err="1"/>
              <a:t>xafsizligiga</a:t>
            </a:r>
            <a:r>
              <a:rPr lang="en-US" dirty="0"/>
              <a:t> </a:t>
            </a:r>
            <a:r>
              <a:rPr lang="en-US" dirty="0" err="1"/>
              <a:t>portlarni</a:t>
            </a:r>
            <a:r>
              <a:rPr lang="en-US" dirty="0"/>
              <a:t> </a:t>
            </a:r>
            <a:r>
              <a:rPr lang="en-US" dirty="0" err="1"/>
              <a:t>boshqarish</a:t>
            </a:r>
            <a:r>
              <a:rPr lang="en-US" dirty="0"/>
              <a:t> </a:t>
            </a:r>
            <a:r>
              <a:rPr lang="en-US" dirty="0" err="1"/>
              <a:t>yo'li</a:t>
            </a:r>
            <a:r>
              <a:rPr lang="en-US" dirty="0"/>
              <a:t> </a:t>
            </a:r>
            <a:r>
              <a:rPr lang="en-US" dirty="0" err="1"/>
              <a:t>bilan</a:t>
            </a:r>
            <a:r>
              <a:rPr lang="en-US" dirty="0"/>
              <a:t> </a:t>
            </a:r>
            <a:r>
              <a:rPr lang="en-US" dirty="0" err="1"/>
              <a:t>erishish</a:t>
            </a:r>
            <a:r>
              <a:rPr lang="en-US" dirty="0"/>
              <a:t> </a:t>
            </a:r>
            <a:r>
              <a:rPr lang="en-US" dirty="0" err="1"/>
              <a:t>mumkindir</a:t>
            </a:r>
            <a:r>
              <a:rPr lang="en-US" dirty="0"/>
              <a:t>.</a:t>
            </a:r>
          </a:p>
        </p:txBody>
      </p:sp>
    </p:spTree>
    <p:extLst>
      <p:ext uri="{BB962C8B-B14F-4D97-AF65-F5344CB8AC3E}">
        <p14:creationId xmlns:p14="http://schemas.microsoft.com/office/powerpoint/2010/main" val="8556755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TotalTime>
  <Words>574</Words>
  <Application>Microsoft Office PowerPoint</Application>
  <PresentationFormat>Широкоэкранный</PresentationFormat>
  <Paragraphs>16</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Century Gothic</vt:lpstr>
      <vt:lpstr>Wingdings 3</vt:lpstr>
      <vt:lpstr>Ион</vt:lpstr>
      <vt:lpstr>Power BI - bu turli xil ma'lumotlar manbalarini izchil, vizual immersiv va interaktiv tushunchalarga aylantirish uchun birgalikda ishlaydigan dasturiy xizmatlar, ilovalar va ulagichlar to'plami. Ma'lumotlar Excel elektron jadvali yoki bulutli va mahalliy gibrid ma'lumotlar do'konlari to'plami bo'lishi mumkin. Power BI maʼlumotlar manbalariga ulanishni, muhim narsani tasavvur qilish va kashf qilishni hamda uni istalgan kishi yoki hamma bilan baham koʻrishni osonlashtiradi.</vt:lpstr>
      <vt:lpstr>Презентация PowerPoint</vt:lpstr>
      <vt:lpstr>SAP dasturiy ta'minot</vt:lpstr>
      <vt:lpstr>ERP dasturi nima?</vt:lpstr>
      <vt:lpstr>Oracle ma’lumotlar bazasini boshqarish tizimi haqida</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BI - bu turli xil ma'lumotlar manbalarini izchil, vizual immersiv va interaktiv tushunchalarga aylantirish uchun birgalikda ishlaydigan dasturiy xizmatlar, ilovalar va ulagichlar to'plami. Ma'lumotlar Excel elektron jadvali yoki bulutli va mahalliy gibrid ma'lumotlar do'konlari to'plami bo'lishi mumkin. Power BI maʼlumotlar manbalariga ulanishni, muhim narsani tasavvur qilish va kashf qilishni hamda uni istalgan kishi yoki hamma bilan baham koʻrishni osonlashtiradi.</dc:title>
  <dc:creator>Пользователь</dc:creator>
  <cp:lastModifiedBy>Пользователь</cp:lastModifiedBy>
  <cp:revision>3</cp:revision>
  <dcterms:created xsi:type="dcterms:W3CDTF">2024-01-25T05:14:14Z</dcterms:created>
  <dcterms:modified xsi:type="dcterms:W3CDTF">2024-01-25T05:39:09Z</dcterms:modified>
</cp:coreProperties>
</file>