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1" r:id="rId4"/>
    <p:sldId id="259" r:id="rId5"/>
    <p:sldId id="262" r:id="rId6"/>
    <p:sldId id="260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27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3AFBB1F-BD7D-40CB-8ACA-5FD1D3D64D92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4E34D36-3688-4BA3-918D-BF236C90D03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FBB1F-BD7D-40CB-8ACA-5FD1D3D64D92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34D36-3688-4BA3-918D-BF236C90D0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F3AFBB1F-BD7D-40CB-8ACA-5FD1D3D64D92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4E34D36-3688-4BA3-918D-BF236C90D0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FBB1F-BD7D-40CB-8ACA-5FD1D3D64D92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34D36-3688-4BA3-918D-BF236C90D0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3AFBB1F-BD7D-40CB-8ACA-5FD1D3D64D92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34E34D36-3688-4BA3-918D-BF236C90D03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FBB1F-BD7D-40CB-8ACA-5FD1D3D64D92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34D36-3688-4BA3-918D-BF236C90D0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FBB1F-BD7D-40CB-8ACA-5FD1D3D64D92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34D36-3688-4BA3-918D-BF236C90D0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FBB1F-BD7D-40CB-8ACA-5FD1D3D64D92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34D36-3688-4BA3-918D-BF236C90D0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3AFBB1F-BD7D-40CB-8ACA-5FD1D3D64D92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34D36-3688-4BA3-918D-BF236C90D0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FBB1F-BD7D-40CB-8ACA-5FD1D3D64D92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34D36-3688-4BA3-918D-BF236C90D0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FBB1F-BD7D-40CB-8ACA-5FD1D3D64D92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34D36-3688-4BA3-918D-BF236C90D038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F3AFBB1F-BD7D-40CB-8ACA-5FD1D3D64D92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4E34D36-3688-4BA3-918D-BF236C90D03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hozir.org/inson-va-tabiiy-landshaftlar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783" y="260648"/>
            <a:ext cx="7588696" cy="2028840"/>
          </a:xfrm>
        </p:spPr>
        <p:txBody>
          <a:bodyPr>
            <a:normAutofit/>
          </a:bodyPr>
          <a:lstStyle/>
          <a:p>
            <a:pPr algn="ctr"/>
            <a:r>
              <a:rPr lang="en-US" dirty="0" err="1"/>
              <a:t>Mavzu</a:t>
            </a:r>
            <a:r>
              <a:rPr lang="en-US" dirty="0" smtClean="0"/>
              <a:t>: </a:t>
            </a:r>
            <a:r>
              <a:rPr lang="en-US" dirty="0" err="1" smtClean="0"/>
              <a:t>landshaftlarda</a:t>
            </a:r>
            <a:r>
              <a:rPr lang="en-US" dirty="0" smtClean="0"/>
              <a:t> </a:t>
            </a:r>
            <a:r>
              <a:rPr lang="en-US" dirty="0" err="1"/>
              <a:t>biosfera-atmosferaning</a:t>
            </a:r>
            <a:r>
              <a:rPr lang="en-US" dirty="0"/>
              <a:t> </a:t>
            </a:r>
            <a:r>
              <a:rPr lang="en-US" dirty="0" err="1"/>
              <a:t>bog'liqligi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9979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332656"/>
            <a:ext cx="820891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/>
              <a:t>«</a:t>
            </a:r>
            <a:r>
              <a:rPr lang="en-US" sz="2400" dirty="0" err="1"/>
              <a:t>Landshaft</a:t>
            </a:r>
            <a:r>
              <a:rPr lang="en-US" sz="2400" dirty="0"/>
              <a:t>» </a:t>
            </a:r>
            <a:r>
              <a:rPr lang="en-US" sz="2400" dirty="0" err="1"/>
              <a:t>nemischa</a:t>
            </a:r>
            <a:r>
              <a:rPr lang="en-US" sz="2400" dirty="0"/>
              <a:t> </a:t>
            </a:r>
            <a:r>
              <a:rPr lang="en-US" sz="2400" dirty="0" err="1"/>
              <a:t>so‘z</a:t>
            </a:r>
            <a:r>
              <a:rPr lang="en-US" sz="2400" dirty="0"/>
              <a:t> </a:t>
            </a:r>
            <a:r>
              <a:rPr lang="en-US" sz="2400" dirty="0" err="1"/>
              <a:t>bo‘lib</a:t>
            </a:r>
            <a:r>
              <a:rPr lang="en-US" sz="2400" dirty="0"/>
              <a:t>, «joy» </a:t>
            </a:r>
            <a:r>
              <a:rPr lang="en-US" sz="2400" dirty="0" err="1"/>
              <a:t>degan</a:t>
            </a:r>
            <a:r>
              <a:rPr lang="en-US" sz="2400" dirty="0"/>
              <a:t> </a:t>
            </a:r>
            <a:r>
              <a:rPr lang="en-US" sz="2400" dirty="0" err="1"/>
              <a:t>ma’noni</a:t>
            </a:r>
            <a:r>
              <a:rPr lang="en-US" sz="2400" dirty="0"/>
              <a:t> </a:t>
            </a:r>
            <a:r>
              <a:rPr lang="en-US" sz="2400" dirty="0" err="1"/>
              <a:t>bildiradi</a:t>
            </a:r>
            <a:r>
              <a:rPr lang="en-US" sz="2400" dirty="0"/>
              <a:t>. </a:t>
            </a:r>
            <a:r>
              <a:rPr lang="en-US" sz="2400" dirty="0" err="1"/>
              <a:t>Hozirgi</a:t>
            </a:r>
            <a:r>
              <a:rPr lang="en-US" sz="2400" dirty="0"/>
              <a:t> </a:t>
            </a:r>
            <a:r>
              <a:rPr lang="en-US" sz="2400" dirty="0" err="1"/>
              <a:t>paytda</a:t>
            </a:r>
            <a:r>
              <a:rPr lang="en-US" sz="2400" dirty="0"/>
              <a:t> </a:t>
            </a:r>
            <a:r>
              <a:rPr lang="en-US" sz="2400" dirty="0" err="1"/>
              <a:t>landshaft</a:t>
            </a:r>
            <a:r>
              <a:rPr lang="en-US" sz="2400" dirty="0"/>
              <a:t> </a:t>
            </a:r>
            <a:r>
              <a:rPr lang="en-US" sz="2400" dirty="0" err="1"/>
              <a:t>tushunchasi</a:t>
            </a:r>
            <a:r>
              <a:rPr lang="en-US" sz="2400" dirty="0"/>
              <a:t> </a:t>
            </a:r>
            <a:r>
              <a:rPr lang="en-US" sz="2400" dirty="0" err="1"/>
              <a:t>geografiyada</a:t>
            </a:r>
            <a:r>
              <a:rPr lang="en-US" sz="2400" dirty="0"/>
              <a:t> </a:t>
            </a:r>
            <a:r>
              <a:rPr lang="en-US" sz="2400" dirty="0" err="1"/>
              <a:t>keng</a:t>
            </a:r>
            <a:r>
              <a:rPr lang="en-US" sz="2400" dirty="0"/>
              <a:t> </a:t>
            </a:r>
            <a:r>
              <a:rPr lang="en-US" sz="2400" dirty="0" err="1"/>
              <a:t>va</a:t>
            </a:r>
            <a:r>
              <a:rPr lang="en-US" sz="2400" dirty="0"/>
              <a:t> tor </a:t>
            </a:r>
            <a:r>
              <a:rPr lang="en-US" sz="2400" dirty="0" err="1"/>
              <a:t>ma’noda</a:t>
            </a:r>
            <a:r>
              <a:rPr lang="en-US" sz="2400" dirty="0"/>
              <a:t> </a:t>
            </a:r>
            <a:r>
              <a:rPr lang="en-US" sz="2400" dirty="0" err="1"/>
              <a:t>ishlatiladi</a:t>
            </a:r>
            <a:r>
              <a:rPr lang="en-US" sz="2400" dirty="0"/>
              <a:t>.</a:t>
            </a:r>
            <a:br>
              <a:rPr lang="en-US" sz="2400" dirty="0"/>
            </a:br>
            <a:endParaRPr lang="en-US" sz="2400" dirty="0"/>
          </a:p>
          <a:p>
            <a:pPr algn="ctr"/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err="1"/>
              <a:t>Keng</a:t>
            </a:r>
            <a:r>
              <a:rPr lang="en-US" sz="2400" dirty="0"/>
              <a:t> </a:t>
            </a:r>
            <a:r>
              <a:rPr lang="en-US" sz="2400" dirty="0" err="1"/>
              <a:t>ma’noda</a:t>
            </a:r>
            <a:r>
              <a:rPr lang="en-US" sz="2400" dirty="0"/>
              <a:t> </a:t>
            </a:r>
            <a:r>
              <a:rPr lang="en-US" sz="2400" dirty="0" err="1"/>
              <a:t>landshaft</a:t>
            </a:r>
            <a:r>
              <a:rPr lang="en-US" sz="2400" dirty="0"/>
              <a:t> </a:t>
            </a:r>
            <a:r>
              <a:rPr lang="en-US" sz="2400" dirty="0" err="1"/>
              <a:t>deganda</a:t>
            </a:r>
            <a:r>
              <a:rPr lang="en-US" sz="2400" dirty="0"/>
              <a:t> </a:t>
            </a:r>
            <a:r>
              <a:rPr lang="en-US" sz="2400" dirty="0" err="1"/>
              <a:t>tabiiy</a:t>
            </a:r>
            <a:r>
              <a:rPr lang="en-US" sz="2400" dirty="0"/>
              <a:t> </a:t>
            </a:r>
            <a:r>
              <a:rPr lang="en-US" sz="2400" dirty="0" err="1"/>
              <a:t>hududiy</a:t>
            </a:r>
            <a:r>
              <a:rPr lang="en-US" sz="2400" dirty="0"/>
              <a:t> </a:t>
            </a:r>
            <a:r>
              <a:rPr lang="en-US" sz="2400" dirty="0" err="1"/>
              <a:t>kompleks</a:t>
            </a:r>
            <a:r>
              <a:rPr lang="en-US" sz="2400" dirty="0"/>
              <a:t> </a:t>
            </a:r>
            <a:r>
              <a:rPr lang="en-US" sz="2400" dirty="0" err="1"/>
              <a:t>tushuniladi</a:t>
            </a:r>
            <a:r>
              <a:rPr lang="en-US" sz="2400" dirty="0"/>
              <a:t>. </a:t>
            </a:r>
            <a:r>
              <a:rPr lang="en-US" sz="2400" dirty="0" err="1"/>
              <a:t>Masalan</a:t>
            </a:r>
            <a:r>
              <a:rPr lang="en-US" sz="2400" dirty="0"/>
              <a:t>, </a:t>
            </a:r>
            <a:r>
              <a:rPr lang="en-US" sz="2400" dirty="0" err="1"/>
              <a:t>tayga</a:t>
            </a:r>
            <a:r>
              <a:rPr lang="en-US" sz="2400" dirty="0"/>
              <a:t> </a:t>
            </a:r>
            <a:r>
              <a:rPr lang="en-US" sz="2400" dirty="0" err="1"/>
              <a:t>zonasi</a:t>
            </a:r>
            <a:r>
              <a:rPr lang="en-US" sz="2400" dirty="0"/>
              <a:t>, </a:t>
            </a:r>
            <a:r>
              <a:rPr lang="en-US" sz="2400" dirty="0" err="1"/>
              <a:t>botqoq</a:t>
            </a:r>
            <a:r>
              <a:rPr lang="en-US" sz="2400" dirty="0"/>
              <a:t>, tundra, </a:t>
            </a:r>
            <a:r>
              <a:rPr lang="en-US" sz="2400" dirty="0" err="1"/>
              <a:t>so‘l</a:t>
            </a:r>
            <a:r>
              <a:rPr lang="en-US" sz="2400" dirty="0"/>
              <a:t> </a:t>
            </a:r>
            <a:r>
              <a:rPr lang="en-US" sz="2400" dirty="0" err="1"/>
              <a:t>va</a:t>
            </a:r>
            <a:r>
              <a:rPr lang="en-US" sz="2400" dirty="0"/>
              <a:t> </a:t>
            </a:r>
            <a:r>
              <a:rPr lang="en-US" sz="2400" dirty="0" err="1"/>
              <a:t>h.k</a:t>
            </a:r>
            <a:r>
              <a:rPr lang="en-US" sz="2400" dirty="0"/>
              <a:t>.</a:t>
            </a:r>
            <a:br>
              <a:rPr lang="en-US" sz="2400" dirty="0"/>
            </a:br>
            <a:endParaRPr lang="en-US" sz="2400" dirty="0"/>
          </a:p>
          <a:p>
            <a:pPr algn="ctr"/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Tor </a:t>
            </a:r>
            <a:r>
              <a:rPr lang="en-US" sz="2400" dirty="0" err="1"/>
              <a:t>ma’noda</a:t>
            </a:r>
            <a:r>
              <a:rPr lang="en-US" sz="2400" dirty="0"/>
              <a:t> </a:t>
            </a:r>
            <a:r>
              <a:rPr lang="en-US" sz="2400" dirty="0" err="1"/>
              <a:t>landshaft</a:t>
            </a:r>
            <a:r>
              <a:rPr lang="en-US" sz="2400" dirty="0"/>
              <a:t> — </a:t>
            </a:r>
            <a:r>
              <a:rPr lang="en-US" sz="2400" dirty="0" err="1"/>
              <a:t>yer</a:t>
            </a:r>
            <a:r>
              <a:rPr lang="en-US" sz="2400" dirty="0"/>
              <a:t> </a:t>
            </a:r>
            <a:r>
              <a:rPr lang="en-US" sz="2400" dirty="0" err="1"/>
              <a:t>yuzasidagi</a:t>
            </a:r>
            <a:r>
              <a:rPr lang="en-US" sz="2400" dirty="0"/>
              <a:t> </a:t>
            </a:r>
            <a:r>
              <a:rPr lang="en-US" sz="2400" dirty="0" err="1"/>
              <a:t>tabiiy</a:t>
            </a:r>
            <a:r>
              <a:rPr lang="en-US" sz="2400" dirty="0"/>
              <a:t> </a:t>
            </a:r>
            <a:r>
              <a:rPr lang="en-US" sz="2400" dirty="0" err="1"/>
              <a:t>chegaralari</a:t>
            </a:r>
            <a:r>
              <a:rPr lang="en-US" sz="2400" dirty="0"/>
              <a:t> </a:t>
            </a:r>
            <a:r>
              <a:rPr lang="en-US" sz="2400" dirty="0" err="1"/>
              <a:t>bilan</a:t>
            </a:r>
            <a:r>
              <a:rPr lang="en-US" sz="2400" dirty="0"/>
              <a:t> </a:t>
            </a:r>
            <a:r>
              <a:rPr lang="en-US" sz="2400" dirty="0" err="1"/>
              <a:t>ajralib</a:t>
            </a:r>
            <a:r>
              <a:rPr lang="en-US" sz="2400" dirty="0"/>
              <a:t> </a:t>
            </a:r>
            <a:r>
              <a:rPr lang="en-US" sz="2400" dirty="0" err="1"/>
              <a:t>turuvchi</a:t>
            </a:r>
            <a:r>
              <a:rPr lang="en-US" sz="2400" dirty="0"/>
              <a:t> </a:t>
            </a:r>
            <a:r>
              <a:rPr lang="en-US" sz="2400" dirty="0" err="1"/>
              <a:t>joydir</a:t>
            </a:r>
            <a:r>
              <a:rPr lang="en-US" sz="2400" dirty="0"/>
              <a:t>. </a:t>
            </a:r>
            <a:r>
              <a:rPr lang="en-US" sz="2400" dirty="0" err="1"/>
              <a:t>Landshaft</a:t>
            </a:r>
            <a:r>
              <a:rPr lang="en-US" sz="2400" dirty="0"/>
              <a:t> </a:t>
            </a:r>
            <a:r>
              <a:rPr lang="en-US" sz="2400" dirty="0" err="1"/>
              <a:t>hududiy</a:t>
            </a:r>
            <a:r>
              <a:rPr lang="en-US" sz="2400" dirty="0"/>
              <a:t> </a:t>
            </a:r>
            <a:r>
              <a:rPr lang="en-US" sz="2400" dirty="0" err="1"/>
              <a:t>yaxlitligi</a:t>
            </a:r>
            <a:r>
              <a:rPr lang="en-US" sz="2400" dirty="0"/>
              <a:t>, </a:t>
            </a:r>
            <a:r>
              <a:rPr lang="en-US" sz="2400" dirty="0" err="1"/>
              <a:t>vujudga</a:t>
            </a:r>
            <a:r>
              <a:rPr lang="en-US" sz="2400" dirty="0"/>
              <a:t> </a:t>
            </a:r>
            <a:r>
              <a:rPr lang="en-US" sz="2400" dirty="0" err="1"/>
              <a:t>kelishiga</a:t>
            </a:r>
            <a:r>
              <a:rPr lang="en-US" sz="2400" dirty="0"/>
              <a:t> </a:t>
            </a:r>
            <a:r>
              <a:rPr lang="en-US" sz="2400" dirty="0" err="1"/>
              <a:t>ko‘ra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butunligi</a:t>
            </a:r>
            <a:r>
              <a:rPr lang="en-US" sz="2400" dirty="0"/>
              <a:t>, </a:t>
            </a:r>
            <a:r>
              <a:rPr lang="en-US" sz="2400" dirty="0" err="1"/>
              <a:t>geografik</a:t>
            </a:r>
            <a:r>
              <a:rPr lang="en-US" sz="2400" dirty="0"/>
              <a:t> </a:t>
            </a:r>
            <a:r>
              <a:rPr lang="en-US" sz="2400" dirty="0" err="1"/>
              <a:t>tuzilishi</a:t>
            </a:r>
            <a:r>
              <a:rPr lang="en-US" sz="2400" dirty="0"/>
              <a:t>, </a:t>
            </a:r>
            <a:r>
              <a:rPr lang="en-US" sz="2400" dirty="0" err="1"/>
              <a:t>relyefi</a:t>
            </a:r>
            <a:r>
              <a:rPr lang="en-US" sz="2400" dirty="0"/>
              <a:t>, </a:t>
            </a:r>
            <a:r>
              <a:rPr lang="en-US" sz="2400" dirty="0" err="1"/>
              <a:t>iqlimi</a:t>
            </a:r>
            <a:r>
              <a:rPr lang="en-US" sz="2400" dirty="0"/>
              <a:t>, </a:t>
            </a:r>
            <a:r>
              <a:rPr lang="en-US" sz="2400" dirty="0" err="1"/>
              <a:t>tuproqlari</a:t>
            </a:r>
            <a:r>
              <a:rPr lang="en-US" sz="2400" dirty="0"/>
              <a:t>, </a:t>
            </a:r>
            <a:r>
              <a:rPr lang="en-US" sz="2400" dirty="0" err="1"/>
              <a:t>o‘simlik</a:t>
            </a:r>
            <a:r>
              <a:rPr lang="en-US" sz="2400" dirty="0"/>
              <a:t> </a:t>
            </a:r>
            <a:r>
              <a:rPr lang="en-US" sz="2400" dirty="0" err="1"/>
              <a:t>va</a:t>
            </a:r>
            <a:r>
              <a:rPr lang="en-US" sz="2400" dirty="0"/>
              <a:t> </a:t>
            </a:r>
            <a:r>
              <a:rPr lang="en-US" sz="2400" dirty="0" err="1"/>
              <a:t>hayvonot</a:t>
            </a:r>
            <a:r>
              <a:rPr lang="en-US" sz="2400" dirty="0"/>
              <a:t> </a:t>
            </a:r>
            <a:r>
              <a:rPr lang="en-US" sz="2400" dirty="0" err="1"/>
              <a:t>dunyosining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xilligi</a:t>
            </a:r>
            <a:r>
              <a:rPr lang="en-US" sz="2400" dirty="0"/>
              <a:t> </a:t>
            </a:r>
            <a:r>
              <a:rPr lang="en-US" sz="2400" dirty="0" err="1"/>
              <a:t>bilan</a:t>
            </a:r>
            <a:r>
              <a:rPr lang="en-US" sz="2400" dirty="0"/>
              <a:t> </a:t>
            </a:r>
            <a:r>
              <a:rPr lang="en-US" sz="2400" dirty="0" err="1"/>
              <a:t>ajra­lib</a:t>
            </a:r>
            <a:r>
              <a:rPr lang="en-US" sz="2400" dirty="0"/>
              <a:t> </a:t>
            </a:r>
            <a:r>
              <a:rPr lang="en-US" sz="2400" dirty="0" err="1"/>
              <a:t>turadigan</a:t>
            </a:r>
            <a:r>
              <a:rPr lang="en-US" sz="2400" dirty="0"/>
              <a:t> </a:t>
            </a:r>
            <a:r>
              <a:rPr lang="en-US" sz="2400" dirty="0" err="1"/>
              <a:t>tabiiy</a:t>
            </a:r>
            <a:r>
              <a:rPr lang="en-US" sz="2400" dirty="0"/>
              <a:t> </a:t>
            </a:r>
            <a:r>
              <a:rPr lang="en-US" sz="2400" dirty="0" err="1"/>
              <a:t>hududiy</a:t>
            </a:r>
            <a:r>
              <a:rPr lang="en-US" sz="2400" dirty="0"/>
              <a:t> </a:t>
            </a:r>
            <a:r>
              <a:rPr lang="en-US" sz="2400" dirty="0" err="1"/>
              <a:t>kompleksdir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29270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iosphere 2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556792"/>
            <a:ext cx="7265929" cy="4450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7003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2136339"/>
            <a:ext cx="669674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/>
              <a:t>Odatda</a:t>
            </a:r>
            <a:r>
              <a:rPr lang="en-US" sz="2400" b="1" dirty="0"/>
              <a:t> </a:t>
            </a:r>
            <a:r>
              <a:rPr lang="en-US" sz="2400" b="1" dirty="0" err="1" smtClean="0">
                <a:hlinkClick r:id="rId2"/>
              </a:rPr>
              <a:t>landshaftlar</a:t>
            </a:r>
            <a:r>
              <a:rPr lang="en-US" sz="2400" b="1" dirty="0">
                <a:hlinkClick r:id="rId2"/>
              </a:rPr>
              <a:t> </a:t>
            </a:r>
            <a:r>
              <a:rPr lang="en-US" sz="2400" b="1" dirty="0" err="1"/>
              <a:t>tabiiy</a:t>
            </a:r>
            <a:r>
              <a:rPr lang="en-US" sz="2400" b="1" dirty="0"/>
              <a:t> </a:t>
            </a:r>
            <a:r>
              <a:rPr lang="en-US" sz="2400" b="1" dirty="0" err="1"/>
              <a:t>va</a:t>
            </a:r>
            <a:r>
              <a:rPr lang="en-US" sz="2400" b="1" dirty="0"/>
              <a:t> </a:t>
            </a:r>
            <a:r>
              <a:rPr lang="en-US" sz="2400" b="1" dirty="0" err="1"/>
              <a:t>antropogenlandshaftlarga</a:t>
            </a:r>
            <a:r>
              <a:rPr lang="en-US" sz="2400" b="1" dirty="0"/>
              <a:t> </a:t>
            </a:r>
            <a:r>
              <a:rPr lang="en-US" sz="2400" b="1" dirty="0" err="1"/>
              <a:t>ajratiladi</a:t>
            </a:r>
            <a:r>
              <a:rPr lang="en-US" sz="2400" b="1" dirty="0"/>
              <a:t>. 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err="1"/>
              <a:t>Tabiiy</a:t>
            </a:r>
            <a:r>
              <a:rPr lang="en-US" sz="2400" dirty="0"/>
              <a:t> </a:t>
            </a:r>
            <a:r>
              <a:rPr lang="en-US" sz="2400" b="1" dirty="0" err="1"/>
              <a:t>landshaft</a:t>
            </a:r>
            <a:r>
              <a:rPr lang="en-US" sz="2400" b="1" dirty="0"/>
              <a:t> </a:t>
            </a:r>
            <a:r>
              <a:rPr lang="en-US" sz="2400" dirty="0"/>
              <a:t>— </a:t>
            </a:r>
            <a:r>
              <a:rPr lang="en-US" sz="2400" dirty="0" err="1"/>
              <a:t>faqat</a:t>
            </a:r>
            <a:r>
              <a:rPr lang="en-US" sz="2400" dirty="0"/>
              <a:t> </a:t>
            </a:r>
            <a:r>
              <a:rPr lang="en-US" sz="2400" dirty="0" err="1"/>
              <a:t>tabiiy</a:t>
            </a:r>
            <a:r>
              <a:rPr lang="en-US" sz="2400" dirty="0"/>
              <a:t> </a:t>
            </a:r>
            <a:r>
              <a:rPr lang="en-US" sz="2400" dirty="0" err="1"/>
              <a:t>omillar</a:t>
            </a:r>
            <a:r>
              <a:rPr lang="en-US" sz="2400" dirty="0"/>
              <a:t> </a:t>
            </a:r>
            <a:r>
              <a:rPr lang="en-US" sz="2400" dirty="0" err="1"/>
              <a:t>ta’sirida</a:t>
            </a:r>
            <a:r>
              <a:rPr lang="en-US" sz="2400" dirty="0"/>
              <a:t> </a:t>
            </a:r>
            <a:r>
              <a:rPr lang="en-US" sz="2400" dirty="0" err="1"/>
              <a:t>shakllangan</a:t>
            </a:r>
            <a:r>
              <a:rPr lang="en-US" sz="2400" dirty="0"/>
              <a:t> </a:t>
            </a:r>
            <a:r>
              <a:rPr lang="en-US" sz="2400" dirty="0" err="1"/>
              <a:t>yoki</a:t>
            </a:r>
            <a:r>
              <a:rPr lang="en-US" sz="2400" dirty="0"/>
              <a:t> </a:t>
            </a:r>
            <a:r>
              <a:rPr lang="en-US" sz="2400" dirty="0" err="1"/>
              <a:t>shakllanayotgan</a:t>
            </a:r>
            <a:r>
              <a:rPr lang="en-US" sz="2400" dirty="0"/>
              <a:t> </a:t>
            </a:r>
            <a:r>
              <a:rPr lang="en-US" sz="2400" dirty="0" err="1"/>
              <a:t>landshaftdir</a:t>
            </a:r>
            <a:r>
              <a:rPr lang="en-US" sz="2400" dirty="0"/>
              <a:t>. </a:t>
            </a:r>
            <a:r>
              <a:rPr lang="en-US" sz="2400" dirty="0" err="1"/>
              <a:t>Unga</a:t>
            </a:r>
            <a:r>
              <a:rPr lang="en-US" sz="2400" dirty="0"/>
              <a:t> </a:t>
            </a:r>
            <a:r>
              <a:rPr lang="en-US" sz="2400" dirty="0" err="1"/>
              <a:t>inson</a:t>
            </a:r>
            <a:r>
              <a:rPr lang="en-US" sz="2400" dirty="0"/>
              <a:t> </a:t>
            </a:r>
            <a:r>
              <a:rPr lang="en-US" sz="2400" dirty="0" err="1"/>
              <a:t>faolliyati</a:t>
            </a:r>
            <a:r>
              <a:rPr lang="en-US" sz="2400" dirty="0"/>
              <a:t> </a:t>
            </a:r>
            <a:r>
              <a:rPr lang="en-US" sz="2400" dirty="0" err="1"/>
              <a:t>ta’sir</a:t>
            </a:r>
            <a:r>
              <a:rPr lang="en-US" sz="2400" dirty="0"/>
              <a:t> </a:t>
            </a:r>
            <a:r>
              <a:rPr lang="en-US" sz="2400" dirty="0" err="1"/>
              <a:t>etmagan</a:t>
            </a:r>
            <a:r>
              <a:rPr lang="en-US" sz="2400" dirty="0"/>
              <a:t> </a:t>
            </a:r>
            <a:r>
              <a:rPr lang="en-US" sz="2400" dirty="0" err="1"/>
              <a:t>bo‘ladi</a:t>
            </a:r>
            <a:r>
              <a:rPr lang="en-US" sz="2400" dirty="0"/>
              <a:t>. </a:t>
            </a:r>
            <a:r>
              <a:rPr lang="en-US" sz="2400" dirty="0" err="1"/>
              <a:t>Masalan</a:t>
            </a:r>
            <a:r>
              <a:rPr lang="en-US" sz="2400" dirty="0"/>
              <a:t>, </a:t>
            </a:r>
            <a:r>
              <a:rPr lang="en-US" sz="2400" dirty="0" err="1"/>
              <a:t>Chotqol</a:t>
            </a:r>
            <a:r>
              <a:rPr lang="en-US" sz="2400" dirty="0"/>
              <a:t> </a:t>
            </a:r>
            <a:r>
              <a:rPr lang="en-US" sz="2400" dirty="0" err="1"/>
              <a:t>biosfera</a:t>
            </a:r>
            <a:r>
              <a:rPr lang="en-US" sz="2400" dirty="0"/>
              <a:t> </a:t>
            </a:r>
            <a:r>
              <a:rPr lang="en-US" sz="2400" dirty="0" err="1"/>
              <a:t>qo‘riqxonasidagi</a:t>
            </a:r>
            <a:r>
              <a:rPr lang="en-US" sz="2400" dirty="0"/>
              <a:t> </a:t>
            </a:r>
            <a:r>
              <a:rPr lang="en-US" sz="2400" dirty="0" err="1"/>
              <a:t>archazorlar</a:t>
            </a:r>
            <a:r>
              <a:rPr lang="en-US" sz="2400" dirty="0"/>
              <a:t> </a:t>
            </a:r>
            <a:r>
              <a:rPr lang="en-US" sz="2400" dirty="0" err="1"/>
              <a:t>shular</a:t>
            </a:r>
            <a:r>
              <a:rPr lang="en-US" sz="2400" dirty="0"/>
              <a:t> </a:t>
            </a:r>
            <a:r>
              <a:rPr lang="en-US" sz="2400" dirty="0" err="1"/>
              <a:t>jumlasiga</a:t>
            </a:r>
            <a:r>
              <a:rPr lang="en-US" sz="2400" dirty="0"/>
              <a:t> </a:t>
            </a:r>
            <a:r>
              <a:rPr lang="en-US" sz="2400" dirty="0" err="1"/>
              <a:t>kiradi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5075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2006-08-20 - Road Trip - Day 29 - United States - Arizona - Biosphere 2 488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503" y="1124744"/>
            <a:ext cx="7452826" cy="4968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4153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2690336"/>
            <a:ext cx="705678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/>
              <a:t>Antropogen</a:t>
            </a:r>
            <a:r>
              <a:rPr lang="en-US" sz="2400" b="1" dirty="0"/>
              <a:t> </a:t>
            </a:r>
            <a:r>
              <a:rPr lang="en-US" sz="2400" b="1" dirty="0" err="1"/>
              <a:t>landshafti</a:t>
            </a:r>
            <a:r>
              <a:rPr lang="en-US" sz="2400" dirty="0"/>
              <a:t> — </a:t>
            </a:r>
            <a:r>
              <a:rPr lang="en-US" sz="2400" dirty="0" err="1"/>
              <a:t>tabiiy</a:t>
            </a:r>
            <a:r>
              <a:rPr lang="en-US" sz="2400" dirty="0"/>
              <a:t> </a:t>
            </a:r>
            <a:r>
              <a:rPr lang="en-US" sz="2400" dirty="0" err="1"/>
              <a:t>va</a:t>
            </a:r>
            <a:r>
              <a:rPr lang="en-US" sz="2400" dirty="0"/>
              <a:t> </a:t>
            </a:r>
            <a:r>
              <a:rPr lang="en-US" sz="2400" dirty="0" err="1"/>
              <a:t>antropogen</a:t>
            </a:r>
            <a:r>
              <a:rPr lang="en-US" sz="2400" dirty="0"/>
              <a:t> </a:t>
            </a:r>
            <a:r>
              <a:rPr lang="en-US" sz="2400" dirty="0" err="1"/>
              <a:t>omillar</a:t>
            </a:r>
            <a:r>
              <a:rPr lang="en-US" sz="2400" dirty="0"/>
              <a:t> </a:t>
            </a:r>
            <a:r>
              <a:rPr lang="en-US" sz="2400" dirty="0" err="1"/>
              <a:t>ta’sirida</a:t>
            </a:r>
            <a:r>
              <a:rPr lang="en-US" sz="2400" dirty="0"/>
              <a:t> </a:t>
            </a:r>
            <a:r>
              <a:rPr lang="en-US" sz="2400" dirty="0" err="1"/>
              <a:t>shakllangan</a:t>
            </a:r>
            <a:r>
              <a:rPr lang="en-US" sz="2400" dirty="0"/>
              <a:t> </a:t>
            </a:r>
            <a:r>
              <a:rPr lang="en-US" sz="2400" dirty="0" err="1"/>
              <a:t>va</a:t>
            </a:r>
            <a:r>
              <a:rPr lang="en-US" sz="2400" dirty="0"/>
              <a:t> </a:t>
            </a:r>
            <a:r>
              <a:rPr lang="en-US" sz="2400" dirty="0" err="1"/>
              <a:t>shakllanayotgan</a:t>
            </a:r>
            <a:r>
              <a:rPr lang="en-US" sz="2400" dirty="0"/>
              <a:t> </a:t>
            </a:r>
            <a:r>
              <a:rPr lang="en-US" sz="2400" dirty="0" err="1"/>
              <a:t>landshaftdir</a:t>
            </a:r>
            <a:r>
              <a:rPr lang="en-US" sz="2400" dirty="0"/>
              <a:t>. </a:t>
            </a:r>
            <a:r>
              <a:rPr lang="en-US" sz="2400" dirty="0" err="1"/>
              <a:t>Bunga</a:t>
            </a:r>
            <a:r>
              <a:rPr lang="en-US" sz="2400" dirty="0"/>
              <a:t> </a:t>
            </a:r>
            <a:r>
              <a:rPr lang="en-US" sz="2400" dirty="0" err="1"/>
              <a:t>inson</a:t>
            </a:r>
            <a:r>
              <a:rPr lang="en-US" sz="2400" dirty="0"/>
              <a:t> </a:t>
            </a:r>
            <a:r>
              <a:rPr lang="en-US" sz="2400" dirty="0" err="1"/>
              <a:t>faoliyati</a:t>
            </a:r>
            <a:r>
              <a:rPr lang="en-US" sz="2400" dirty="0"/>
              <a:t> </a:t>
            </a:r>
            <a:r>
              <a:rPr lang="en-US" sz="2400" dirty="0" err="1"/>
              <a:t>ta’sirida</a:t>
            </a:r>
            <a:r>
              <a:rPr lang="en-US" sz="2400" dirty="0"/>
              <a:t> </a:t>
            </a:r>
            <a:r>
              <a:rPr lang="en-US" sz="2400" dirty="0" err="1"/>
              <a:t>vujudga</a:t>
            </a:r>
            <a:r>
              <a:rPr lang="en-US" sz="2400" dirty="0"/>
              <a:t> </a:t>
            </a:r>
            <a:r>
              <a:rPr lang="en-US" sz="2400" dirty="0" err="1"/>
              <a:t>kelgan</a:t>
            </a:r>
            <a:r>
              <a:rPr lang="en-US" sz="2400" dirty="0"/>
              <a:t> </a:t>
            </a:r>
            <a:r>
              <a:rPr lang="en-US" sz="2400" dirty="0" err="1"/>
              <a:t>landshaftlar</a:t>
            </a:r>
            <a:r>
              <a:rPr lang="en-US" sz="2400" dirty="0"/>
              <a:t> </a:t>
            </a:r>
            <a:r>
              <a:rPr lang="en-US" sz="2400" dirty="0" err="1"/>
              <a:t>kiradi</a:t>
            </a:r>
            <a:r>
              <a:rPr lang="en-US" sz="2400" dirty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499776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2204864"/>
            <a:ext cx="705678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err="1"/>
              <a:t>Antropogen</a:t>
            </a:r>
            <a:r>
              <a:rPr lang="en-US" sz="2400" dirty="0"/>
              <a:t> </a:t>
            </a:r>
            <a:r>
              <a:rPr lang="en-US" sz="2400" dirty="0" err="1"/>
              <a:t>landshaftlar</a:t>
            </a:r>
            <a:r>
              <a:rPr lang="en-US" sz="2400" dirty="0"/>
              <a:t> </a:t>
            </a:r>
            <a:r>
              <a:rPr lang="en-US" sz="2400" dirty="0" err="1"/>
              <a:t>quyidagi</a:t>
            </a:r>
            <a:r>
              <a:rPr lang="en-US" sz="2400" dirty="0"/>
              <a:t> </a:t>
            </a:r>
            <a:r>
              <a:rPr lang="en-US" sz="2400" dirty="0" err="1"/>
              <a:t>turlarga</a:t>
            </a:r>
            <a:r>
              <a:rPr lang="en-US" sz="2400" dirty="0"/>
              <a:t> </a:t>
            </a:r>
            <a:r>
              <a:rPr lang="en-US" sz="2400" dirty="0" err="1"/>
              <a:t>bo‘linadi</a:t>
            </a:r>
            <a:r>
              <a:rPr lang="en-US" sz="2400" dirty="0"/>
              <a:t>: </a:t>
            </a:r>
            <a:r>
              <a:rPr lang="en-US" sz="2400" dirty="0" err="1"/>
              <a:t>qishloq</a:t>
            </a:r>
            <a:r>
              <a:rPr lang="en-US" sz="2400" dirty="0"/>
              <a:t> </a:t>
            </a:r>
            <a:r>
              <a:rPr lang="en-US" sz="2400" dirty="0" err="1"/>
              <a:t>xo‘jalik</a:t>
            </a:r>
            <a:r>
              <a:rPr lang="en-US" sz="2400" dirty="0"/>
              <a:t> </a:t>
            </a:r>
            <a:r>
              <a:rPr lang="en-US" sz="2400" dirty="0" err="1"/>
              <a:t>yoki</a:t>
            </a:r>
            <a:r>
              <a:rPr lang="en-US" sz="2400" dirty="0"/>
              <a:t> </a:t>
            </a:r>
            <a:r>
              <a:rPr lang="en-US" sz="2400" dirty="0" err="1"/>
              <a:t>agrolandshaftlar</a:t>
            </a:r>
            <a:r>
              <a:rPr lang="en-US" sz="2400" dirty="0"/>
              <a:t> (</a:t>
            </a:r>
            <a:r>
              <a:rPr lang="en-US" sz="2400" dirty="0" err="1"/>
              <a:t>ekinzorlar</a:t>
            </a:r>
            <a:r>
              <a:rPr lang="en-US" sz="2400" dirty="0"/>
              <a:t>, </a:t>
            </a:r>
            <a:r>
              <a:rPr lang="en-US" sz="2400" dirty="0" err="1"/>
              <a:t>bog‘lar</a:t>
            </a:r>
            <a:r>
              <a:rPr lang="en-US" sz="2400" dirty="0"/>
              <a:t>, </a:t>
            </a:r>
            <a:r>
              <a:rPr lang="en-US" sz="2400" dirty="0" err="1"/>
              <a:t>yaylovlar</a:t>
            </a:r>
            <a:r>
              <a:rPr lang="en-US" sz="2400" dirty="0"/>
              <a:t>); </a:t>
            </a:r>
            <a:r>
              <a:rPr lang="en-US" sz="2400" dirty="0" err="1"/>
              <a:t>suv</a:t>
            </a:r>
            <a:r>
              <a:rPr lang="en-US" sz="2400" dirty="0"/>
              <a:t> </a:t>
            </a:r>
            <a:r>
              <a:rPr lang="en-US" sz="2400" dirty="0" err="1"/>
              <a:t>yoki</a:t>
            </a:r>
            <a:r>
              <a:rPr lang="en-US" sz="2400" dirty="0"/>
              <a:t> </a:t>
            </a:r>
            <a:r>
              <a:rPr lang="en-US" sz="2400" dirty="0" err="1"/>
              <a:t>gidrogen</a:t>
            </a:r>
            <a:r>
              <a:rPr lang="en-US" sz="2400" dirty="0"/>
              <a:t> </a:t>
            </a:r>
            <a:r>
              <a:rPr lang="en-US" sz="2400" dirty="0" err="1"/>
              <a:t>landshaftlar</a:t>
            </a:r>
            <a:r>
              <a:rPr lang="en-US" sz="2400" dirty="0"/>
              <a:t> (</a:t>
            </a:r>
            <a:r>
              <a:rPr lang="en-US" sz="2400" dirty="0" err="1"/>
              <a:t>kanallar</a:t>
            </a:r>
            <a:r>
              <a:rPr lang="en-US" sz="2400" dirty="0"/>
              <a:t>, </a:t>
            </a:r>
            <a:r>
              <a:rPr lang="en-US" sz="2400" dirty="0" err="1"/>
              <a:t>hovuzlar</a:t>
            </a:r>
            <a:r>
              <a:rPr lang="en-US" sz="2400" dirty="0"/>
              <a:t>, </a:t>
            </a:r>
            <a:r>
              <a:rPr lang="en-US" sz="2400" dirty="0" err="1"/>
              <a:t>suv</a:t>
            </a:r>
            <a:r>
              <a:rPr lang="en-US" sz="2400" dirty="0"/>
              <a:t> </a:t>
            </a:r>
            <a:r>
              <a:rPr lang="en-US" sz="2400" dirty="0" err="1"/>
              <a:t>omborlari</a:t>
            </a:r>
            <a:r>
              <a:rPr lang="en-US" sz="2400" dirty="0"/>
              <a:t>); </a:t>
            </a:r>
            <a:r>
              <a:rPr lang="en-US" sz="2400" dirty="0" err="1"/>
              <a:t>shahar</a:t>
            </a:r>
            <a:r>
              <a:rPr lang="en-US" sz="2400" dirty="0"/>
              <a:t> </a:t>
            </a:r>
            <a:r>
              <a:rPr lang="en-US" sz="2400" dirty="0" err="1"/>
              <a:t>yoki</a:t>
            </a:r>
            <a:r>
              <a:rPr lang="en-US" sz="2400" dirty="0"/>
              <a:t> </a:t>
            </a:r>
            <a:r>
              <a:rPr lang="en-US" sz="2400" dirty="0" err="1"/>
              <a:t>seliteb</a:t>
            </a:r>
            <a:r>
              <a:rPr lang="en-US" sz="2400" dirty="0"/>
              <a:t> </a:t>
            </a:r>
            <a:r>
              <a:rPr lang="en-US" sz="2400" dirty="0" err="1"/>
              <a:t>landshaftlar</a:t>
            </a:r>
            <a:r>
              <a:rPr lang="en-US" sz="2400" dirty="0"/>
              <a:t> (</a:t>
            </a:r>
            <a:r>
              <a:rPr lang="en-US" sz="2400" dirty="0" err="1"/>
              <a:t>shaharlar</a:t>
            </a:r>
            <a:r>
              <a:rPr lang="en-US" sz="2400" dirty="0"/>
              <a:t>, </a:t>
            </a:r>
            <a:r>
              <a:rPr lang="en-US" sz="2400" dirty="0" err="1"/>
              <a:t>qishloqlar</a:t>
            </a:r>
            <a:r>
              <a:rPr lang="en-US" sz="2400" dirty="0"/>
              <a:t>); </a:t>
            </a:r>
            <a:r>
              <a:rPr lang="en-US" sz="2400" dirty="0" err="1"/>
              <a:t>sanoat</a:t>
            </a:r>
            <a:r>
              <a:rPr lang="en-US" sz="2400" dirty="0"/>
              <a:t> </a:t>
            </a:r>
            <a:r>
              <a:rPr lang="en-US" sz="2400" dirty="0" err="1"/>
              <a:t>land­shaftlar</a:t>
            </a:r>
            <a:r>
              <a:rPr lang="en-US" sz="2400" dirty="0"/>
              <a:t> (</a:t>
            </a:r>
            <a:r>
              <a:rPr lang="en-US" sz="2400" dirty="0" err="1"/>
              <a:t>zavodlar</a:t>
            </a:r>
            <a:r>
              <a:rPr lang="en-US" sz="2400" dirty="0"/>
              <a:t>, </a:t>
            </a:r>
            <a:r>
              <a:rPr lang="en-US" sz="2400" dirty="0" err="1"/>
              <a:t>shaxtalar</a:t>
            </a:r>
            <a:r>
              <a:rPr lang="en-US" sz="2400" dirty="0"/>
              <a:t>, </a:t>
            </a:r>
            <a:r>
              <a:rPr lang="en-US" sz="2400" dirty="0" err="1"/>
              <a:t>chiqindilar</a:t>
            </a:r>
            <a:r>
              <a:rPr lang="en-US" sz="2400" dirty="0"/>
              <a:t> </a:t>
            </a:r>
            <a:r>
              <a:rPr lang="en-US" sz="2400" dirty="0" err="1"/>
              <a:t>uyumi</a:t>
            </a:r>
            <a:r>
              <a:rPr lang="en-US" sz="2400" dirty="0"/>
              <a:t>, </a:t>
            </a:r>
            <a:r>
              <a:rPr lang="en-US" sz="2400" dirty="0" err="1"/>
              <a:t>aerodromlar</a:t>
            </a:r>
            <a:r>
              <a:rPr lang="en-US" sz="2400" dirty="0"/>
              <a:t>, </a:t>
            </a:r>
            <a:r>
              <a:rPr lang="en-US" sz="2400" dirty="0" err="1"/>
              <a:t>yo‘llar</a:t>
            </a:r>
            <a:r>
              <a:rPr lang="en-US" sz="2400" dirty="0"/>
              <a:t> </a:t>
            </a:r>
            <a:r>
              <a:rPr lang="en-US" sz="2400" dirty="0" err="1"/>
              <a:t>va</a:t>
            </a:r>
            <a:r>
              <a:rPr lang="en-US" sz="2400" dirty="0"/>
              <a:t> </a:t>
            </a:r>
            <a:r>
              <a:rPr lang="en-US" sz="2400" dirty="0" err="1"/>
              <a:t>h.k</a:t>
            </a:r>
            <a:r>
              <a:rPr lang="en-US" sz="2400" dirty="0"/>
              <a:t>.)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053307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Biosphere by Martin New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545" y="1052736"/>
            <a:ext cx="7632394" cy="504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22971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628800"/>
            <a:ext cx="7239000" cy="1143000"/>
          </a:xfrm>
        </p:spPr>
        <p:txBody>
          <a:bodyPr/>
          <a:lstStyle/>
          <a:p>
            <a:r>
              <a:rPr lang="en-US" u="sng" dirty="0" err="1" smtClean="0">
                <a:solidFill>
                  <a:schemeClr val="tx1"/>
                </a:solidFill>
              </a:rPr>
              <a:t>E’tiboringiz</a:t>
            </a:r>
            <a:r>
              <a:rPr lang="en-US" u="sng" dirty="0" smtClean="0">
                <a:solidFill>
                  <a:schemeClr val="tx1"/>
                </a:solidFill>
              </a:rPr>
              <a:t> </a:t>
            </a:r>
            <a:r>
              <a:rPr lang="en-US" u="sng" dirty="0" err="1" smtClean="0">
                <a:solidFill>
                  <a:schemeClr val="tx1"/>
                </a:solidFill>
              </a:rPr>
              <a:t>uchun</a:t>
            </a:r>
            <a:r>
              <a:rPr lang="en-US" u="sng" dirty="0" smtClean="0">
                <a:solidFill>
                  <a:schemeClr val="tx1"/>
                </a:solidFill>
              </a:rPr>
              <a:t> </a:t>
            </a:r>
            <a:r>
              <a:rPr lang="en-US" u="sng" dirty="0" err="1" smtClean="0">
                <a:solidFill>
                  <a:schemeClr val="tx1"/>
                </a:solidFill>
              </a:rPr>
              <a:t>raxmat</a:t>
            </a:r>
            <a:endParaRPr lang="ru-RU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03498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</TotalTime>
  <Words>80</Words>
  <Application>Microsoft Office PowerPoint</Application>
  <PresentationFormat>Экран (4:3)</PresentationFormat>
  <Paragraphs>8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Trebuchet MS</vt:lpstr>
      <vt:lpstr>Wingdings</vt:lpstr>
      <vt:lpstr>Wingdings 2</vt:lpstr>
      <vt:lpstr>Изящная</vt:lpstr>
      <vt:lpstr>Mavzu: landshaftlarda biosfera-atmosferaning bog'liqligi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E’tiboringiz uchun raxmat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MUSTAQIL ISHI</dc:title>
  <dc:creator>Пользователь</dc:creator>
  <cp:lastModifiedBy>packardbell</cp:lastModifiedBy>
  <cp:revision>2</cp:revision>
  <dcterms:created xsi:type="dcterms:W3CDTF">2022-05-04T22:08:22Z</dcterms:created>
  <dcterms:modified xsi:type="dcterms:W3CDTF">2026-04-09T13:27:49Z</dcterms:modified>
</cp:coreProperties>
</file>