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3"/>
  </p:notesMasterIdLst>
  <p:handoutMasterIdLst>
    <p:handoutMasterId r:id="rId14"/>
  </p:handoutMasterIdLst>
  <p:sldIdLst>
    <p:sldId id="256" r:id="rId5"/>
    <p:sldId id="257" r:id="rId6"/>
    <p:sldId id="258" r:id="rId7"/>
    <p:sldId id="259" r:id="rId8"/>
    <p:sldId id="266" r:id="rId9"/>
    <p:sldId id="260" r:id="rId10"/>
    <p:sldId id="268" r:id="rId11"/>
    <p:sldId id="261" r:id="rId12"/>
  </p:sldIdLst>
  <p:sldSz cx="12192000" cy="6858000"/>
  <p:notesSz cx="6858000" cy="9144000"/>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701" autoAdjust="0"/>
  </p:normalViewPr>
  <p:slideViewPr>
    <p:cSldViewPr snapToGrid="0" showGuides="1">
      <p:cViewPr varScale="1">
        <p:scale>
          <a:sx n="63" d="100"/>
          <a:sy n="63" d="100"/>
        </p:scale>
        <p:origin x="54" y="1134"/>
      </p:cViewPr>
      <p:guideLst>
        <p:guide orient="horz" pos="2160"/>
        <p:guide pos="3840"/>
      </p:guideLst>
    </p:cSldViewPr>
  </p:slideViewPr>
  <p:notesTextViewPr>
    <p:cViewPr>
      <p:scale>
        <a:sx n="1" d="1"/>
        <a:sy n="1" d="1"/>
      </p:scale>
      <p:origin x="0" y="0"/>
    </p:cViewPr>
  </p:notesTextViewPr>
  <p:notesViewPr>
    <p:cSldViewPr snapToGrid="0" showGuides="1">
      <p:cViewPr varScale="1">
        <p:scale>
          <a:sx n="90" d="100"/>
          <a:sy n="90" d="100"/>
        </p:scale>
        <p:origin x="3774"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полнитель верхне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rtl="0">
              <a:defRPr sz="1200"/>
            </a:lvl1pPr>
          </a:lstStyle>
          <a:p>
            <a:pPr algn="r" rtl="0"/>
            <a:fld id="{F097377B-7A80-4695-9311-7480A96BA5C2}" type="datetime1">
              <a:rPr lang="ru-RU" smtClean="0"/>
              <a:pPr algn="r" rtl="0"/>
              <a:t>27.03.2026</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rtl="0">
              <a:defRPr sz="1200"/>
            </a:lvl1pPr>
          </a:lstStyle>
          <a:p>
            <a:pPr algn="r" rtl="0"/>
            <a:fld id="{06834459-7356-44BF-850D-8B30C4FB3B6B}" type="slidenum">
              <a:rPr lang="ru-RU" smtClean="0"/>
              <a:pPr algn="r" rtl="0"/>
              <a:t>‹#›</a:t>
            </a:fld>
            <a:endParaRPr lang="ru-RU" dirty="0"/>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полнитель верхне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rtl="0">
              <a:defRPr sz="1200"/>
            </a:lvl1pPr>
          </a:lstStyle>
          <a:p>
            <a:fld id="{FAA1E4E1-DF6A-45D0-AB14-6A9A0B144578}" type="datetime1">
              <a:rPr lang="ru-RU" smtClean="0"/>
              <a:pPr/>
              <a:t>27.03.2026</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dirty="0"/>
          </a:p>
        </p:txBody>
      </p:sp>
      <p:sp>
        <p:nvSpPr>
          <p:cNvPr id="5" name="Заполнитель заме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dirty="0"/>
              <a:t>Образец текста</a:t>
            </a:r>
          </a:p>
          <a:p>
            <a:pPr lvl="1" rtl="0"/>
            <a:r>
              <a:rPr lang="ru-RU" dirty="0"/>
              <a:t>Второй уровень</a:t>
            </a:r>
          </a:p>
          <a:p>
            <a:pPr lvl="2" rtl="0"/>
            <a:r>
              <a:rPr lang="ru-RU" dirty="0"/>
              <a:t>Третий уровень</a:t>
            </a:r>
          </a:p>
          <a:p>
            <a:pPr lvl="3" rtl="0"/>
            <a:r>
              <a:rPr lang="ru-RU" dirty="0"/>
              <a:t>Четвертый уровень</a:t>
            </a:r>
          </a:p>
          <a:p>
            <a:pPr lvl="4" rtl="0"/>
            <a:r>
              <a:rPr lang="ru-RU" dirty="0"/>
              <a:t>Пятый уровень</a:t>
            </a:r>
          </a:p>
        </p:txBody>
      </p:sp>
      <p:sp>
        <p:nvSpPr>
          <p:cNvPr id="6" name="Заполнитель нижне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rtl="0">
              <a:defRPr sz="1200"/>
            </a:lvl1pPr>
          </a:lstStyle>
          <a:p>
            <a:fld id="{0A3C37BE-C303-496D-B5CD-85F2937540FC}" type="slidenum">
              <a:rPr lang="ru-RU" smtClean="0"/>
              <a:pPr/>
              <a:t>‹#›</a:t>
            </a:fld>
            <a:endParaRPr lang="ru-RU" dirty="0"/>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8" name="Прямоугольник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2" name="Заголовок 1"/>
          <p:cNvSpPr>
            <a:spLocks noGrp="1"/>
          </p:cNvSpPr>
          <p:nvPr>
            <p:ph type="ctrTitle"/>
          </p:nvPr>
        </p:nvSpPr>
        <p:spPr>
          <a:xfrm>
            <a:off x="1104900" y="2292094"/>
            <a:ext cx="10096500" cy="2219691"/>
          </a:xfrm>
        </p:spPr>
        <p:txBody>
          <a:bodyPr rtlCol="0" anchor="ctr">
            <a:normAutofit/>
          </a:bodyPr>
          <a:lstStyle>
            <a:lvl1pPr algn="l" rtl="0">
              <a:defRPr sz="4400" cap="all" baseline="0"/>
            </a:lvl1pPr>
          </a:lstStyle>
          <a:p>
            <a:pPr rtl="0"/>
            <a:r>
              <a:rPr lang="ru-RU"/>
              <a:t>Образец заголовка</a:t>
            </a:r>
            <a:endParaRPr lang="ru-RU" dirty="0"/>
          </a:p>
        </p:txBody>
      </p:sp>
      <p:sp>
        <p:nvSpPr>
          <p:cNvPr id="3" name="Подзаголовок 2"/>
          <p:cNvSpPr>
            <a:spLocks noGrp="1"/>
          </p:cNvSpPr>
          <p:nvPr>
            <p:ph type="subTitle" idx="1"/>
          </p:nvPr>
        </p:nvSpPr>
        <p:spPr>
          <a:xfrm>
            <a:off x="1104898" y="4511784"/>
            <a:ext cx="10096501" cy="955565"/>
          </a:xfrm>
        </p:spPr>
        <p:txBody>
          <a:bodyPr rtlCol="0">
            <a:normAutofit/>
          </a:bodyPr>
          <a:lstStyle>
            <a:lvl1pPr marL="0" indent="0" algn="l" rtl="0">
              <a:spcBef>
                <a:spcPts val="0"/>
              </a:spcBef>
              <a:buNone/>
              <a:defRPr sz="18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ru-RU"/>
              <a:t>Образец подзаголовка</a:t>
            </a:r>
            <a:endParaRPr lang="ru-RU" dirty="0"/>
          </a:p>
        </p:txBody>
      </p:sp>
      <p:sp>
        <p:nvSpPr>
          <p:cNvPr id="4" name="Дата 3"/>
          <p:cNvSpPr>
            <a:spLocks noGrp="1"/>
          </p:cNvSpPr>
          <p:nvPr>
            <p:ph type="dt" sz="half" idx="10"/>
          </p:nvPr>
        </p:nvSpPr>
        <p:spPr/>
        <p:txBody>
          <a:bodyPr rtlCol="0"/>
          <a:lstStyle>
            <a:lvl1pPr>
              <a:defRPr/>
            </a:lvl1pPr>
          </a:lstStyle>
          <a:p>
            <a:fld id="{3C522B8D-815E-429C-9EC2-505CEC215084}" type="datetime1">
              <a:rPr lang="ru-RU" smtClean="0"/>
              <a:pPr/>
              <a:t>27.03.2026</a:t>
            </a:fld>
            <a:endParaRPr lang="ru-RU" dirty="0"/>
          </a:p>
        </p:txBody>
      </p:sp>
      <p:sp>
        <p:nvSpPr>
          <p:cNvPr id="5" name="Нижний колонтитул 4"/>
          <p:cNvSpPr>
            <a:spLocks noGrp="1"/>
          </p:cNvSpPr>
          <p:nvPr>
            <p:ph type="ftr" sz="quarter" idx="11"/>
          </p:nvPr>
        </p:nvSpPr>
        <p:spPr/>
        <p:txBody>
          <a:bodyPr rtlCol="0"/>
          <a:lstStyle/>
          <a:p>
            <a:pPr rtl="0"/>
            <a:endParaRPr lang="ru-RU" dirty="0"/>
          </a:p>
        </p:txBody>
      </p:sp>
      <p:sp>
        <p:nvSpPr>
          <p:cNvPr id="6" name="Номер слайда 5"/>
          <p:cNvSpPr>
            <a:spLocks noGrp="1"/>
          </p:cNvSpPr>
          <p:nvPr>
            <p:ph type="sldNum" sz="quarter" idx="12"/>
          </p:nvPr>
        </p:nvSpPr>
        <p:spPr/>
        <p:txBody>
          <a:bodyPr rtlCol="0"/>
          <a:lstStyle/>
          <a:p>
            <a:pPr rtl="0"/>
            <a:fld id="{0FF54DE5-C571-48E8-A5BC-B369434E2F44}" type="slidenum">
              <a:rPr lang="ru-RU" smtClean="0"/>
              <a:t>‹#›</a:t>
            </a:fld>
            <a:endParaRPr lang="ru-RU" dirty="0"/>
          </a:p>
        </p:txBody>
      </p:sp>
      <p:pic>
        <p:nvPicPr>
          <p:cNvPr id="11" name="Рисунок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4445" y="0"/>
            <a:ext cx="1747524" cy="2292094"/>
          </a:xfrm>
          <a:prstGeom prst="rect">
            <a:avLst/>
          </a:prstGeom>
        </p:spPr>
      </p:pic>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chor="b"/>
          <a:lstStyle>
            <a:lvl1pPr algn="l" rtl="0">
              <a:defRPr sz="3200"/>
            </a:lvl1pPr>
          </a:lstStyle>
          <a:p>
            <a:pPr rtl="0"/>
            <a:r>
              <a:rPr lang="ru-RU"/>
              <a:t>Образец заголовка</a:t>
            </a:r>
            <a:endParaRPr lang="ru-RU" dirty="0"/>
          </a:p>
        </p:txBody>
      </p:sp>
      <p:sp>
        <p:nvSpPr>
          <p:cNvPr id="3" name="Рисунок 2"/>
          <p:cNvSpPr>
            <a:spLocks noGrp="1"/>
          </p:cNvSpPr>
          <p:nvPr>
            <p:ph type="pic" idx="1"/>
          </p:nvPr>
        </p:nvSpPr>
        <p:spPr>
          <a:xfrm>
            <a:off x="4654671" y="1600199"/>
            <a:ext cx="6430912" cy="4572001"/>
          </a:xfrm>
        </p:spPr>
        <p:txBody>
          <a:bodyPr tIns="1188720" rtlCol="0">
            <a:normAutofit/>
          </a:bodyPr>
          <a:lstStyle>
            <a:lvl1pPr marL="0" indent="0" algn="ctr" rtl="0">
              <a:buNone/>
              <a:defRPr sz="20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ru-RU" dirty="0"/>
              <a:t>Вставка рисунка</a:t>
            </a:r>
          </a:p>
        </p:txBody>
      </p:sp>
      <p:sp>
        <p:nvSpPr>
          <p:cNvPr id="4" name="Текст 3"/>
          <p:cNvSpPr>
            <a:spLocks noGrp="1"/>
          </p:cNvSpPr>
          <p:nvPr>
            <p:ph type="body" sz="half" idx="2"/>
          </p:nvPr>
        </p:nvSpPr>
        <p:spPr>
          <a:xfrm>
            <a:off x="1104900" y="1600200"/>
            <a:ext cx="3396996" cy="4572000"/>
          </a:xfrm>
        </p:spPr>
        <p:txBody>
          <a:bodyPr rtlCol="0">
            <a:normAutofit/>
          </a:bodyPr>
          <a:lstStyle>
            <a:lvl1pPr marL="0" indent="0" algn="l" rtl="0">
              <a:spcBef>
                <a:spcPts val="1200"/>
              </a:spcBef>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ru-RU"/>
              <a:t>Образец текста</a:t>
            </a:r>
          </a:p>
        </p:txBody>
      </p:sp>
      <p:sp>
        <p:nvSpPr>
          <p:cNvPr id="5" name="Дата 4"/>
          <p:cNvSpPr>
            <a:spLocks noGrp="1"/>
          </p:cNvSpPr>
          <p:nvPr>
            <p:ph type="dt" sz="half" idx="10"/>
          </p:nvPr>
        </p:nvSpPr>
        <p:spPr/>
        <p:txBody>
          <a:bodyPr rtlCol="0"/>
          <a:lstStyle>
            <a:lvl1pPr>
              <a:defRPr/>
            </a:lvl1pPr>
          </a:lstStyle>
          <a:p>
            <a:fld id="{E80E4BC3-C763-48AA-8280-ACE59646066A}" type="datetime1">
              <a:rPr lang="ru-RU" smtClean="0"/>
              <a:pPr/>
              <a:t>27.03.2026</a:t>
            </a:fld>
            <a:endParaRPr lang="ru-RU" dirty="0"/>
          </a:p>
        </p:txBody>
      </p:sp>
      <p:sp>
        <p:nvSpPr>
          <p:cNvPr id="6" name="Нижний колонтитул 5"/>
          <p:cNvSpPr>
            <a:spLocks noGrp="1"/>
          </p:cNvSpPr>
          <p:nvPr>
            <p:ph type="ftr" sz="quarter" idx="11"/>
          </p:nvPr>
        </p:nvSpPr>
        <p:spPr/>
        <p:txBody>
          <a:bodyPr rtlCol="0"/>
          <a:lstStyle/>
          <a:p>
            <a:pPr rtl="0"/>
            <a:endParaRPr lang="ru-RU" dirty="0"/>
          </a:p>
        </p:txBody>
      </p:sp>
      <p:sp>
        <p:nvSpPr>
          <p:cNvPr id="7" name="Номер слайда 6"/>
          <p:cNvSpPr>
            <a:spLocks noGrp="1"/>
          </p:cNvSpPr>
          <p:nvPr>
            <p:ph type="sldNum" sz="quarter" idx="12"/>
          </p:nvPr>
        </p:nvSpPr>
        <p:spPr/>
        <p:txBody>
          <a:bodyPr rtlCol="0"/>
          <a:lstStyle/>
          <a:p>
            <a:pPr rtl="0"/>
            <a:fld id="{0FF54DE5-C571-48E8-A5BC-B369434E2F44}" type="slidenum">
              <a:rPr lang="ru-RU" smtClean="0"/>
              <a:t>‹#›</a:t>
            </a:fld>
            <a:endParaRPr lang="ru-RU" dirty="0"/>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rtl="0">
              <a:defRPr/>
            </a:lvl1pPr>
          </a:lstStyle>
          <a:p>
            <a:pPr rtl="0"/>
            <a:r>
              <a:rPr lang="ru-RU"/>
              <a:t>Образец заголовка</a:t>
            </a:r>
            <a:endParaRPr lang="ru-RU" dirty="0"/>
          </a:p>
        </p:txBody>
      </p:sp>
      <p:sp>
        <p:nvSpPr>
          <p:cNvPr id="3" name="Вертикальный текст 2"/>
          <p:cNvSpPr>
            <a:spLocks noGrp="1"/>
          </p:cNvSpPr>
          <p:nvPr>
            <p:ph type="body" orient="vert" idx="1"/>
          </p:nvPr>
        </p:nvSpPr>
        <p:spPr/>
        <p:txBody>
          <a:bodyPr vert="eaVert" rtlCol="0"/>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4" name="Дата 3"/>
          <p:cNvSpPr>
            <a:spLocks noGrp="1"/>
          </p:cNvSpPr>
          <p:nvPr>
            <p:ph type="dt" sz="half" idx="10"/>
          </p:nvPr>
        </p:nvSpPr>
        <p:spPr/>
        <p:txBody>
          <a:bodyPr rtlCol="0"/>
          <a:lstStyle>
            <a:lvl1pPr>
              <a:defRPr/>
            </a:lvl1pPr>
          </a:lstStyle>
          <a:p>
            <a:fld id="{36D72474-459C-42C4-A0ED-A9AD89867D22}" type="datetime1">
              <a:rPr lang="ru-RU" smtClean="0"/>
              <a:pPr/>
              <a:t>27.03.2026</a:t>
            </a:fld>
            <a:endParaRPr lang="ru-RU" dirty="0"/>
          </a:p>
        </p:txBody>
      </p:sp>
      <p:sp>
        <p:nvSpPr>
          <p:cNvPr id="5" name="Нижний колонтитул 4"/>
          <p:cNvSpPr>
            <a:spLocks noGrp="1"/>
          </p:cNvSpPr>
          <p:nvPr>
            <p:ph type="ftr" sz="quarter" idx="11"/>
          </p:nvPr>
        </p:nvSpPr>
        <p:spPr/>
        <p:txBody>
          <a:bodyPr rtlCol="0"/>
          <a:lstStyle/>
          <a:p>
            <a:pPr rtl="0"/>
            <a:endParaRPr lang="ru-RU" dirty="0"/>
          </a:p>
        </p:txBody>
      </p:sp>
      <p:sp>
        <p:nvSpPr>
          <p:cNvPr id="6" name="Номер слайда 5"/>
          <p:cNvSpPr>
            <a:spLocks noGrp="1"/>
          </p:cNvSpPr>
          <p:nvPr>
            <p:ph type="sldNum" sz="quarter" idx="12"/>
          </p:nvPr>
        </p:nvSpPr>
        <p:spPr/>
        <p:txBody>
          <a:bodyPr rtlCol="0"/>
          <a:lstStyle/>
          <a:p>
            <a:pPr rtl="0"/>
            <a:fld id="{0FF54DE5-C571-48E8-A5BC-B369434E2F44}" type="slidenum">
              <a:rPr lang="ru-RU" smtClean="0"/>
              <a:t>‹#›</a:t>
            </a:fld>
            <a:endParaRPr lang="ru-RU" dirty="0"/>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372600" y="365125"/>
            <a:ext cx="1714500" cy="5811838"/>
          </a:xfrm>
        </p:spPr>
        <p:txBody>
          <a:bodyPr vert="eaVert" rtlCol="0"/>
          <a:lstStyle/>
          <a:p>
            <a:pPr rtl="0"/>
            <a:r>
              <a:rPr lang="ru-RU"/>
              <a:t>Образец заголовка</a:t>
            </a:r>
            <a:endParaRPr lang="ru-RU" dirty="0"/>
          </a:p>
        </p:txBody>
      </p:sp>
      <p:sp>
        <p:nvSpPr>
          <p:cNvPr id="3" name="Вертикальный текст 2"/>
          <p:cNvSpPr>
            <a:spLocks noGrp="1"/>
          </p:cNvSpPr>
          <p:nvPr>
            <p:ph type="body" orient="vert" idx="1"/>
          </p:nvPr>
        </p:nvSpPr>
        <p:spPr>
          <a:xfrm>
            <a:off x="1104900" y="365125"/>
            <a:ext cx="8098896" cy="5811838"/>
          </a:xfrm>
        </p:spPr>
        <p:txBody>
          <a:bodyPr vert="eaVert" rtlCol="0"/>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4" name="Дата 3"/>
          <p:cNvSpPr>
            <a:spLocks noGrp="1"/>
          </p:cNvSpPr>
          <p:nvPr>
            <p:ph type="dt" sz="half" idx="10"/>
          </p:nvPr>
        </p:nvSpPr>
        <p:spPr/>
        <p:txBody>
          <a:bodyPr rtlCol="0"/>
          <a:lstStyle/>
          <a:p>
            <a:pPr rtl="0"/>
            <a:r>
              <a:rPr lang="ru-RU" dirty="0"/>
              <a:t>09.10.2016</a:t>
            </a:r>
          </a:p>
        </p:txBody>
      </p:sp>
      <p:sp>
        <p:nvSpPr>
          <p:cNvPr id="5" name="Нижний колонтитул 4"/>
          <p:cNvSpPr>
            <a:spLocks noGrp="1"/>
          </p:cNvSpPr>
          <p:nvPr>
            <p:ph type="ftr" sz="quarter" idx="11"/>
          </p:nvPr>
        </p:nvSpPr>
        <p:spPr/>
        <p:txBody>
          <a:bodyPr rtlCol="0"/>
          <a:lstStyle/>
          <a:p>
            <a:pPr rtl="0"/>
            <a:endParaRPr lang="ru-RU" dirty="0"/>
          </a:p>
        </p:txBody>
      </p:sp>
      <p:sp>
        <p:nvSpPr>
          <p:cNvPr id="6" name="Номер слайда 5"/>
          <p:cNvSpPr>
            <a:spLocks noGrp="1"/>
          </p:cNvSpPr>
          <p:nvPr>
            <p:ph type="sldNum" sz="quarter" idx="12"/>
          </p:nvPr>
        </p:nvSpPr>
        <p:spPr/>
        <p:txBody>
          <a:bodyPr rtlCol="0"/>
          <a:lstStyle/>
          <a:p>
            <a:pPr rtl="0"/>
            <a:fld id="{0FF54DE5-C571-48E8-A5BC-B369434E2F44}" type="slidenum">
              <a:rPr lang="ru-RU" smtClean="0"/>
              <a:t>‹#›</a:t>
            </a:fld>
            <a:endParaRPr lang="ru-RU" dirty="0"/>
          </a:p>
        </p:txBody>
      </p:sp>
      <p:grpSp>
        <p:nvGrpSpPr>
          <p:cNvPr id="7" name="Группа 6"/>
          <p:cNvGrpSpPr/>
          <p:nvPr/>
        </p:nvGrpSpPr>
        <p:grpSpPr>
          <a:xfrm rot="5400000">
            <a:off x="6514047" y="3228843"/>
            <a:ext cx="5632704" cy="84403"/>
            <a:chOff x="1073150" y="1219201"/>
            <a:chExt cx="10058400" cy="63125"/>
          </a:xfrm>
        </p:grpSpPr>
        <p:cxnSp>
          <p:nvCxnSpPr>
            <p:cNvPr id="8" name="Прямая соединительная линия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rtl="0">
              <a:defRPr/>
            </a:lvl1pPr>
          </a:lstStyle>
          <a:p>
            <a:pPr rtl="0"/>
            <a:r>
              <a:rPr lang="ru-RU"/>
              <a:t>Образец заголовка</a:t>
            </a:r>
            <a:endParaRPr lang="ru-RU" dirty="0"/>
          </a:p>
        </p:txBody>
      </p:sp>
      <p:sp>
        <p:nvSpPr>
          <p:cNvPr id="3" name="Объект 2"/>
          <p:cNvSpPr>
            <a:spLocks noGrp="1"/>
          </p:cNvSpPr>
          <p:nvPr>
            <p:ph idx="1"/>
          </p:nvPr>
        </p:nvSpPr>
        <p:spPr/>
        <p:txBody>
          <a:bodyPr rtlCol="0"/>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4" name="Дата 3"/>
          <p:cNvSpPr>
            <a:spLocks noGrp="1"/>
          </p:cNvSpPr>
          <p:nvPr>
            <p:ph type="dt" sz="half" idx="10"/>
          </p:nvPr>
        </p:nvSpPr>
        <p:spPr/>
        <p:txBody>
          <a:bodyPr rtlCol="0"/>
          <a:lstStyle>
            <a:lvl1pPr>
              <a:defRPr/>
            </a:lvl1pPr>
          </a:lstStyle>
          <a:p>
            <a:fld id="{008D2BC5-0E5D-4645-A815-DFCA1A04B5A6}" type="datetime1">
              <a:rPr lang="ru-RU" smtClean="0"/>
              <a:pPr/>
              <a:t>27.03.2026</a:t>
            </a:fld>
            <a:endParaRPr lang="ru-RU" dirty="0"/>
          </a:p>
        </p:txBody>
      </p:sp>
      <p:sp>
        <p:nvSpPr>
          <p:cNvPr id="5" name="Нижний колонтитул 4"/>
          <p:cNvSpPr>
            <a:spLocks noGrp="1"/>
          </p:cNvSpPr>
          <p:nvPr>
            <p:ph type="ftr" sz="quarter" idx="11"/>
          </p:nvPr>
        </p:nvSpPr>
        <p:spPr/>
        <p:txBody>
          <a:bodyPr rtlCol="0"/>
          <a:lstStyle/>
          <a:p>
            <a:pPr rtl="0"/>
            <a:endParaRPr lang="ru-RU" dirty="0"/>
          </a:p>
        </p:txBody>
      </p:sp>
      <p:sp>
        <p:nvSpPr>
          <p:cNvPr id="6" name="Номер слайда 5"/>
          <p:cNvSpPr>
            <a:spLocks noGrp="1"/>
          </p:cNvSpPr>
          <p:nvPr>
            <p:ph type="sldNum" sz="quarter" idx="12"/>
          </p:nvPr>
        </p:nvSpPr>
        <p:spPr/>
        <p:txBody>
          <a:bodyPr rtlCol="0"/>
          <a:lstStyle/>
          <a:p>
            <a:pPr rtl="0"/>
            <a:fld id="{0FF54DE5-C571-48E8-A5BC-B369434E2F44}" type="slidenum">
              <a:rPr lang="ru-RU" smtClean="0"/>
              <a:t>‹#›</a:t>
            </a:fld>
            <a:endParaRPr lang="ru-RU" dirty="0"/>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Титульный слайд с рисунком">
    <p:spTree>
      <p:nvGrpSpPr>
        <p:cNvPr id="1" name=""/>
        <p:cNvGrpSpPr/>
        <p:nvPr/>
      </p:nvGrpSpPr>
      <p:grpSpPr>
        <a:xfrm>
          <a:off x="0" y="0"/>
          <a:ext cx="0" cy="0"/>
          <a:chOff x="0" y="0"/>
          <a:chExt cx="0" cy="0"/>
        </a:xfrm>
      </p:grpSpPr>
      <p:grpSp>
        <p:nvGrpSpPr>
          <p:cNvPr id="13" name="Группа 12"/>
          <p:cNvGrpSpPr/>
          <p:nvPr/>
        </p:nvGrpSpPr>
        <p:grpSpPr>
          <a:xfrm rot="10800000">
            <a:off x="0" y="5645510"/>
            <a:ext cx="12192000" cy="63125"/>
            <a:chOff x="507492" y="1501519"/>
            <a:chExt cx="8129016" cy="63125"/>
          </a:xfrm>
        </p:grpSpPr>
        <p:cxnSp>
          <p:nvCxnSpPr>
            <p:cNvPr id="17" name="Прямая соединительная линия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Группа 13"/>
          <p:cNvGrpSpPr/>
          <p:nvPr/>
        </p:nvGrpSpPr>
        <p:grpSpPr>
          <a:xfrm>
            <a:off x="0" y="1143000"/>
            <a:ext cx="12192000" cy="63125"/>
            <a:chOff x="507492" y="1501519"/>
            <a:chExt cx="8129016" cy="63125"/>
          </a:xfrm>
        </p:grpSpPr>
        <p:cxnSp>
          <p:nvCxnSpPr>
            <p:cNvPr id="15" name="Прямая соединительная линия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Прямоугольник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8" name="Прямоугольник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2" name="Заголовок 1"/>
          <p:cNvSpPr>
            <a:spLocks noGrp="1"/>
          </p:cNvSpPr>
          <p:nvPr>
            <p:ph type="ctrTitle"/>
          </p:nvPr>
        </p:nvSpPr>
        <p:spPr>
          <a:xfrm>
            <a:off x="1104900" y="2292094"/>
            <a:ext cx="5734050" cy="2219691"/>
          </a:xfrm>
        </p:spPr>
        <p:txBody>
          <a:bodyPr rtlCol="0" anchor="ctr">
            <a:normAutofit/>
          </a:bodyPr>
          <a:lstStyle>
            <a:lvl1pPr algn="l" rtl="0">
              <a:defRPr sz="4400" cap="all" baseline="0"/>
            </a:lvl1pPr>
          </a:lstStyle>
          <a:p>
            <a:pPr rtl="0"/>
            <a:r>
              <a:rPr lang="ru-RU"/>
              <a:t>Образец заголовка</a:t>
            </a:r>
            <a:endParaRPr lang="ru-RU" dirty="0"/>
          </a:p>
        </p:txBody>
      </p:sp>
      <p:sp>
        <p:nvSpPr>
          <p:cNvPr id="3" name="Подзаголовок 2"/>
          <p:cNvSpPr>
            <a:spLocks noGrp="1"/>
          </p:cNvSpPr>
          <p:nvPr>
            <p:ph type="subTitle" idx="1"/>
          </p:nvPr>
        </p:nvSpPr>
        <p:spPr>
          <a:xfrm>
            <a:off x="1104900" y="4511784"/>
            <a:ext cx="5734050" cy="955565"/>
          </a:xfrm>
        </p:spPr>
        <p:txBody>
          <a:bodyPr rtlCol="0">
            <a:normAutofit/>
          </a:bodyPr>
          <a:lstStyle>
            <a:lvl1pPr marL="0" indent="0" algn="l" rtl="0">
              <a:spcBef>
                <a:spcPts val="0"/>
              </a:spcBef>
              <a:buNone/>
              <a:defRPr sz="18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ru-RU"/>
              <a:t>Образец подзаголовка</a:t>
            </a:r>
            <a:endParaRPr lang="ru-RU" dirty="0"/>
          </a:p>
        </p:txBody>
      </p:sp>
      <p:pic>
        <p:nvPicPr>
          <p:cNvPr id="10" name="Рисунок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5880" y="0"/>
            <a:ext cx="1747524" cy="2292094"/>
          </a:xfrm>
          <a:prstGeom prst="rect">
            <a:avLst/>
          </a:prstGeom>
        </p:spPr>
      </p:pic>
      <p:sp>
        <p:nvSpPr>
          <p:cNvPr id="11" name="Рисунок 10"/>
          <p:cNvSpPr>
            <a:spLocks noGrp="1"/>
          </p:cNvSpPr>
          <p:nvPr>
            <p:ph type="pic" sz="quarter" idx="13"/>
          </p:nvPr>
        </p:nvSpPr>
        <p:spPr>
          <a:xfrm>
            <a:off x="6981063" y="1310656"/>
            <a:ext cx="5210937" cy="4208604"/>
          </a:xfrm>
          <a:solidFill>
            <a:schemeClr val="tx1">
              <a:lumMod val="20000"/>
              <a:lumOff val="80000"/>
            </a:schemeClr>
          </a:solidFill>
        </p:spPr>
        <p:txBody>
          <a:bodyPr tIns="1005840" rtlCol="0"/>
          <a:lstStyle>
            <a:lvl1pPr marL="0" indent="0" algn="ctr" rtl="0">
              <a:buNone/>
              <a:defRPr/>
            </a:lvl1pPr>
          </a:lstStyle>
          <a:p>
            <a:pPr rtl="0"/>
            <a:r>
              <a:rPr lang="ru-RU" dirty="0"/>
              <a:t>Вставка рисунка</a:t>
            </a:r>
          </a:p>
        </p:txBody>
      </p:sp>
      <p:sp>
        <p:nvSpPr>
          <p:cNvPr id="19" name="Пояснительный текст"/>
          <p:cNvSpPr/>
          <p:nvPr/>
        </p:nvSpPr>
        <p:spPr>
          <a:xfrm>
            <a:off x="12344400" y="0"/>
            <a:ext cx="129540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rtl="0"/>
            <a:r>
              <a:rPr lang="ru-RU" sz="1100" b="1" i="1" dirty="0">
                <a:latin typeface="Arial" pitchFamily="34" charset="0"/>
                <a:cs typeface="Arial" pitchFamily="34" charset="0"/>
              </a:rPr>
              <a:t>ПРИМЕЧАНИЕ</a:t>
            </a:r>
            <a:endParaRPr lang="ru-RU" sz="1200" b="1" i="1" dirty="0">
              <a:latin typeface="Arial" pitchFamily="34" charset="0"/>
              <a:cs typeface="Arial" pitchFamily="34" charset="0"/>
            </a:endParaRPr>
          </a:p>
          <a:p>
            <a:pPr rtl="0"/>
            <a:r>
              <a:rPr lang="ru-RU" sz="1200" i="1" dirty="0">
                <a:latin typeface="Arial" pitchFamily="34" charset="0"/>
                <a:cs typeface="Arial" pitchFamily="34" charset="0"/>
              </a:rPr>
              <a:t>Чтобы изменить изображение на этом слайде, выберите рисунок и удалите его. Затем нажмите значок "Рисунки" в заполнителе, чтобы вставить изображение.</a:t>
            </a: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Группа 7"/>
          <p:cNvGrpSpPr/>
          <p:nvPr/>
        </p:nvGrpSpPr>
        <p:grpSpPr>
          <a:xfrm>
            <a:off x="0" y="2514600"/>
            <a:ext cx="12192000" cy="3194035"/>
            <a:chOff x="647402" y="2514600"/>
            <a:chExt cx="10838688" cy="3194035"/>
          </a:xfrm>
        </p:grpSpPr>
        <p:grpSp>
          <p:nvGrpSpPr>
            <p:cNvPr id="9" name="Группа 8"/>
            <p:cNvGrpSpPr/>
            <p:nvPr/>
          </p:nvGrpSpPr>
          <p:grpSpPr>
            <a:xfrm>
              <a:off x="647402" y="2514600"/>
              <a:ext cx="10838688" cy="63125"/>
              <a:chOff x="507492" y="1501519"/>
              <a:chExt cx="8129016" cy="63125"/>
            </a:xfrm>
          </p:grpSpPr>
          <p:cxnSp>
            <p:nvCxnSpPr>
              <p:cNvPr id="14" name="Прямая соединительная линия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Прямоугольник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grpSp>
          <p:nvGrpSpPr>
            <p:cNvPr id="11" name="Группа 10"/>
            <p:cNvGrpSpPr/>
            <p:nvPr/>
          </p:nvGrpSpPr>
          <p:grpSpPr>
            <a:xfrm rot="10800000">
              <a:off x="647402" y="5645510"/>
              <a:ext cx="10838688" cy="63125"/>
              <a:chOff x="507492" y="1501519"/>
              <a:chExt cx="8129016" cy="63125"/>
            </a:xfrm>
          </p:grpSpPr>
          <p:cxnSp>
            <p:nvCxnSpPr>
              <p:cNvPr id="12" name="Прямая соединительная линия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Заголовок 1"/>
          <p:cNvSpPr>
            <a:spLocks noGrp="1"/>
          </p:cNvSpPr>
          <p:nvPr>
            <p:ph type="title"/>
          </p:nvPr>
        </p:nvSpPr>
        <p:spPr>
          <a:xfrm>
            <a:off x="1104899" y="2971806"/>
            <a:ext cx="10071099" cy="1684150"/>
          </a:xfrm>
        </p:spPr>
        <p:txBody>
          <a:bodyPr rtlCol="0" anchor="ctr">
            <a:normAutofit/>
          </a:bodyPr>
          <a:lstStyle>
            <a:lvl1pPr algn="l" rtl="0">
              <a:defRPr sz="4400" cap="all" baseline="0">
                <a:solidFill>
                  <a:schemeClr val="bg1"/>
                </a:solidFill>
              </a:defRPr>
            </a:lvl1pPr>
          </a:lstStyle>
          <a:p>
            <a:pPr rtl="0"/>
            <a:r>
              <a:rPr lang="ru-RU"/>
              <a:t>Образец заголовка</a:t>
            </a:r>
            <a:endParaRPr lang="ru-RU" dirty="0"/>
          </a:p>
        </p:txBody>
      </p:sp>
      <p:sp>
        <p:nvSpPr>
          <p:cNvPr id="3" name="Замещающий текст 2"/>
          <p:cNvSpPr>
            <a:spLocks noGrp="1"/>
          </p:cNvSpPr>
          <p:nvPr>
            <p:ph type="body" idx="1"/>
          </p:nvPr>
        </p:nvSpPr>
        <p:spPr>
          <a:xfrm>
            <a:off x="1104899" y="4655956"/>
            <a:ext cx="10071099" cy="509750"/>
          </a:xfrm>
        </p:spPr>
        <p:txBody>
          <a:bodyPr rtlCol="0">
            <a:normAutofit/>
          </a:bodyPr>
          <a:lstStyle>
            <a:lvl1pPr marL="0" indent="0" algn="l" rtl="0">
              <a:spcBef>
                <a:spcPts val="0"/>
              </a:spcBef>
              <a:buNone/>
              <a:defRPr sz="1600">
                <a:solidFill>
                  <a:schemeClr val="bg1"/>
                </a:solidFill>
              </a:defRPr>
            </a:lvl1pPr>
            <a:lvl2pPr marL="457200" indent="0" algn="l" rtl="0">
              <a:buNone/>
              <a:defRPr sz="2000">
                <a:solidFill>
                  <a:schemeClr val="tx1">
                    <a:tint val="75000"/>
                  </a:schemeClr>
                </a:solidFill>
              </a:defRPr>
            </a:lvl2pPr>
            <a:lvl3pPr marL="914400" indent="0" algn="l" rtl="0">
              <a:buNone/>
              <a:defRPr sz="1800">
                <a:solidFill>
                  <a:schemeClr val="tx1">
                    <a:tint val="75000"/>
                  </a:schemeClr>
                </a:solidFill>
              </a:defRPr>
            </a:lvl3pPr>
            <a:lvl4pPr marL="1371600" indent="0" algn="l" rtl="0">
              <a:buNone/>
              <a:defRPr sz="1600">
                <a:solidFill>
                  <a:schemeClr val="tx1">
                    <a:tint val="75000"/>
                  </a:schemeClr>
                </a:solidFill>
              </a:defRPr>
            </a:lvl4pPr>
            <a:lvl5pPr marL="1828800" indent="0" algn="l" rtl="0">
              <a:buNone/>
              <a:defRPr sz="1600">
                <a:solidFill>
                  <a:schemeClr val="tx1">
                    <a:tint val="75000"/>
                  </a:schemeClr>
                </a:solidFill>
              </a:defRPr>
            </a:lvl5pPr>
            <a:lvl6pPr marL="2286000" indent="0" algn="l" rtl="0">
              <a:buNone/>
              <a:defRPr sz="1600">
                <a:solidFill>
                  <a:schemeClr val="tx1">
                    <a:tint val="75000"/>
                  </a:schemeClr>
                </a:solidFill>
              </a:defRPr>
            </a:lvl6pPr>
            <a:lvl7pPr marL="2743200" indent="0" algn="l" rtl="0">
              <a:buNone/>
              <a:defRPr sz="1600">
                <a:solidFill>
                  <a:schemeClr val="tx1">
                    <a:tint val="75000"/>
                  </a:schemeClr>
                </a:solidFill>
              </a:defRPr>
            </a:lvl7pPr>
            <a:lvl8pPr marL="3200400" indent="0" algn="l" rtl="0">
              <a:buNone/>
              <a:defRPr sz="1600">
                <a:solidFill>
                  <a:schemeClr val="tx1">
                    <a:tint val="75000"/>
                  </a:schemeClr>
                </a:solidFill>
              </a:defRPr>
            </a:lvl8pPr>
            <a:lvl9pPr marL="3657600" indent="0" algn="l" rtl="0">
              <a:buNone/>
              <a:defRPr sz="1600">
                <a:solidFill>
                  <a:schemeClr val="tx1">
                    <a:tint val="75000"/>
                  </a:schemeClr>
                </a:solidFill>
              </a:defRPr>
            </a:lvl9pPr>
          </a:lstStyle>
          <a:p>
            <a:pPr lvl="0" rtl="0"/>
            <a:r>
              <a:rPr lang="ru-RU"/>
              <a:t>Образец текста</a:t>
            </a:r>
          </a:p>
        </p:txBody>
      </p:sp>
      <p:sp>
        <p:nvSpPr>
          <p:cNvPr id="4" name="Дата 3"/>
          <p:cNvSpPr>
            <a:spLocks noGrp="1"/>
          </p:cNvSpPr>
          <p:nvPr>
            <p:ph type="dt" sz="half" idx="10"/>
          </p:nvPr>
        </p:nvSpPr>
        <p:spPr/>
        <p:txBody>
          <a:bodyPr rtlCol="0"/>
          <a:lstStyle>
            <a:lvl1pPr>
              <a:defRPr/>
            </a:lvl1pPr>
          </a:lstStyle>
          <a:p>
            <a:fld id="{BF3049B1-F681-4AF5-B948-A3B940E9215A}" type="datetime1">
              <a:rPr lang="ru-RU" smtClean="0"/>
              <a:pPr/>
              <a:t>27.03.2026</a:t>
            </a:fld>
            <a:endParaRPr lang="ru-RU" dirty="0"/>
          </a:p>
        </p:txBody>
      </p:sp>
      <p:sp>
        <p:nvSpPr>
          <p:cNvPr id="5" name="Нижний колонтитул 4"/>
          <p:cNvSpPr>
            <a:spLocks noGrp="1"/>
          </p:cNvSpPr>
          <p:nvPr>
            <p:ph type="ftr" sz="quarter" idx="11"/>
          </p:nvPr>
        </p:nvSpPr>
        <p:spPr/>
        <p:txBody>
          <a:bodyPr rtlCol="0"/>
          <a:lstStyle/>
          <a:p>
            <a:pPr rtl="0"/>
            <a:endParaRPr lang="ru-RU" dirty="0"/>
          </a:p>
        </p:txBody>
      </p:sp>
      <p:sp>
        <p:nvSpPr>
          <p:cNvPr id="6" name="Номер слайда 5"/>
          <p:cNvSpPr>
            <a:spLocks noGrp="1"/>
          </p:cNvSpPr>
          <p:nvPr>
            <p:ph type="sldNum" sz="quarter" idx="12"/>
          </p:nvPr>
        </p:nvSpPr>
        <p:spPr/>
        <p:txBody>
          <a:bodyPr rtlCol="0"/>
          <a:lstStyle/>
          <a:p>
            <a:pPr rtl="0"/>
            <a:fld id="{0FF54DE5-C571-48E8-A5BC-B369434E2F44}" type="slidenum">
              <a:rPr lang="ru-RU" smtClean="0"/>
              <a:t>‹#›</a:t>
            </a:fld>
            <a:endParaRPr lang="ru-RU" dirty="0"/>
          </a:p>
        </p:txBody>
      </p:sp>
      <p:pic>
        <p:nvPicPr>
          <p:cNvPr id="7" name="Рисунок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25880" y="0"/>
            <a:ext cx="1783188" cy="2971806"/>
          </a:xfrm>
          <a:prstGeom prst="rect">
            <a:avLst/>
          </a:prstGeom>
        </p:spPr>
      </p:pic>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a:t>Образец заголовка</a:t>
            </a:r>
            <a:endParaRPr lang="ru-RU" dirty="0"/>
          </a:p>
        </p:txBody>
      </p:sp>
      <p:sp>
        <p:nvSpPr>
          <p:cNvPr id="3" name="Объект 2"/>
          <p:cNvSpPr>
            <a:spLocks noGrp="1"/>
          </p:cNvSpPr>
          <p:nvPr>
            <p:ph sz="half" idx="1"/>
          </p:nvPr>
        </p:nvSpPr>
        <p:spPr>
          <a:xfrm>
            <a:off x="1104900" y="1600200"/>
            <a:ext cx="4914900" cy="4571999"/>
          </a:xfrm>
        </p:spPr>
        <p:txBody>
          <a:bodyPr rtlCol="0"/>
          <a:lstStyle>
            <a:lvl5pPr algn="l" rtl="0">
              <a:defRPr/>
            </a:lvl5pPr>
            <a:lvl6pPr algn="l" rtl="0">
              <a:defRPr/>
            </a:lvl6pPr>
            <a:lvl7pPr algn="l" rtl="0">
              <a:defRPr/>
            </a:lvl7pPr>
            <a:lvl8pPr algn="l" rtl="0">
              <a:defRPr/>
            </a:lvl8pPr>
            <a:lvl9pPr algn="l" rtl="0">
              <a:defRPr/>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4" name="Объект 3"/>
          <p:cNvSpPr>
            <a:spLocks noGrp="1"/>
          </p:cNvSpPr>
          <p:nvPr>
            <p:ph sz="half" idx="2"/>
          </p:nvPr>
        </p:nvSpPr>
        <p:spPr>
          <a:xfrm>
            <a:off x="6172200" y="1600200"/>
            <a:ext cx="4914900" cy="4571999"/>
          </a:xfrm>
        </p:spPr>
        <p:txBody>
          <a:bodyPr rtlCol="0"/>
          <a:lstStyle>
            <a:lvl5pPr algn="l" rtl="0">
              <a:defRPr/>
            </a:lvl5pPr>
            <a:lvl6pPr algn="l" rtl="0">
              <a:defRPr/>
            </a:lvl6pPr>
            <a:lvl7pPr algn="l" rtl="0">
              <a:defRPr/>
            </a:lvl7pPr>
            <a:lvl8pPr algn="l" rtl="0">
              <a:defRPr/>
            </a:lvl8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5" name="Дата 4"/>
          <p:cNvSpPr>
            <a:spLocks noGrp="1"/>
          </p:cNvSpPr>
          <p:nvPr>
            <p:ph type="dt" sz="half" idx="10"/>
          </p:nvPr>
        </p:nvSpPr>
        <p:spPr/>
        <p:txBody>
          <a:bodyPr rtlCol="0"/>
          <a:lstStyle>
            <a:lvl1pPr>
              <a:defRPr/>
            </a:lvl1pPr>
          </a:lstStyle>
          <a:p>
            <a:fld id="{89071334-89C1-48F8-8089-E3D6AA3BB79C}" type="datetime1">
              <a:rPr lang="ru-RU" smtClean="0"/>
              <a:pPr/>
              <a:t>27.03.2026</a:t>
            </a:fld>
            <a:endParaRPr lang="ru-RU" dirty="0"/>
          </a:p>
        </p:txBody>
      </p:sp>
      <p:sp>
        <p:nvSpPr>
          <p:cNvPr id="6" name="Нижний колонтитул 5"/>
          <p:cNvSpPr>
            <a:spLocks noGrp="1"/>
          </p:cNvSpPr>
          <p:nvPr>
            <p:ph type="ftr" sz="quarter" idx="11"/>
          </p:nvPr>
        </p:nvSpPr>
        <p:spPr/>
        <p:txBody>
          <a:bodyPr rtlCol="0"/>
          <a:lstStyle/>
          <a:p>
            <a:pPr rtl="0"/>
            <a:endParaRPr lang="ru-RU" dirty="0"/>
          </a:p>
        </p:txBody>
      </p:sp>
      <p:sp>
        <p:nvSpPr>
          <p:cNvPr id="7" name="Номер слайда 6"/>
          <p:cNvSpPr>
            <a:spLocks noGrp="1"/>
          </p:cNvSpPr>
          <p:nvPr>
            <p:ph type="sldNum" sz="quarter" idx="12"/>
          </p:nvPr>
        </p:nvSpPr>
        <p:spPr/>
        <p:txBody>
          <a:bodyPr rtlCol="0"/>
          <a:lstStyle/>
          <a:p>
            <a:pPr rtl="0"/>
            <a:fld id="{0FF54DE5-C571-48E8-A5BC-B369434E2F44}" type="slidenum">
              <a:rPr lang="ru-RU" smtClean="0"/>
              <a:t>‹#›</a:t>
            </a:fld>
            <a:endParaRPr lang="ru-RU" dirty="0"/>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a:t>Образец заголовка</a:t>
            </a:r>
            <a:endParaRPr lang="ru-RU" dirty="0"/>
          </a:p>
        </p:txBody>
      </p:sp>
      <p:sp>
        <p:nvSpPr>
          <p:cNvPr id="3" name="Текст 2"/>
          <p:cNvSpPr>
            <a:spLocks noGrp="1"/>
          </p:cNvSpPr>
          <p:nvPr>
            <p:ph type="body" idx="1"/>
          </p:nvPr>
        </p:nvSpPr>
        <p:spPr>
          <a:xfrm>
            <a:off x="1104900" y="1600200"/>
            <a:ext cx="4919472"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ru-RU"/>
              <a:t>Образец текста</a:t>
            </a:r>
          </a:p>
        </p:txBody>
      </p:sp>
      <p:sp>
        <p:nvSpPr>
          <p:cNvPr id="4" name="Объект 3"/>
          <p:cNvSpPr>
            <a:spLocks noGrp="1"/>
          </p:cNvSpPr>
          <p:nvPr>
            <p:ph sz="half" idx="2"/>
          </p:nvPr>
        </p:nvSpPr>
        <p:spPr>
          <a:xfrm>
            <a:off x="1104900" y="2424112"/>
            <a:ext cx="4919472" cy="3748088"/>
          </a:xfrm>
        </p:spPr>
        <p:txBody>
          <a:bodyPr rtlCol="0"/>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5" name="Текст 4"/>
          <p:cNvSpPr>
            <a:spLocks noGrp="1"/>
          </p:cNvSpPr>
          <p:nvPr>
            <p:ph type="body" sz="quarter" idx="3"/>
          </p:nvPr>
        </p:nvSpPr>
        <p:spPr>
          <a:xfrm>
            <a:off x="6166110" y="1600200"/>
            <a:ext cx="4919472"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ru-RU"/>
              <a:t>Образец текста</a:t>
            </a:r>
          </a:p>
        </p:txBody>
      </p:sp>
      <p:sp>
        <p:nvSpPr>
          <p:cNvPr id="6" name="Объект 5"/>
          <p:cNvSpPr>
            <a:spLocks noGrp="1"/>
          </p:cNvSpPr>
          <p:nvPr>
            <p:ph sz="quarter" idx="4"/>
          </p:nvPr>
        </p:nvSpPr>
        <p:spPr>
          <a:xfrm>
            <a:off x="6166110" y="2424112"/>
            <a:ext cx="4919472" cy="3748088"/>
          </a:xfrm>
        </p:spPr>
        <p:txBody>
          <a:bodyPr rtlCol="0"/>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7" name="Дата 6"/>
          <p:cNvSpPr>
            <a:spLocks noGrp="1"/>
          </p:cNvSpPr>
          <p:nvPr>
            <p:ph type="dt" sz="half" idx="10"/>
          </p:nvPr>
        </p:nvSpPr>
        <p:spPr/>
        <p:txBody>
          <a:bodyPr rtlCol="0"/>
          <a:lstStyle>
            <a:lvl1pPr>
              <a:defRPr/>
            </a:lvl1pPr>
          </a:lstStyle>
          <a:p>
            <a:fld id="{3FDCDF3F-3D72-4F56-93A1-9DDD55AB6452}" type="datetime1">
              <a:rPr lang="ru-RU" smtClean="0"/>
              <a:pPr/>
              <a:t>27.03.2026</a:t>
            </a:fld>
            <a:endParaRPr lang="ru-RU" dirty="0"/>
          </a:p>
        </p:txBody>
      </p:sp>
      <p:sp>
        <p:nvSpPr>
          <p:cNvPr id="8" name="Нижний колонтитул 7"/>
          <p:cNvSpPr>
            <a:spLocks noGrp="1"/>
          </p:cNvSpPr>
          <p:nvPr>
            <p:ph type="ftr" sz="quarter" idx="11"/>
          </p:nvPr>
        </p:nvSpPr>
        <p:spPr/>
        <p:txBody>
          <a:bodyPr rtlCol="0"/>
          <a:lstStyle/>
          <a:p>
            <a:pPr rtl="0"/>
            <a:endParaRPr lang="ru-RU" dirty="0"/>
          </a:p>
        </p:txBody>
      </p:sp>
      <p:sp>
        <p:nvSpPr>
          <p:cNvPr id="9" name="Номер слайда 8"/>
          <p:cNvSpPr>
            <a:spLocks noGrp="1"/>
          </p:cNvSpPr>
          <p:nvPr>
            <p:ph type="sldNum" sz="quarter" idx="12"/>
          </p:nvPr>
        </p:nvSpPr>
        <p:spPr/>
        <p:txBody>
          <a:bodyPr rtlCol="0"/>
          <a:lstStyle/>
          <a:p>
            <a:pPr rtl="0"/>
            <a:fld id="{0FF54DE5-C571-48E8-A5BC-B369434E2F44}" type="slidenum">
              <a:rPr lang="ru-RU" smtClean="0"/>
              <a:t>‹#›</a:t>
            </a:fld>
            <a:endParaRPr lang="ru-RU" dirty="0"/>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rtl="0">
              <a:defRPr/>
            </a:lvl1pPr>
          </a:lstStyle>
          <a:p>
            <a:pPr rtl="0"/>
            <a:r>
              <a:rPr lang="ru-RU"/>
              <a:t>Образец заголовка</a:t>
            </a:r>
            <a:endParaRPr lang="ru-RU" dirty="0"/>
          </a:p>
        </p:txBody>
      </p:sp>
      <p:sp>
        <p:nvSpPr>
          <p:cNvPr id="3" name="Дата 2"/>
          <p:cNvSpPr>
            <a:spLocks noGrp="1"/>
          </p:cNvSpPr>
          <p:nvPr>
            <p:ph type="dt" sz="half" idx="10"/>
          </p:nvPr>
        </p:nvSpPr>
        <p:spPr/>
        <p:txBody>
          <a:bodyPr rtlCol="0"/>
          <a:lstStyle>
            <a:lvl1pPr>
              <a:defRPr/>
            </a:lvl1pPr>
          </a:lstStyle>
          <a:p>
            <a:fld id="{C5C11A32-C44A-4E32-8FFB-D057369B4F61}" type="datetime1">
              <a:rPr lang="ru-RU" smtClean="0"/>
              <a:pPr/>
              <a:t>27.03.2026</a:t>
            </a:fld>
            <a:endParaRPr lang="ru-RU" dirty="0"/>
          </a:p>
        </p:txBody>
      </p:sp>
      <p:sp>
        <p:nvSpPr>
          <p:cNvPr id="4" name="Нижний колонтитул 3"/>
          <p:cNvSpPr>
            <a:spLocks noGrp="1"/>
          </p:cNvSpPr>
          <p:nvPr>
            <p:ph type="ftr" sz="quarter" idx="11"/>
          </p:nvPr>
        </p:nvSpPr>
        <p:spPr/>
        <p:txBody>
          <a:bodyPr rtlCol="0"/>
          <a:lstStyle/>
          <a:p>
            <a:pPr rtl="0"/>
            <a:endParaRPr lang="ru-RU" dirty="0"/>
          </a:p>
        </p:txBody>
      </p:sp>
      <p:sp>
        <p:nvSpPr>
          <p:cNvPr id="5" name="Номер слайда 4"/>
          <p:cNvSpPr>
            <a:spLocks noGrp="1"/>
          </p:cNvSpPr>
          <p:nvPr>
            <p:ph type="sldNum" sz="quarter" idx="12"/>
          </p:nvPr>
        </p:nvSpPr>
        <p:spPr/>
        <p:txBody>
          <a:bodyPr rtlCol="0"/>
          <a:lstStyle/>
          <a:p>
            <a:pPr rtl="0"/>
            <a:fld id="{0FF54DE5-C571-48E8-A5BC-B369434E2F44}" type="slidenum">
              <a:rPr lang="ru-RU" smtClean="0"/>
              <a:t>‹#›</a:t>
            </a:fld>
            <a:endParaRPr lang="ru-RU" dirty="0"/>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rtlCol="0"/>
          <a:lstStyle>
            <a:lvl1pPr>
              <a:defRPr/>
            </a:lvl1pPr>
          </a:lstStyle>
          <a:p>
            <a:fld id="{5E5ECC2E-6DAB-4717-9C53-38589639C202}" type="datetime1">
              <a:rPr lang="ru-RU" smtClean="0"/>
              <a:pPr/>
              <a:t>27.03.2026</a:t>
            </a:fld>
            <a:endParaRPr lang="ru-RU" dirty="0"/>
          </a:p>
        </p:txBody>
      </p:sp>
      <p:sp>
        <p:nvSpPr>
          <p:cNvPr id="3" name="Нижний колонтитул 2"/>
          <p:cNvSpPr>
            <a:spLocks noGrp="1"/>
          </p:cNvSpPr>
          <p:nvPr>
            <p:ph type="ftr" sz="quarter" idx="11"/>
          </p:nvPr>
        </p:nvSpPr>
        <p:spPr/>
        <p:txBody>
          <a:bodyPr rtlCol="0"/>
          <a:lstStyle/>
          <a:p>
            <a:pPr rtl="0"/>
            <a:endParaRPr lang="ru-RU" dirty="0"/>
          </a:p>
        </p:txBody>
      </p:sp>
      <p:sp>
        <p:nvSpPr>
          <p:cNvPr id="4" name="Номер слайда 3"/>
          <p:cNvSpPr>
            <a:spLocks noGrp="1"/>
          </p:cNvSpPr>
          <p:nvPr>
            <p:ph type="sldNum" sz="quarter" idx="12"/>
          </p:nvPr>
        </p:nvSpPr>
        <p:spPr/>
        <p:txBody>
          <a:bodyPr rtlCol="0"/>
          <a:lstStyle/>
          <a:p>
            <a:pPr rtl="0"/>
            <a:fld id="{0FF54DE5-C571-48E8-A5BC-B369434E2F44}" type="slidenum">
              <a:rPr lang="ru-RU" smtClean="0"/>
              <a:t>‹#›</a:t>
            </a:fld>
            <a:endParaRPr lang="ru-RU" dirty="0"/>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chor="b"/>
          <a:lstStyle>
            <a:lvl1pPr algn="l" rtl="0">
              <a:defRPr sz="3200"/>
            </a:lvl1pPr>
          </a:lstStyle>
          <a:p>
            <a:pPr rtl="0"/>
            <a:r>
              <a:rPr lang="ru-RU"/>
              <a:t>Образец заголовка</a:t>
            </a:r>
            <a:endParaRPr lang="ru-RU" dirty="0"/>
          </a:p>
        </p:txBody>
      </p:sp>
      <p:sp>
        <p:nvSpPr>
          <p:cNvPr id="3" name="Объект 2"/>
          <p:cNvSpPr>
            <a:spLocks noGrp="1"/>
          </p:cNvSpPr>
          <p:nvPr>
            <p:ph idx="1"/>
          </p:nvPr>
        </p:nvSpPr>
        <p:spPr>
          <a:xfrm>
            <a:off x="5641848" y="1600199"/>
            <a:ext cx="5445252" cy="4572001"/>
          </a:xfrm>
        </p:spPr>
        <p:txBody>
          <a:bodyPr rtlCol="0">
            <a:normAutofit/>
          </a:bodyPr>
          <a:lstStyle>
            <a:lvl1pPr algn="l" rtl="0">
              <a:defRPr sz="2000"/>
            </a:lvl1pPr>
            <a:lvl2pPr algn="l" rtl="0">
              <a:defRPr sz="16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4" name="Текст 3"/>
          <p:cNvSpPr>
            <a:spLocks noGrp="1"/>
          </p:cNvSpPr>
          <p:nvPr>
            <p:ph type="body" sz="half" idx="2"/>
          </p:nvPr>
        </p:nvSpPr>
        <p:spPr>
          <a:xfrm>
            <a:off x="1104900" y="1600200"/>
            <a:ext cx="4384548" cy="4572000"/>
          </a:xfrm>
        </p:spPr>
        <p:txBody>
          <a:bodyPr rtlCol="0">
            <a:normAutofit/>
          </a:bodyPr>
          <a:lstStyle>
            <a:lvl1pPr marL="0" indent="0" algn="l" rtl="0">
              <a:spcBef>
                <a:spcPts val="1200"/>
              </a:spcBef>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ru-RU"/>
              <a:t>Образец текста</a:t>
            </a:r>
          </a:p>
        </p:txBody>
      </p:sp>
      <p:sp>
        <p:nvSpPr>
          <p:cNvPr id="5" name="Дата 4"/>
          <p:cNvSpPr>
            <a:spLocks noGrp="1"/>
          </p:cNvSpPr>
          <p:nvPr>
            <p:ph type="dt" sz="half" idx="10"/>
          </p:nvPr>
        </p:nvSpPr>
        <p:spPr/>
        <p:txBody>
          <a:bodyPr rtlCol="0"/>
          <a:lstStyle>
            <a:lvl1pPr>
              <a:defRPr/>
            </a:lvl1pPr>
          </a:lstStyle>
          <a:p>
            <a:fld id="{2DC0002A-E6EF-4378-B5A3-22E20EA855B1}" type="datetime1">
              <a:rPr lang="ru-RU" smtClean="0"/>
              <a:pPr/>
              <a:t>27.03.2026</a:t>
            </a:fld>
            <a:endParaRPr lang="ru-RU" dirty="0"/>
          </a:p>
        </p:txBody>
      </p:sp>
      <p:sp>
        <p:nvSpPr>
          <p:cNvPr id="6" name="Нижний колонтитул 5"/>
          <p:cNvSpPr>
            <a:spLocks noGrp="1"/>
          </p:cNvSpPr>
          <p:nvPr>
            <p:ph type="ftr" sz="quarter" idx="11"/>
          </p:nvPr>
        </p:nvSpPr>
        <p:spPr/>
        <p:txBody>
          <a:bodyPr rtlCol="0"/>
          <a:lstStyle/>
          <a:p>
            <a:pPr rtl="0"/>
            <a:endParaRPr lang="ru-RU" dirty="0"/>
          </a:p>
        </p:txBody>
      </p:sp>
      <p:sp>
        <p:nvSpPr>
          <p:cNvPr id="7" name="Номер слайда 6"/>
          <p:cNvSpPr>
            <a:spLocks noGrp="1"/>
          </p:cNvSpPr>
          <p:nvPr>
            <p:ph type="sldNum" sz="quarter" idx="12"/>
          </p:nvPr>
        </p:nvSpPr>
        <p:spPr/>
        <p:txBody>
          <a:bodyPr rtlCol="0"/>
          <a:lstStyle/>
          <a:p>
            <a:pPr rtl="0"/>
            <a:fld id="{0FF54DE5-C571-48E8-A5BC-B369434E2F44}" type="slidenum">
              <a:rPr lang="ru-RU" smtClean="0"/>
              <a:t>‹#›</a:t>
            </a:fld>
            <a:endParaRPr lang="ru-RU" dirty="0"/>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полнитель заголовка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pPr rtl="0"/>
            <a:r>
              <a:rPr lang="ru-RU" dirty="0"/>
              <a:t>Образец заголовка</a:t>
            </a:r>
          </a:p>
        </p:txBody>
      </p:sp>
      <p:sp>
        <p:nvSpPr>
          <p:cNvPr id="3" name="Текст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rtl="0"/>
            <a:r>
              <a:rPr lang="ru-RU" dirty="0"/>
              <a:t>Образец текста</a:t>
            </a:r>
          </a:p>
          <a:p>
            <a:pPr lvl="1" rtl="0"/>
            <a:r>
              <a:rPr lang="ru-RU" dirty="0"/>
              <a:t>Второй уровень</a:t>
            </a:r>
          </a:p>
          <a:p>
            <a:pPr lvl="2" rtl="0"/>
            <a:r>
              <a:rPr lang="ru-RU" dirty="0"/>
              <a:t>Третий уровень</a:t>
            </a:r>
          </a:p>
          <a:p>
            <a:pPr lvl="3" rtl="0"/>
            <a:r>
              <a:rPr lang="ru-RU" dirty="0"/>
              <a:t>Четвертый уровень</a:t>
            </a:r>
          </a:p>
          <a:p>
            <a:pPr lvl="4" rtl="0"/>
            <a:r>
              <a:rPr lang="ru-RU" dirty="0"/>
              <a:t>Пятый уровень</a:t>
            </a:r>
          </a:p>
          <a:p>
            <a:pPr lvl="5" rtl="0"/>
            <a:r>
              <a:rPr lang="ru-RU" dirty="0"/>
              <a:t>Шестой уровень</a:t>
            </a:r>
          </a:p>
          <a:p>
            <a:pPr lvl="6" rtl="0"/>
            <a:r>
              <a:rPr lang="ru-RU" dirty="0"/>
              <a:t>Седьмой уровень</a:t>
            </a:r>
          </a:p>
          <a:p>
            <a:pPr lvl="7" rtl="0"/>
            <a:r>
              <a:rPr lang="ru-RU" dirty="0"/>
              <a:t>Восьмой уровень</a:t>
            </a:r>
          </a:p>
          <a:p>
            <a:pPr lvl="8" rtl="0"/>
            <a:r>
              <a:rPr lang="ru-RU" dirty="0"/>
              <a:t>Девятый уровень</a:t>
            </a:r>
          </a:p>
        </p:txBody>
      </p:sp>
      <p:sp>
        <p:nvSpPr>
          <p:cNvPr id="4" name="Дата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rtl="0">
              <a:defRPr sz="1200">
                <a:solidFill>
                  <a:schemeClr val="tx1">
                    <a:lumMod val="60000"/>
                    <a:lumOff val="40000"/>
                  </a:schemeClr>
                </a:solidFill>
              </a:defRPr>
            </a:lvl1pPr>
          </a:lstStyle>
          <a:p>
            <a:fld id="{A42E0B6C-3F58-4527-A133-F91FB65EBC2F}" type="datetime1">
              <a:rPr lang="ru-RU" smtClean="0"/>
              <a:pPr/>
              <a:t>27.03.2026</a:t>
            </a:fld>
            <a:endParaRPr lang="ru-RU" dirty="0"/>
          </a:p>
        </p:txBody>
      </p:sp>
      <p:sp>
        <p:nvSpPr>
          <p:cNvPr id="5" name="Нижний колонтитул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rtl="0">
              <a:defRPr sz="1200">
                <a:solidFill>
                  <a:schemeClr val="tx1">
                    <a:lumMod val="60000"/>
                    <a:lumOff val="40000"/>
                  </a:schemeClr>
                </a:solidFill>
              </a:defRPr>
            </a:lvl1pPr>
          </a:lstStyle>
          <a:p>
            <a:pPr rtl="0"/>
            <a:endParaRPr lang="ru-RU" dirty="0"/>
          </a:p>
        </p:txBody>
      </p:sp>
      <p:sp>
        <p:nvSpPr>
          <p:cNvPr id="6" name="Номер слайда 5"/>
          <p:cNvSpPr>
            <a:spLocks noGrp="1"/>
          </p:cNvSpPr>
          <p:nvPr>
            <p:ph type="sldNum" sz="quarter" idx="4"/>
          </p:nvPr>
        </p:nvSpPr>
        <p:spPr>
          <a:xfrm>
            <a:off x="9256782" y="6356351"/>
            <a:ext cx="1828800" cy="365125"/>
          </a:xfrm>
          <a:prstGeom prst="rect">
            <a:avLst/>
          </a:prstGeom>
        </p:spPr>
        <p:txBody>
          <a:bodyPr vert="horz" lIns="0" tIns="45720" rIns="0" bIns="45720" rtlCol="0" anchor="ctr"/>
          <a:lstStyle>
            <a:lvl1pPr algn="r" rtl="0">
              <a:defRPr sz="1200">
                <a:solidFill>
                  <a:schemeClr val="tx1">
                    <a:lumMod val="60000"/>
                    <a:lumOff val="40000"/>
                  </a:schemeClr>
                </a:solidFill>
              </a:defRPr>
            </a:lvl1pPr>
          </a:lstStyle>
          <a:p>
            <a:fld id="{0FF54DE5-C571-48E8-A5BC-B369434E2F44}" type="slidenum">
              <a:rPr lang="ru-RU" smtClean="0"/>
              <a:pPr/>
              <a:t>‹#›</a:t>
            </a:fld>
            <a:endParaRPr lang="ru-RU" dirty="0"/>
          </a:p>
        </p:txBody>
      </p:sp>
      <p:grpSp>
        <p:nvGrpSpPr>
          <p:cNvPr id="15" name="Группа 14"/>
          <p:cNvGrpSpPr/>
          <p:nvPr/>
        </p:nvGrpSpPr>
        <p:grpSpPr>
          <a:xfrm>
            <a:off x="1103376" y="1219201"/>
            <a:ext cx="9985248" cy="84403"/>
            <a:chOff x="1073150" y="1219201"/>
            <a:chExt cx="10058400" cy="63125"/>
          </a:xfrm>
        </p:grpSpPr>
        <p:cxnSp>
          <p:nvCxnSpPr>
            <p:cNvPr id="13" name="Прямая соединительная линия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319536" y="2166456"/>
            <a:ext cx="5427705" cy="2219691"/>
          </a:xfrm>
        </p:spPr>
        <p:txBody>
          <a:bodyPr rtlCol="0" anchor="ctr">
            <a:normAutofit/>
          </a:bodyPr>
          <a:lstStyle/>
          <a:p>
            <a:pPr algn="ctr" rtl="0"/>
            <a:r>
              <a:rPr lang="la-Latn" sz="3600" dirty="0">
                <a:latin typeface="Times New Roman" panose="02020603050405020304" pitchFamily="18" charset="0"/>
                <a:cs typeface="Times New Roman" panose="02020603050405020304" pitchFamily="18" charset="0"/>
              </a:rPr>
              <a:t>Modern buddaviylikning o‘ziga xos hususiyatlari</a:t>
            </a:r>
          </a:p>
        </p:txBody>
      </p:sp>
      <p:sp>
        <p:nvSpPr>
          <p:cNvPr id="7" name="Подзаголовок 6"/>
          <p:cNvSpPr>
            <a:spLocks noGrp="1"/>
          </p:cNvSpPr>
          <p:nvPr>
            <p:ph type="subTitle" idx="1"/>
          </p:nvPr>
        </p:nvSpPr>
        <p:spPr>
          <a:xfrm>
            <a:off x="319536" y="4908599"/>
            <a:ext cx="5734050" cy="955565"/>
          </a:xfrm>
        </p:spPr>
        <p:txBody>
          <a:bodyPr rtlCol="0"/>
          <a:lstStyle/>
          <a:p>
            <a:pPr rtl="0"/>
            <a:endParaRPr lang="ru-RU" dirty="0"/>
          </a:p>
        </p:txBody>
      </p:sp>
      <p:pic>
        <p:nvPicPr>
          <p:cNvPr id="11" name="Рисунок 10">
            <a:extLst>
              <a:ext uri="{FF2B5EF4-FFF2-40B4-BE49-F238E27FC236}">
                <a16:creationId xmlns:a16="http://schemas.microsoft.com/office/drawing/2014/main" xmlns="" id="{A2CEE35C-3929-495F-8734-80B9A14DBAC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6635" b="6635"/>
          <a:stretch>
            <a:fillRect/>
          </a:stretch>
        </p:blipFill>
        <p:spPr/>
      </p:pic>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Объект 13"/>
          <p:cNvSpPr>
            <a:spLocks noGrp="1"/>
          </p:cNvSpPr>
          <p:nvPr>
            <p:ph idx="1"/>
          </p:nvPr>
        </p:nvSpPr>
        <p:spPr>
          <a:xfrm>
            <a:off x="1214967" y="1600200"/>
            <a:ext cx="9982200" cy="4572000"/>
          </a:xfrm>
        </p:spPr>
        <p:txBody>
          <a:bodyPr rtlCol="0"/>
          <a:lstStyle/>
          <a:p>
            <a:pPr rtl="0"/>
            <a:r>
              <a:rPr lang="en-US" sz="2800" dirty="0"/>
              <a:t>1</a:t>
            </a:r>
            <a:r>
              <a:rPr lang="la-Latn" sz="2800" dirty="0">
                <a:latin typeface="Times New Roman" panose="02020603050405020304" pitchFamily="18" charset="0"/>
                <a:cs typeface="Times New Roman" panose="02020603050405020304" pitchFamily="18" charset="0"/>
              </a:rPr>
              <a:t>. Buddaviylik dini.</a:t>
            </a:r>
          </a:p>
          <a:p>
            <a:pPr rtl="0"/>
            <a:r>
              <a:rPr lang="la-Latn" sz="2800" dirty="0">
                <a:latin typeface="Times New Roman" panose="02020603050405020304" pitchFamily="18" charset="0"/>
                <a:cs typeface="Times New Roman" panose="02020603050405020304" pitchFamily="18" charset="0"/>
              </a:rPr>
              <a:t>2. Buddaviylik dinining vujudga kelishi</a:t>
            </a:r>
          </a:p>
          <a:p>
            <a:pPr rtl="0"/>
            <a:r>
              <a:rPr lang="la-Latn" sz="2800" dirty="0">
                <a:latin typeface="Times New Roman" panose="02020603050405020304" pitchFamily="18" charset="0"/>
                <a:cs typeface="Times New Roman" panose="02020603050405020304" pitchFamily="18" charset="0"/>
              </a:rPr>
              <a:t>3. Buddaviylik dinining asosiy tamoyillari</a:t>
            </a:r>
            <a:r>
              <a:rPr lang="en-US" dirty="0"/>
              <a:t>.</a:t>
            </a:r>
            <a:endParaRPr lang="ru-RU" dirty="0"/>
          </a:p>
        </p:txBody>
      </p:sp>
      <p:sp>
        <p:nvSpPr>
          <p:cNvPr id="3" name="Заголовок 2">
            <a:extLst>
              <a:ext uri="{FF2B5EF4-FFF2-40B4-BE49-F238E27FC236}">
                <a16:creationId xmlns:a16="http://schemas.microsoft.com/office/drawing/2014/main" xmlns="" id="{67C719D8-CB60-4246-AD2C-90F4B5887BF3}"/>
              </a:ext>
            </a:extLst>
          </p:cNvPr>
          <p:cNvSpPr>
            <a:spLocks noGrp="1"/>
          </p:cNvSpPr>
          <p:nvPr>
            <p:ph type="title"/>
          </p:nvPr>
        </p:nvSpPr>
        <p:spPr>
          <a:xfrm>
            <a:off x="1110651" y="0"/>
            <a:ext cx="9980682" cy="1096962"/>
          </a:xfrm>
        </p:spPr>
        <p:txBody>
          <a:bodyPr>
            <a:normAutofit/>
          </a:bodyPr>
          <a:lstStyle/>
          <a:p>
            <a:pPr algn="ctr"/>
            <a:r>
              <a:rPr lang="la-Latn" sz="3200" dirty="0">
                <a:latin typeface="Times New Roman" panose="02020603050405020304" pitchFamily="18" charset="0"/>
                <a:cs typeface="Times New Roman" panose="02020603050405020304" pitchFamily="18" charset="0"/>
              </a:rPr>
              <a:t>Reja:</a:t>
            </a:r>
          </a:p>
        </p:txBody>
      </p:sp>
    </p:spTree>
    <p:extLst>
      <p:ext uri="{BB962C8B-B14F-4D97-AF65-F5344CB8AC3E}">
        <p14:creationId xmlns:p14="http://schemas.microsoft.com/office/powerpoint/2010/main" val="165425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98033" y="203200"/>
            <a:ext cx="9980682" cy="1096962"/>
          </a:xfrm>
        </p:spPr>
        <p:txBody>
          <a:bodyPr rtlCol="0">
            <a:normAutofit/>
          </a:bodyPr>
          <a:lstStyle/>
          <a:p>
            <a:pPr algn="ctr" rtl="0"/>
            <a:r>
              <a:rPr lang="la-Latn" sz="3200" dirty="0">
                <a:latin typeface="Times New Roman" panose="02020603050405020304" pitchFamily="18" charset="0"/>
                <a:cs typeface="Times New Roman" panose="02020603050405020304" pitchFamily="18" charset="0"/>
              </a:rPr>
              <a:t>Buddaviylik dini</a:t>
            </a:r>
          </a:p>
        </p:txBody>
      </p:sp>
      <p:sp>
        <p:nvSpPr>
          <p:cNvPr id="4" name="Объект 3">
            <a:extLst>
              <a:ext uri="{FF2B5EF4-FFF2-40B4-BE49-F238E27FC236}">
                <a16:creationId xmlns:a16="http://schemas.microsoft.com/office/drawing/2014/main" xmlns="" id="{6D59802F-B8AC-4008-825F-DA269EFC3F7C}"/>
              </a:ext>
            </a:extLst>
          </p:cNvPr>
          <p:cNvSpPr>
            <a:spLocks noGrp="1"/>
          </p:cNvSpPr>
          <p:nvPr>
            <p:ph idx="1"/>
          </p:nvPr>
        </p:nvSpPr>
        <p:spPr/>
        <p:txBody>
          <a:bodyPr/>
          <a:lstStyle/>
          <a:p>
            <a:r>
              <a:rPr lang="uz-Latn-UZ" b="1" dirty="0">
                <a:solidFill>
                  <a:srgbClr val="202122"/>
                </a:solidFill>
                <a:latin typeface="Times New Roman" panose="02020603050405020304" pitchFamily="18" charset="0"/>
                <a:cs typeface="Times New Roman" panose="02020603050405020304" pitchFamily="18" charset="0"/>
              </a:rPr>
              <a:t>Buddizm</a:t>
            </a:r>
            <a:r>
              <a:rPr lang="uz-Latn-UZ" dirty="0">
                <a:solidFill>
                  <a:srgbClr val="202122"/>
                </a:solidFill>
                <a:latin typeface="Times New Roman" panose="02020603050405020304" pitchFamily="18" charset="0"/>
                <a:cs typeface="Times New Roman" panose="02020603050405020304" pitchFamily="18" charset="0"/>
              </a:rPr>
              <a:t> (Budda nomidan olingan), Buddaviy dini – jahonda keng tarqalgan dinlardan biri (Xristian dini va Islom dini bilan birga). Unga eʼtiqod qiluvchilar taxminan 500 mln.dan ortiq. Miloddan avvalgi 6—5-asrlarda Hindistonda paydo boʻlgan. Markaziy Osiyo, Jan. Sharqiy Osiyo mamlakatlarida va Uzoq Sharqda tarqalgan. Hozirgi kunda buddizm Shri Lanka, Myanma (Birma), Tailand, Laos, Kambodja, Vyetnam, Tibet, Butan va Yaponiya kabi davlatlarning asosiy dinidir. Buddizm muayyan tarixiy davrlarda Xitoy, Hindiston, Koreya va Indoneziyada, deyarli butun Osiyo xalqlari, yaʼni jahonning salkam 2/3 qismi aholisi maʼnaviy qadriyatlariga juda katta taʼsir koʻrsatgan. Buddizmda 2 asosiy yoʻnalish mavjud: xinayana va maxayana. Keyingisi juda koʻp sekta va mazhablarga boʻlinadi</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0278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65767" y="0"/>
            <a:ext cx="9980682" cy="1096962"/>
          </a:xfrm>
        </p:spPr>
        <p:txBody>
          <a:bodyPr rtlCol="0">
            <a:normAutofit/>
          </a:bodyPr>
          <a:lstStyle/>
          <a:p>
            <a:pPr algn="ctr" rtl="0"/>
            <a:r>
              <a:rPr lang="la-Latn" sz="3200" dirty="0">
                <a:latin typeface="Times New Roman" panose="02020603050405020304" pitchFamily="18" charset="0"/>
                <a:cs typeface="Times New Roman" panose="02020603050405020304" pitchFamily="18" charset="0"/>
              </a:rPr>
              <a:t>Buddaviylik ta’limotining qisqacha bayoni:</a:t>
            </a:r>
          </a:p>
        </p:txBody>
      </p:sp>
      <p:sp>
        <p:nvSpPr>
          <p:cNvPr id="3" name="Объект 2"/>
          <p:cNvSpPr>
            <a:spLocks noGrp="1"/>
          </p:cNvSpPr>
          <p:nvPr>
            <p:ph sz="half" idx="1"/>
          </p:nvPr>
        </p:nvSpPr>
        <p:spPr/>
        <p:txBody>
          <a:bodyPr rtlCol="0">
            <a:normAutofit/>
          </a:bodyPr>
          <a:lstStyle/>
          <a:p>
            <a:pPr rtl="0"/>
            <a:r>
              <a:rPr lang="la-Latn" sz="2400" dirty="0">
                <a:latin typeface="Times New Roman" panose="02020603050405020304" pitchFamily="18" charset="0"/>
                <a:cs typeface="Times New Roman" panose="02020603050405020304" pitchFamily="18" charset="0"/>
              </a:rPr>
              <a:t>Azob uqubat mavjud</a:t>
            </a:r>
          </a:p>
          <a:p>
            <a:pPr rtl="0"/>
            <a:r>
              <a:rPr lang="la-Latn" sz="2400" dirty="0">
                <a:latin typeface="Times New Roman" panose="02020603050405020304" pitchFamily="18" charset="0"/>
                <a:cs typeface="Times New Roman" panose="02020603050405020304" pitchFamily="18" charset="0"/>
              </a:rPr>
              <a:t>Azob uqubatning sababi mavjud</a:t>
            </a:r>
          </a:p>
          <a:p>
            <a:pPr rtl="0"/>
            <a:r>
              <a:rPr lang="la-Latn" sz="2400" dirty="0">
                <a:latin typeface="Times New Roman" panose="02020603050405020304" pitchFamily="18" charset="0"/>
                <a:cs typeface="Times New Roman" panose="02020603050405020304" pitchFamily="18" charset="0"/>
              </a:rPr>
              <a:t>Azob uqubat tugashi</a:t>
            </a:r>
          </a:p>
          <a:p>
            <a:pPr rtl="0"/>
            <a:r>
              <a:rPr lang="la-Latn" sz="2400" dirty="0">
                <a:latin typeface="Times New Roman" panose="02020603050405020304" pitchFamily="18" charset="0"/>
                <a:cs typeface="Times New Roman" panose="02020603050405020304" pitchFamily="18" charset="0"/>
              </a:rPr>
              <a:t>Azob uqubat tugashiga 8 ta yo’l mavjud</a:t>
            </a:r>
          </a:p>
          <a:p>
            <a:pPr marL="0" indent="0" rtl="0">
              <a:buNone/>
            </a:pPr>
            <a:r>
              <a:rPr lang="en-US" sz="2400" dirty="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p:txBody>
      </p:sp>
      <p:pic>
        <p:nvPicPr>
          <p:cNvPr id="6" name="Объект 5">
            <a:extLst>
              <a:ext uri="{FF2B5EF4-FFF2-40B4-BE49-F238E27FC236}">
                <a16:creationId xmlns:a16="http://schemas.microsoft.com/office/drawing/2014/main" xmlns="" id="{4932683E-577E-4566-A464-B40B8176F642}"/>
              </a:ext>
            </a:extLst>
          </p:cNvPr>
          <p:cNvPicPr>
            <a:picLocks noGrp="1" noChangeAspect="1"/>
          </p:cNvPicPr>
          <p:nvPr>
            <p:ph sz="half" idx="2"/>
          </p:nvPr>
        </p:nvPicPr>
        <p:blipFill>
          <a:blip r:embed="rId2"/>
          <a:stretch>
            <a:fillRect/>
          </a:stretch>
        </p:blipFill>
        <p:spPr>
          <a:xfrm>
            <a:off x="6172200" y="1673535"/>
            <a:ext cx="4914900" cy="4425329"/>
          </a:xfrm>
          <a:prstGeom prst="rect">
            <a:avLst/>
          </a:prstGeom>
        </p:spPr>
      </p:pic>
    </p:spTree>
    <p:extLst>
      <p:ext uri="{BB962C8B-B14F-4D97-AF65-F5344CB8AC3E}">
        <p14:creationId xmlns:p14="http://schemas.microsoft.com/office/powerpoint/2010/main" val="2853788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04900" y="137319"/>
            <a:ext cx="9980682" cy="1096962"/>
          </a:xfrm>
        </p:spPr>
        <p:txBody>
          <a:bodyPr rtlCol="0"/>
          <a:lstStyle/>
          <a:p>
            <a:pPr algn="ctr" rtl="0"/>
            <a:r>
              <a:rPr lang="la-Latn" dirty="0"/>
              <a:t>Buddaviylik dinining vujudga kelishi</a:t>
            </a:r>
          </a:p>
        </p:txBody>
      </p:sp>
      <p:sp>
        <p:nvSpPr>
          <p:cNvPr id="4" name="Текст 3"/>
          <p:cNvSpPr>
            <a:spLocks noGrp="1"/>
          </p:cNvSpPr>
          <p:nvPr>
            <p:ph type="body" sz="half" idx="2"/>
          </p:nvPr>
        </p:nvSpPr>
        <p:spPr/>
        <p:txBody>
          <a:bodyPr rtlCol="0">
            <a:normAutofit fontScale="92500" lnSpcReduction="10000"/>
          </a:bodyPr>
          <a:lstStyle/>
          <a:p>
            <a:r>
              <a:rPr lang="uz-Latn-UZ" dirty="0">
                <a:solidFill>
                  <a:srgbClr val="212529"/>
                </a:solidFill>
                <a:latin typeface="DM Sans"/>
              </a:rPr>
              <a:t> Buddizm tarixi tadkiqotchilari mavjud manbalar asosida bu oqim asoschisi real tarixiy shaxs ekanligini ta’kidlaydilar. Bu ta’limot to‘g‘risida xabar beruvchi adabiyotlarda u Siddxartxa, Gautama (Gotama), Shakyamuni, Budda, Tadxagata, Djina, Bxagavan kabi ismlar bilan zikr etiladi. Bu ismlar ma’nolari kuyidagicha: Siddxartxa — shaxsiy ism, Gautama — urug‘ nomi, Shakyamuni — «Shakya kabilasidan chiqqan donishmand», Budda — «nurlangan», Tadxagata — «shunday qilib, shunday ketgan», Djina — «g‘olib», Bxagavan — «tantana kiluvchi». Ular ichida eng mashxuri «Budda» bo‘lib, shundan ushbu dinga buddizm nomi berilgan.</a:t>
            </a:r>
            <a:endParaRPr lang="ru-RU" dirty="0"/>
          </a:p>
        </p:txBody>
      </p:sp>
      <p:pic>
        <p:nvPicPr>
          <p:cNvPr id="7" name="Рисунок 6">
            <a:extLst>
              <a:ext uri="{FF2B5EF4-FFF2-40B4-BE49-F238E27FC236}">
                <a16:creationId xmlns:a16="http://schemas.microsoft.com/office/drawing/2014/main" xmlns="" id="{4D49C299-B0BB-4152-976F-F871DCA2C3EA}"/>
              </a:ext>
            </a:extLst>
          </p:cNvPr>
          <p:cNvPicPr>
            <a:picLocks noGrp="1" noChangeAspect="1"/>
          </p:cNvPicPr>
          <p:nvPr>
            <p:ph type="pic" idx="1"/>
          </p:nvPr>
        </p:nvPicPr>
        <p:blipFill>
          <a:blip r:embed="rId2"/>
          <a:srcRect t="2604" b="2604"/>
          <a:stretch>
            <a:fillRect/>
          </a:stretch>
        </p:blipFill>
        <p:spPr>
          <a:xfrm>
            <a:off x="5111750" y="1600200"/>
            <a:ext cx="6430963" cy="4572000"/>
          </a:xfrm>
          <a:prstGeom prst="rect">
            <a:avLst/>
          </a:prstGeom>
        </p:spPr>
      </p:pic>
    </p:spTree>
    <p:extLst>
      <p:ext uri="{BB962C8B-B14F-4D97-AF65-F5344CB8AC3E}">
        <p14:creationId xmlns:p14="http://schemas.microsoft.com/office/powerpoint/2010/main" val="3683544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44033" y="137319"/>
            <a:ext cx="9980682" cy="1096962"/>
          </a:xfrm>
        </p:spPr>
        <p:txBody>
          <a:bodyPr rtlCol="0"/>
          <a:lstStyle/>
          <a:p>
            <a:pPr algn="ctr"/>
            <a:r>
              <a:rPr lang="la-Latn" dirty="0">
                <a:latin typeface="Times New Roman" panose="02020603050405020304" pitchFamily="18" charset="0"/>
                <a:cs typeface="Times New Roman" panose="02020603050405020304" pitchFamily="18" charset="0"/>
              </a:rPr>
              <a:t>Buddaviylik dinining asosiy tamoyillari</a:t>
            </a:r>
            <a:r>
              <a:rPr lang="en-US" dirty="0"/>
              <a:t>.</a:t>
            </a:r>
            <a:endParaRPr lang="ru-RU" dirty="0"/>
          </a:p>
        </p:txBody>
      </p:sp>
      <p:sp>
        <p:nvSpPr>
          <p:cNvPr id="5" name="Объект 4">
            <a:extLst>
              <a:ext uri="{FF2B5EF4-FFF2-40B4-BE49-F238E27FC236}">
                <a16:creationId xmlns:a16="http://schemas.microsoft.com/office/drawing/2014/main" xmlns="" id="{799A4858-62E6-4C4F-8755-38CD649E083E}"/>
              </a:ext>
            </a:extLst>
          </p:cNvPr>
          <p:cNvSpPr>
            <a:spLocks noGrp="1"/>
          </p:cNvSpPr>
          <p:nvPr>
            <p:ph idx="1"/>
          </p:nvPr>
        </p:nvSpPr>
        <p:spPr/>
        <p:txBody>
          <a:bodyPr/>
          <a:lstStyle/>
          <a:p>
            <a:r>
              <a:rPr lang="uz-Latn-UZ" dirty="0">
                <a:solidFill>
                  <a:srgbClr val="212529"/>
                </a:solidFill>
                <a:latin typeface="Times New Roman" panose="02020603050405020304" pitchFamily="18" charset="0"/>
                <a:cs typeface="Times New Roman" panose="02020603050405020304" pitchFamily="18" charset="0"/>
              </a:rPr>
              <a:t>Buddizm - hozirgi Nepal va Shimoliy Hindiston hududida miloddan avvalgi V asrda tug'ilgan Siddxarta Gautama ta'limotiga asoslangan din. U "Budda" deb nomlangan, ya'ni "uyg'ongan" degan ma'noni anglatadi, hayot, o'lim va mavjudot mohiyatini chuqur anglab etgan. Ingliz tilida Budda ma'rifatli deb aytilgan, ammo sanskrit tilida bu "bodhi" yoki "uyg'ongan".</a:t>
            </a:r>
          </a:p>
          <a:p>
            <a:r>
              <a:rPr lang="uz-Latn-UZ" dirty="0">
                <a:latin typeface="Times New Roman" panose="02020603050405020304" pitchFamily="18" charset="0"/>
                <a:cs typeface="Times New Roman" panose="02020603050405020304" pitchFamily="18" charset="0"/>
              </a:rPr>
              <a:t/>
            </a:r>
            <a:br>
              <a:rPr lang="uz-Latn-UZ" dirty="0">
                <a:latin typeface="Times New Roman" panose="02020603050405020304" pitchFamily="18" charset="0"/>
                <a:cs typeface="Times New Roman" panose="02020603050405020304" pitchFamily="18" charset="0"/>
              </a:rPr>
            </a:br>
            <a:r>
              <a:rPr lang="uz-Latn-UZ" dirty="0">
                <a:solidFill>
                  <a:srgbClr val="212529"/>
                </a:solidFill>
                <a:latin typeface="Times New Roman" panose="02020603050405020304" pitchFamily="18" charset="0"/>
                <a:cs typeface="Times New Roman" panose="02020603050405020304" pitchFamily="18" charset="0"/>
              </a:rPr>
              <a:t>Budda umrining oxirigacha sayohat qildi va ta'lim berdi. Biroq, u odamlarga ma'rifat paytida erishgan narsalarini o'rgatmadi. Buning o'rniga u odamlarga o'zlari uchun ma'rifat qilishni o'rgatdi. U uyg'onish e'tiqod va dogmalar orqali emas, balki sizning bevosita tajribangiz orqali sodir bo'lishini o'rgatgan.</a:t>
            </a:r>
          </a:p>
          <a:p>
            <a:r>
              <a:rPr lang="uz-Latn-UZ" dirty="0">
                <a:solidFill>
                  <a:srgbClr val="212529"/>
                </a:solidFill>
                <a:latin typeface="Times New Roman" panose="02020603050405020304" pitchFamily="18" charset="0"/>
                <a:cs typeface="Times New Roman" panose="02020603050405020304" pitchFamily="18" charset="0"/>
              </a:rPr>
              <a:t>U vafot etganda buddizm Hindistonda ozgina ta'sirga ega bo'lgan nisbatan kichik mazhab edi. Ammo miloddan avvalgi III asrda Hindiston imperatori buddizmni mamlakatning davlat diniga aylantirdi.</a:t>
            </a:r>
          </a:p>
          <a:p>
            <a:endParaRPr lang="ru-RU" dirty="0"/>
          </a:p>
        </p:txBody>
      </p:sp>
    </p:spTree>
    <p:extLst>
      <p:ext uri="{BB962C8B-B14F-4D97-AF65-F5344CB8AC3E}">
        <p14:creationId xmlns:p14="http://schemas.microsoft.com/office/powerpoint/2010/main" val="4224509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81883" y="2454442"/>
            <a:ext cx="11028234" cy="3715351"/>
          </a:xfrm>
        </p:spPr>
        <p:txBody>
          <a:bodyPr rtlCol="0">
            <a:normAutofit/>
          </a:bodyPr>
          <a:lstStyle/>
          <a:p>
            <a:r>
              <a:rPr lang="uz-Latn-UZ" dirty="0">
                <a:solidFill>
                  <a:srgbClr val="212529"/>
                </a:solidFill>
                <a:latin typeface="Times New Roman" panose="02020603050405020304" pitchFamily="18" charset="0"/>
                <a:cs typeface="Times New Roman" panose="02020603050405020304" pitchFamily="18" charset="0"/>
              </a:rPr>
              <a:t>Keyin buddaviylik Osiyoda tarqalib, qit'aning hukmron dinlaridan biriga aylandi. Bugungi kunda dunyodagi buddistlar sonining taxminlari juda xilma-xil bo'lib, qisman osiyoliklar bir nechta dinni kuzatayotgani sababli va qisman Xitoy singari kommunistik davlatlarda qancha odam buddizm dinini tutishini bilish qiyin. Eng keng tarqalgan taxmin 350 millionni tashkil etadi, bu buddizmni dunyo dinlari orasida to'rtinchi o'rinda turadi.</a:t>
            </a:r>
            <a:br>
              <a:rPr lang="uz-Latn-UZ" dirty="0">
                <a:solidFill>
                  <a:srgbClr val="212529"/>
                </a:solidFill>
                <a:latin typeface="Times New Roman" panose="02020603050405020304" pitchFamily="18" charset="0"/>
                <a:cs typeface="Times New Roman" panose="02020603050405020304" pitchFamily="18" charset="0"/>
              </a:rPr>
            </a:br>
            <a:r>
              <a:rPr lang="uz-Latn-UZ" dirty="0">
                <a:solidFill>
                  <a:srgbClr val="212529"/>
                </a:solidFill>
                <a:latin typeface="Times New Roman" panose="02020603050405020304" pitchFamily="18" charset="0"/>
                <a:cs typeface="Times New Roman" panose="02020603050405020304" pitchFamily="18" charset="0"/>
              </a:rPr>
              <a:t>Buddizm boshqa dinlardan farq qiladi</a:t>
            </a:r>
            <a:r>
              <a:rPr lang="en-US" dirty="0">
                <a:solidFill>
                  <a:srgbClr val="212529"/>
                </a:solidFill>
                <a:latin typeface="Times New Roman" panose="02020603050405020304" pitchFamily="18" charset="0"/>
                <a:cs typeface="Times New Roman" panose="02020603050405020304" pitchFamily="18" charset="0"/>
              </a:rPr>
              <a:t>.</a:t>
            </a:r>
            <a:br>
              <a:rPr lang="en-US" dirty="0">
                <a:solidFill>
                  <a:srgbClr val="212529"/>
                </a:solidFill>
                <a:latin typeface="Times New Roman" panose="02020603050405020304" pitchFamily="18" charset="0"/>
                <a:cs typeface="Times New Roman" panose="02020603050405020304" pitchFamily="18" charset="0"/>
              </a:rPr>
            </a:br>
            <a:r>
              <a:rPr lang="uz-Latn-UZ" dirty="0">
                <a:solidFill>
                  <a:srgbClr val="212529"/>
                </a:solidFill>
                <a:latin typeface="Times New Roman" panose="02020603050405020304" pitchFamily="18" charset="0"/>
                <a:cs typeface="Times New Roman" panose="02020603050405020304" pitchFamily="18" charset="0"/>
              </a:rPr>
              <a:t/>
            </a:r>
            <a:br>
              <a:rPr lang="uz-Latn-UZ" dirty="0">
                <a:solidFill>
                  <a:srgbClr val="212529"/>
                </a:solidFill>
                <a:latin typeface="Times New Roman" panose="02020603050405020304" pitchFamily="18" charset="0"/>
                <a:cs typeface="Times New Roman" panose="02020603050405020304" pitchFamily="18" charset="0"/>
              </a:rPr>
            </a:br>
            <a:r>
              <a:rPr lang="uz-Latn-UZ" dirty="0">
                <a:solidFill>
                  <a:srgbClr val="212529"/>
                </a:solidFill>
                <a:latin typeface="Times New Roman" panose="02020603050405020304" pitchFamily="18" charset="0"/>
                <a:cs typeface="Times New Roman" panose="02020603050405020304" pitchFamily="18" charset="0"/>
              </a:rPr>
              <a:t>Buddizm boshqa dinlardan shu qadar farq qiladiki, ba'zi odamlar bu dinmi deb hayron bo'lishadi. Masalan, aksariyat dinlarning markaziy yo'nalishi bitta yoki ko'pdir. Ammo buddizm teoistik emas. Budda xudolarga ishonish ma'rifatni amalga oshirmoqchi bo'lganlar uchun foydali emas deb o'rgatgan.</a:t>
            </a:r>
            <a:br>
              <a:rPr lang="uz-Latn-UZ" dirty="0">
                <a:solidFill>
                  <a:srgbClr val="212529"/>
                </a:solidFill>
                <a:latin typeface="Times New Roman" panose="02020603050405020304" pitchFamily="18" charset="0"/>
                <a:cs typeface="Times New Roman" panose="02020603050405020304" pitchFamily="18" charset="0"/>
              </a:rPr>
            </a:br>
            <a:endParaRPr lang="la-Latn" dirty="0"/>
          </a:p>
        </p:txBody>
      </p:sp>
    </p:spTree>
    <p:extLst>
      <p:ext uri="{BB962C8B-B14F-4D97-AF65-F5344CB8AC3E}">
        <p14:creationId xmlns:p14="http://schemas.microsoft.com/office/powerpoint/2010/main" val="1315647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04899" y="2971806"/>
            <a:ext cx="10071099" cy="1684150"/>
          </a:xfrm>
        </p:spPr>
        <p:txBody>
          <a:bodyPr rtlCol="0"/>
          <a:lstStyle/>
          <a:p>
            <a:pPr rtl="0"/>
            <a:r>
              <a:rPr lang="la-Latn" dirty="0">
                <a:latin typeface="Times New Roman" panose="02020603050405020304" pitchFamily="18" charset="0"/>
                <a:cs typeface="Times New Roman" panose="02020603050405020304" pitchFamily="18" charset="0"/>
              </a:rPr>
              <a:t>E’tiboringiz uchun raxmat</a:t>
            </a:r>
            <a:r>
              <a:rPr lang="en-US" dirty="0"/>
              <a:t>!</a:t>
            </a:r>
            <a:endParaRPr lang="ru-RU" dirty="0"/>
          </a:p>
        </p:txBody>
      </p:sp>
    </p:spTree>
    <p:extLst>
      <p:ext uri="{BB962C8B-B14F-4D97-AF65-F5344CB8AC3E}">
        <p14:creationId xmlns:p14="http://schemas.microsoft.com/office/powerpoint/2010/main" val="132884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Научная литература 16 х 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_9411662_TF03431380" id="{C5372053-071F-4A30-B713-CAC0FBBF8602}" vid="{47BF81C2-3D26-44B6-92D3-BB3940A76306}"/>
    </a:ext>
  </a:extLst>
</a:theme>
</file>

<file path=ppt/theme/theme2.xml><?xml version="1.0" encoding="utf-8"?>
<a:theme xmlns:a="http://schemas.openxmlformats.org/drawingml/2006/main" name="Тема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Props1.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2.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CDDBB83-77C1-4099-A0AA-289882E745E2}">
  <ds:schemaRefs>
    <ds:schemaRef ds:uri="http://schemas.microsoft.com/office/2006/metadata/properties"/>
    <ds:schemaRef ds:uri="http://schemas.microsoft.com/office/2006/documentManagement/types"/>
    <ds:schemaRef ds:uri="http://schemas.microsoft.com/office/infopath/2007/PartnerControls"/>
    <ds:schemaRef ds:uri="http://purl.org/dc/elements/1.1/"/>
    <ds:schemaRef ds:uri="http://purl.org/dc/dcmitype/"/>
    <ds:schemaRef ds:uri="http://purl.org/dc/terms/"/>
    <ds:schemaRef ds:uri="http://schemas.openxmlformats.org/package/2006/metadata/core-properties"/>
    <ds:schemaRef ds:uri="4873beb7-5857-4685-be1f-d57550cc96cc"/>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Учебная презентация, макет с лентами и полосками (широкоэкранный формат)</Template>
  <TotalTime>0</TotalTime>
  <Words>295</Words>
  <Application>Microsoft Office PowerPoint</Application>
  <PresentationFormat>Широкоэкранный</PresentationFormat>
  <Paragraphs>21</Paragraphs>
  <Slides>8</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8</vt:i4>
      </vt:variant>
    </vt:vector>
  </HeadingPairs>
  <TitlesOfParts>
    <vt:vector size="15" baseType="lpstr">
      <vt:lpstr>Arial</vt:lpstr>
      <vt:lpstr>DM Sans</vt:lpstr>
      <vt:lpstr>Euphemia</vt:lpstr>
      <vt:lpstr>Plantagenet Cherokee</vt:lpstr>
      <vt:lpstr>Times New Roman</vt:lpstr>
      <vt:lpstr>Wingdings</vt:lpstr>
      <vt:lpstr>Научная литература 16 х 9</vt:lpstr>
      <vt:lpstr>Modern buddaviylikning o‘ziga xos hususiyatlari</vt:lpstr>
      <vt:lpstr>Reja:</vt:lpstr>
      <vt:lpstr>Buddaviylik dini</vt:lpstr>
      <vt:lpstr>Buddaviylik ta’limotining qisqacha bayoni:</vt:lpstr>
      <vt:lpstr>Buddaviylik dinining vujudga kelishi</vt:lpstr>
      <vt:lpstr>Buddaviylik dinining asosiy tamoyillari.</vt:lpstr>
      <vt:lpstr>Презентация PowerPoint</vt:lpstr>
      <vt:lpstr>E’tiboringiz uchun raxmat!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2024-12-18T09:00:21Z</dcterms:created>
  <dcterms:modified xsi:type="dcterms:W3CDTF">2026-03-27T04:14:14Z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