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5" r:id="rId1"/>
  </p:sldMasterIdLst>
  <p:notesMasterIdLst>
    <p:notesMasterId r:id="rId2"/>
  </p:notesMasterIdLst>
  <p:sldIdLst>
    <p:sldId id="256" r:id="rId26"/>
    <p:sldId id="257" r:id="rId27"/>
    <p:sldId id="258" r:id="rId28"/>
    <p:sldId id="259" r:id="rId29"/>
    <p:sldId id="260" r:id="rId30"/>
    <p:sldId id="261" r:id="rId31"/>
    <p:sldId id="262" r:id="rId32"/>
    <p:sldId id="263" r:id="rId33"/>
    <p:sldId id="264" r:id="rId34"/>
    <p:sldId id="265" r:id="rId35"/>
    <p:sldId id="266" r:id="rId36"/>
    <p:sldId id="267" r:id="rId37"/>
    <p:sldId id="268" r:id="rId38"/>
    <p:sldId id="269" r:id="rId39"/>
    <p:sldId id="270" r:id="rId40"/>
    <p:sldId id="271" r:id="rId41"/>
    <p:sldId id="272" r:id="rId42"/>
  </p:sldIdLst>
  <p:sldSz cx="18288000" cy="10287000"/>
  <p:notesSz cx="6858000" cy="9144000"/>
  <p:embeddedFontLst>
    <p:embeddedFont>
      <p:font typeface="Amasis MT Pro Black" panose="02040A04050005020304" pitchFamily="18" charset="0"/>
      <p:bold r:id="rId3"/>
      <p:boldItalic r:id="rId4"/>
    </p:embeddedFont>
    <p:embeddedFont>
      <p:font typeface="Blinker" panose="020B0604020202020204" charset="0"/>
      <p:regular r:id="rId5"/>
      <p:bold r:id="rId6"/>
    </p:embeddedFont>
    <p:embeddedFont>
      <p:font typeface="Blinker Black" panose="020B0604020202020204" charset="0"/>
      <p:bold r:id="rId7"/>
    </p:embeddedFont>
    <p:embeddedFont>
      <p:font typeface="DM Sans" pitchFamily="2" charset="0"/>
      <p:regular r:id="rId8"/>
      <p:bold r:id="rId9"/>
      <p:italic r:id="rId10"/>
      <p:boldItalic r:id="rId11"/>
    </p:embeddedFont>
    <p:embeddedFont>
      <p:font typeface="Meiryo UI" panose="020B0604030504040204" pitchFamily="34" charset="-128"/>
      <p:regular r:id="rId12"/>
      <p:bold r:id="rId13"/>
      <p:italic r:id="rId14"/>
      <p:boldItalic r:id="rId15"/>
    </p:embeddedFont>
    <p:embeddedFont>
      <p:font typeface="Prompt Black" panose="00000A00000000000000" pitchFamily="2" charset="-34"/>
      <p:bold r:id="rId16"/>
      <p:boldItalic r:id="rId17"/>
    </p:embeddedFont>
    <p:embeddedFont>
      <p:font typeface="PT Sans" panose="020B0503020203020204" pitchFamily="34" charset="-52"/>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74"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10" Type="http://schemas.openxmlformats.org/officeDocument/2006/relationships/font" Target="fonts/font8.fntdata"/><Relationship Id="rId11" Type="http://schemas.openxmlformats.org/officeDocument/2006/relationships/font" Target="fonts/font9.fntdata"/><Relationship Id="rId12" Type="http://schemas.openxmlformats.org/officeDocument/2006/relationships/font" Target="fonts/font10.fntdata"/><Relationship Id="rId13" Type="http://schemas.openxmlformats.org/officeDocument/2006/relationships/font" Target="fonts/font11.fntdata"/><Relationship Id="rId14" Type="http://schemas.openxmlformats.org/officeDocument/2006/relationships/font" Target="fonts/font12.fntdata"/><Relationship Id="rId15" Type="http://schemas.openxmlformats.org/officeDocument/2006/relationships/font" Target="fonts/font13.fntdata"/><Relationship Id="rId16" Type="http://schemas.openxmlformats.org/officeDocument/2006/relationships/font" Target="fonts/font14.fntdata"/><Relationship Id="rId17" Type="http://schemas.openxmlformats.org/officeDocument/2006/relationships/font" Target="fonts/font15.fntdata"/><Relationship Id="rId18" Type="http://schemas.openxmlformats.org/officeDocument/2006/relationships/font" Target="fonts/font16.fntdata"/><Relationship Id="rId19" Type="http://schemas.openxmlformats.org/officeDocument/2006/relationships/font" Target="fonts/font17.fntdata"/><Relationship Id="rId2" Type="http://schemas.openxmlformats.org/officeDocument/2006/relationships/notesMaster" Target="notesMasters/notesMaster1.xml"/><Relationship Id="rId20" Type="http://schemas.openxmlformats.org/officeDocument/2006/relationships/font" Target="fonts/font18.fntdata"/><Relationship Id="rId21" Type="http://schemas.openxmlformats.org/officeDocument/2006/relationships/font" Target="fonts/font19.fntdata"/><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26" Type="http://schemas.openxmlformats.org/officeDocument/2006/relationships/slide" Target="slides/slide1.xml"/><Relationship Id="rId27" Type="http://schemas.openxmlformats.org/officeDocument/2006/relationships/slide" Target="slides/slide2.xml"/><Relationship Id="rId28" Type="http://schemas.openxmlformats.org/officeDocument/2006/relationships/slide" Target="slides/slide3.xml"/><Relationship Id="rId29" Type="http://schemas.openxmlformats.org/officeDocument/2006/relationships/slide" Target="slides/slide4.xml"/><Relationship Id="rId3" Type="http://schemas.openxmlformats.org/officeDocument/2006/relationships/font" Target="fonts/font1.fntdata"/><Relationship Id="rId30" Type="http://schemas.openxmlformats.org/officeDocument/2006/relationships/slide" Target="slides/slide5.xml"/><Relationship Id="rId31" Type="http://schemas.openxmlformats.org/officeDocument/2006/relationships/slide" Target="slides/slide6.xml"/><Relationship Id="rId32" Type="http://schemas.openxmlformats.org/officeDocument/2006/relationships/slide" Target="slides/slide7.xml"/><Relationship Id="rId33" Type="http://schemas.openxmlformats.org/officeDocument/2006/relationships/slide" Target="slides/slide8.xml"/><Relationship Id="rId34" Type="http://schemas.openxmlformats.org/officeDocument/2006/relationships/slide" Target="slides/slide9.xml"/><Relationship Id="rId35" Type="http://schemas.openxmlformats.org/officeDocument/2006/relationships/slide" Target="slides/slide10.xml"/><Relationship Id="rId36" Type="http://schemas.openxmlformats.org/officeDocument/2006/relationships/slide" Target="slides/slide11.xml"/><Relationship Id="rId37" Type="http://schemas.openxmlformats.org/officeDocument/2006/relationships/slide" Target="slides/slide12.xml"/><Relationship Id="rId38" Type="http://schemas.openxmlformats.org/officeDocument/2006/relationships/slide" Target="slides/slide13.xml"/><Relationship Id="rId39" Type="http://schemas.openxmlformats.org/officeDocument/2006/relationships/slide" Target="slides/slide14.xml"/><Relationship Id="rId4" Type="http://schemas.openxmlformats.org/officeDocument/2006/relationships/font" Target="fonts/font2.fntdata"/><Relationship Id="rId40" Type="http://schemas.openxmlformats.org/officeDocument/2006/relationships/slide" Target="slides/slide15.xml"/><Relationship Id="rId41" Type="http://schemas.openxmlformats.org/officeDocument/2006/relationships/slide" Target="slides/slide16.xml"/><Relationship Id="rId42" Type="http://schemas.openxmlformats.org/officeDocument/2006/relationships/slide" Target="slides/slide17.xml"/><Relationship Id="rId5" Type="http://schemas.openxmlformats.org/officeDocument/2006/relationships/font" Target="fonts/font3.fntdata"/><Relationship Id="rId6" Type="http://schemas.openxmlformats.org/officeDocument/2006/relationships/font" Target="fonts/font4.fntdata"/><Relationship Id="rId7" Type="http://schemas.openxmlformats.org/officeDocument/2006/relationships/font" Target="fonts/font5.fntdata"/><Relationship Id="rId8" Type="http://schemas.openxmlformats.org/officeDocument/2006/relationships/font" Target="fonts/font6.fntdata"/><Relationship Id="rId9" Type="http://schemas.openxmlformats.org/officeDocument/2006/relationships/font" Target="fonts/font7.fntdata"/></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D476E3-8D56-4419-85BC-59E7AF5D482A}" type="doc">
      <dgm:prSet loTypeId="urn:microsoft.com/office/officeart/2005/8/layout/radial4" loCatId="relationship" qsTypeId="urn:microsoft.com/office/officeart/2005/8/quickstyle/simple3" qsCatId="simple" csTypeId="urn:microsoft.com/office/officeart/2005/8/colors/accent3_2" csCatId="accent3" phldr="1"/>
      <dgm:spPr/>
      <dgm:t>
        <a:bodyPr/>
        <a:lstStyle/>
        <a:p>
          <a:endParaRPr lang="en-US"/>
        </a:p>
      </dgm:t>
    </dgm:pt>
    <dgm:pt modelId="{7C4C4E88-74FA-4B3E-BCC4-3F84CA7C6C17}">
      <dgm:prSet phldrT="[Text]"/>
      <dgm:spPr/>
      <dgm:t>
        <a:bodyPr/>
        <a:lstStyle/>
        <a:p>
          <a:r>
            <a:rPr lang="en-US" dirty="0"/>
            <a:t> </a:t>
          </a:r>
        </a:p>
      </dgm:t>
    </dgm:pt>
    <dgm:pt modelId="{9F190574-5B97-422B-9FA8-A1FD7C615AF3}" type="parTrans" cxnId="{18EE3CA8-6045-43D9-8AC1-BC0B1E646512}">
      <dgm:prSet/>
      <dgm:spPr/>
      <dgm:t>
        <a:bodyPr/>
        <a:lstStyle/>
        <a:p>
          <a:endParaRPr lang="en-US"/>
        </a:p>
      </dgm:t>
    </dgm:pt>
    <dgm:pt modelId="{58463DF9-9CAB-4425-8BA3-6E78F9D05B52}" type="sibTrans" cxnId="{18EE3CA8-6045-43D9-8AC1-BC0B1E646512}">
      <dgm:prSet/>
      <dgm:spPr/>
      <dgm:t>
        <a:bodyPr/>
        <a:lstStyle/>
        <a:p>
          <a:endParaRPr lang="en-US"/>
        </a:p>
      </dgm:t>
    </dgm:pt>
    <dgm:pt modelId="{760BB5C1-A321-44D8-879E-7C6AA803A6BE}">
      <dgm:prSet phldrT="[Text]"/>
      <dgm:spPr/>
      <dgm:t>
        <a:bodyPr/>
        <a:lstStyle/>
        <a:p>
          <a:r>
            <a:rPr lang="en-US" dirty="0"/>
            <a:t> </a:t>
          </a:r>
        </a:p>
      </dgm:t>
    </dgm:pt>
    <dgm:pt modelId="{40FEBA53-EE44-4713-A54F-F5A03916A3E8}" type="parTrans" cxnId="{44669FA5-6E4E-4D93-B234-164698FB1617}">
      <dgm:prSet/>
      <dgm:spPr/>
      <dgm:t>
        <a:bodyPr/>
        <a:lstStyle/>
        <a:p>
          <a:endParaRPr lang="en-US"/>
        </a:p>
      </dgm:t>
    </dgm:pt>
    <dgm:pt modelId="{47F20F82-B54F-47F2-B1B3-EA2D6B78C759}" type="sibTrans" cxnId="{44669FA5-6E4E-4D93-B234-164698FB1617}">
      <dgm:prSet/>
      <dgm:spPr/>
      <dgm:t>
        <a:bodyPr/>
        <a:lstStyle/>
        <a:p>
          <a:endParaRPr lang="en-US"/>
        </a:p>
      </dgm:t>
    </dgm:pt>
    <dgm:pt modelId="{0B4B03BA-048B-4A39-A6A3-708B6E89F560}">
      <dgm:prSet phldrT="[Text]"/>
      <dgm:spPr/>
      <dgm:t>
        <a:bodyPr/>
        <a:lstStyle/>
        <a:p>
          <a:r>
            <a:rPr lang="en-US" dirty="0"/>
            <a:t> </a:t>
          </a:r>
        </a:p>
      </dgm:t>
    </dgm:pt>
    <dgm:pt modelId="{E05C5CBC-56B1-4250-AD04-FFB6B3AEFB1D}" type="parTrans" cxnId="{A1485927-199A-428D-A39B-FBD4FCD33C29}">
      <dgm:prSet/>
      <dgm:spPr/>
      <dgm:t>
        <a:bodyPr/>
        <a:lstStyle/>
        <a:p>
          <a:endParaRPr lang="en-US"/>
        </a:p>
      </dgm:t>
    </dgm:pt>
    <dgm:pt modelId="{D9BCDD0F-3B15-479C-B69D-1BB678791AD5}" type="sibTrans" cxnId="{A1485927-199A-428D-A39B-FBD4FCD33C29}">
      <dgm:prSet/>
      <dgm:spPr/>
      <dgm:t>
        <a:bodyPr/>
        <a:lstStyle/>
        <a:p>
          <a:endParaRPr lang="en-US"/>
        </a:p>
      </dgm:t>
    </dgm:pt>
    <dgm:pt modelId="{BDF15F6D-5ADE-46C7-B012-B38C54C48B1D}">
      <dgm:prSet phldrT="[Text]"/>
      <dgm:spPr/>
      <dgm:t>
        <a:bodyPr/>
        <a:lstStyle/>
        <a:p>
          <a:r>
            <a:rPr lang="en-US" dirty="0"/>
            <a:t> </a:t>
          </a:r>
        </a:p>
      </dgm:t>
    </dgm:pt>
    <dgm:pt modelId="{393306C7-8D21-4D37-AB5D-85CA6C3C66F6}" type="parTrans" cxnId="{15DBF52A-8534-4EC6-9871-3D7488098D80}">
      <dgm:prSet/>
      <dgm:spPr/>
      <dgm:t>
        <a:bodyPr/>
        <a:lstStyle/>
        <a:p>
          <a:endParaRPr lang="en-US"/>
        </a:p>
      </dgm:t>
    </dgm:pt>
    <dgm:pt modelId="{E148C618-0D37-4877-8CBA-C1C3EEFFED2D}" type="sibTrans" cxnId="{15DBF52A-8534-4EC6-9871-3D7488098D80}">
      <dgm:prSet/>
      <dgm:spPr/>
      <dgm:t>
        <a:bodyPr/>
        <a:lstStyle/>
        <a:p>
          <a:endParaRPr lang="en-US"/>
        </a:p>
      </dgm:t>
    </dgm:pt>
    <dgm:pt modelId="{7E24C398-3171-4477-A5CE-FFDACBFA328A}" type="pres">
      <dgm:prSet presAssocID="{78D476E3-8D56-4419-85BC-59E7AF5D482A}" presName="cycle" presStyleCnt="0">
        <dgm:presLayoutVars>
          <dgm:chMax val="1"/>
          <dgm:dir/>
          <dgm:animLvl val="ctr"/>
          <dgm:resizeHandles val="exact"/>
        </dgm:presLayoutVars>
      </dgm:prSet>
      <dgm:spPr/>
    </dgm:pt>
    <dgm:pt modelId="{119B7490-BBE9-4A38-BBA4-13625175EF96}" type="pres">
      <dgm:prSet presAssocID="{7C4C4E88-74FA-4B3E-BCC4-3F84CA7C6C17}" presName="centerShape" presStyleLbl="node0" presStyleIdx="0" presStyleCnt="1" custScaleX="110000" custScaleY="110000"/>
      <dgm:spPr>
        <a:prstGeom prst="roundRect">
          <a:avLst/>
        </a:prstGeom>
      </dgm:spPr>
    </dgm:pt>
    <dgm:pt modelId="{0576866F-C90E-4DED-99FB-7F8DB61F5449}" type="pres">
      <dgm:prSet presAssocID="{40FEBA53-EE44-4713-A54F-F5A03916A3E8}" presName="parTrans" presStyleLbl="bgSibTrans2D1" presStyleIdx="0" presStyleCnt="3"/>
      <dgm:spPr/>
    </dgm:pt>
    <dgm:pt modelId="{E7DCF2D4-9BF4-4983-A9EC-B2A12C834EBE}" type="pres">
      <dgm:prSet presAssocID="{760BB5C1-A321-44D8-879E-7C6AA803A6BE}" presName="node" presStyleLbl="node1" presStyleIdx="0" presStyleCnt="3" custScaleX="187691" custRadScaleRad="169096" custRadScaleInc="-27622">
        <dgm:presLayoutVars>
          <dgm:bulletEnabled val="1"/>
        </dgm:presLayoutVars>
      </dgm:prSet>
      <dgm:spPr/>
    </dgm:pt>
    <dgm:pt modelId="{D1F062F0-295B-4CD7-B8DE-24C927B7559B}" type="pres">
      <dgm:prSet presAssocID="{E05C5CBC-56B1-4250-AD04-FFB6B3AEFB1D}" presName="parTrans" presStyleLbl="bgSibTrans2D1" presStyleIdx="1" presStyleCnt="3"/>
      <dgm:spPr/>
    </dgm:pt>
    <dgm:pt modelId="{452B2D07-5EBA-44BF-86A8-3191FF84CCF5}" type="pres">
      <dgm:prSet presAssocID="{0B4B03BA-048B-4A39-A6A3-708B6E89F560}" presName="node" presStyleLbl="node1" presStyleIdx="1" presStyleCnt="3" custScaleX="187691">
        <dgm:presLayoutVars>
          <dgm:bulletEnabled val="1"/>
        </dgm:presLayoutVars>
      </dgm:prSet>
      <dgm:spPr/>
    </dgm:pt>
    <dgm:pt modelId="{2676380A-D949-4D8A-80BC-248AF31114CA}" type="pres">
      <dgm:prSet presAssocID="{393306C7-8D21-4D37-AB5D-85CA6C3C66F6}" presName="parTrans" presStyleLbl="bgSibTrans2D1" presStyleIdx="2" presStyleCnt="3"/>
      <dgm:spPr/>
    </dgm:pt>
    <dgm:pt modelId="{9C47DD34-062B-43CD-B643-BD0498C0D7AA}" type="pres">
      <dgm:prSet presAssocID="{BDF15F6D-5ADE-46C7-B012-B38C54C48B1D}" presName="node" presStyleLbl="node1" presStyleIdx="2" presStyleCnt="3" custScaleX="187691" custRadScaleRad="154224" custRadScaleInc="21707">
        <dgm:presLayoutVars>
          <dgm:bulletEnabled val="1"/>
        </dgm:presLayoutVars>
      </dgm:prSet>
      <dgm:spPr/>
    </dgm:pt>
  </dgm:ptLst>
  <dgm:cxnLst>
    <dgm:cxn modelId="{D866CD06-2D89-4BA6-991F-CB90DA22A83E}" type="presOf" srcId="{40FEBA53-EE44-4713-A54F-F5A03916A3E8}" destId="{0576866F-C90E-4DED-99FB-7F8DB61F5449}" srcOrd="0" destOrd="0" presId="urn:microsoft.com/office/officeart/2005/8/layout/radial4"/>
    <dgm:cxn modelId="{5990310D-49ED-40C4-A636-402292C49CEA}" type="presOf" srcId="{760BB5C1-A321-44D8-879E-7C6AA803A6BE}" destId="{E7DCF2D4-9BF4-4983-A9EC-B2A12C834EBE}" srcOrd="0" destOrd="0" presId="urn:microsoft.com/office/officeart/2005/8/layout/radial4"/>
    <dgm:cxn modelId="{A1485927-199A-428D-A39B-FBD4FCD33C29}" srcId="{7C4C4E88-74FA-4B3E-BCC4-3F84CA7C6C17}" destId="{0B4B03BA-048B-4A39-A6A3-708B6E89F560}" srcOrd="1" destOrd="0" parTransId="{E05C5CBC-56B1-4250-AD04-FFB6B3AEFB1D}" sibTransId="{D9BCDD0F-3B15-479C-B69D-1BB678791AD5}"/>
    <dgm:cxn modelId="{B1BDE228-A02A-4DEB-9958-7990ED2198E4}" type="presOf" srcId="{BDF15F6D-5ADE-46C7-B012-B38C54C48B1D}" destId="{9C47DD34-062B-43CD-B643-BD0498C0D7AA}" srcOrd="0" destOrd="0" presId="urn:microsoft.com/office/officeart/2005/8/layout/radial4"/>
    <dgm:cxn modelId="{15DBF52A-8534-4EC6-9871-3D7488098D80}" srcId="{7C4C4E88-74FA-4B3E-BCC4-3F84CA7C6C17}" destId="{BDF15F6D-5ADE-46C7-B012-B38C54C48B1D}" srcOrd="2" destOrd="0" parTransId="{393306C7-8D21-4D37-AB5D-85CA6C3C66F6}" sibTransId="{E148C618-0D37-4877-8CBA-C1C3EEFFED2D}"/>
    <dgm:cxn modelId="{084C3539-56AA-407D-9789-333FD1D35A92}" type="presOf" srcId="{0B4B03BA-048B-4A39-A6A3-708B6E89F560}" destId="{452B2D07-5EBA-44BF-86A8-3191FF84CCF5}" srcOrd="0" destOrd="0" presId="urn:microsoft.com/office/officeart/2005/8/layout/radial4"/>
    <dgm:cxn modelId="{D674C184-2DF6-428A-AE2A-57C589854099}" type="presOf" srcId="{78D476E3-8D56-4419-85BC-59E7AF5D482A}" destId="{7E24C398-3171-4477-A5CE-FFDACBFA328A}" srcOrd="0" destOrd="0" presId="urn:microsoft.com/office/officeart/2005/8/layout/radial4"/>
    <dgm:cxn modelId="{44669FA5-6E4E-4D93-B234-164698FB1617}" srcId="{7C4C4E88-74FA-4B3E-BCC4-3F84CA7C6C17}" destId="{760BB5C1-A321-44D8-879E-7C6AA803A6BE}" srcOrd="0" destOrd="0" parTransId="{40FEBA53-EE44-4713-A54F-F5A03916A3E8}" sibTransId="{47F20F82-B54F-47F2-B1B3-EA2D6B78C759}"/>
    <dgm:cxn modelId="{18EE3CA8-6045-43D9-8AC1-BC0B1E646512}" srcId="{78D476E3-8D56-4419-85BC-59E7AF5D482A}" destId="{7C4C4E88-74FA-4B3E-BCC4-3F84CA7C6C17}" srcOrd="0" destOrd="0" parTransId="{9F190574-5B97-422B-9FA8-A1FD7C615AF3}" sibTransId="{58463DF9-9CAB-4425-8BA3-6E78F9D05B52}"/>
    <dgm:cxn modelId="{9AD2DDBC-0DAA-43DD-8572-36D45642ADF4}" type="presOf" srcId="{E05C5CBC-56B1-4250-AD04-FFB6B3AEFB1D}" destId="{D1F062F0-295B-4CD7-B8DE-24C927B7559B}" srcOrd="0" destOrd="0" presId="urn:microsoft.com/office/officeart/2005/8/layout/radial4"/>
    <dgm:cxn modelId="{E14CF8C7-4DDF-4160-80E7-20A462781FA0}" type="presOf" srcId="{7C4C4E88-74FA-4B3E-BCC4-3F84CA7C6C17}" destId="{119B7490-BBE9-4A38-BBA4-13625175EF96}" srcOrd="0" destOrd="0" presId="urn:microsoft.com/office/officeart/2005/8/layout/radial4"/>
    <dgm:cxn modelId="{88E15DCD-2FFF-4628-9275-CD8323EE2A48}" type="presOf" srcId="{393306C7-8D21-4D37-AB5D-85CA6C3C66F6}" destId="{2676380A-D949-4D8A-80BC-248AF31114CA}" srcOrd="0" destOrd="0" presId="urn:microsoft.com/office/officeart/2005/8/layout/radial4"/>
    <dgm:cxn modelId="{B13E27C8-1660-482B-801B-7454FE01BA6A}" type="presParOf" srcId="{7E24C398-3171-4477-A5CE-FFDACBFA328A}" destId="{119B7490-BBE9-4A38-BBA4-13625175EF96}" srcOrd="0" destOrd="0" presId="urn:microsoft.com/office/officeart/2005/8/layout/radial4"/>
    <dgm:cxn modelId="{5966AAC9-96D9-47D3-A992-1356670F8C13}" type="presParOf" srcId="{7E24C398-3171-4477-A5CE-FFDACBFA328A}" destId="{0576866F-C90E-4DED-99FB-7F8DB61F5449}" srcOrd="1" destOrd="0" presId="urn:microsoft.com/office/officeart/2005/8/layout/radial4"/>
    <dgm:cxn modelId="{AD01A834-2338-4069-90B0-A253A1361E05}" type="presParOf" srcId="{7E24C398-3171-4477-A5CE-FFDACBFA328A}" destId="{E7DCF2D4-9BF4-4983-A9EC-B2A12C834EBE}" srcOrd="2" destOrd="0" presId="urn:microsoft.com/office/officeart/2005/8/layout/radial4"/>
    <dgm:cxn modelId="{1EB054D2-C970-4227-ABE1-6C60823137B9}" type="presParOf" srcId="{7E24C398-3171-4477-A5CE-FFDACBFA328A}" destId="{D1F062F0-295B-4CD7-B8DE-24C927B7559B}" srcOrd="3" destOrd="0" presId="urn:microsoft.com/office/officeart/2005/8/layout/radial4"/>
    <dgm:cxn modelId="{B200266C-81CC-41D7-AD9F-17178A4E3F35}" type="presParOf" srcId="{7E24C398-3171-4477-A5CE-FFDACBFA328A}" destId="{452B2D07-5EBA-44BF-86A8-3191FF84CCF5}" srcOrd="4" destOrd="0" presId="urn:microsoft.com/office/officeart/2005/8/layout/radial4"/>
    <dgm:cxn modelId="{62023E3E-3EB4-4144-98CE-1A9E4A852306}" type="presParOf" srcId="{7E24C398-3171-4477-A5CE-FFDACBFA328A}" destId="{2676380A-D949-4D8A-80BC-248AF31114CA}" srcOrd="5" destOrd="0" presId="urn:microsoft.com/office/officeart/2005/8/layout/radial4"/>
    <dgm:cxn modelId="{A2F961A6-0AD5-45D4-A0AC-A124912F150A}" type="presParOf" srcId="{7E24C398-3171-4477-A5CE-FFDACBFA328A}" destId="{9C47DD34-062B-43CD-B643-BD0498C0D7AA}"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B297F4-9F85-4164-8293-8154DF4A8A16}" type="doc">
      <dgm:prSet loTypeId="urn:microsoft.com/office/officeart/2005/8/layout/vProcess5" loCatId="process" qsTypeId="urn:microsoft.com/office/officeart/2005/8/quickstyle/simple5" qsCatId="simple" csTypeId="urn:microsoft.com/office/officeart/2005/8/colors/accent3_3" csCatId="accent3" phldr="1"/>
      <dgm:spPr/>
      <dgm:t>
        <a:bodyPr/>
        <a:lstStyle/>
        <a:p>
          <a:endParaRPr lang="en-US"/>
        </a:p>
      </dgm:t>
    </dgm:pt>
    <dgm:pt modelId="{5EF95CCE-92E1-4F19-A889-83993F548ED7}">
      <dgm:prSet phldrT="[Text]"/>
      <dgm:spPr/>
      <dgm:t>
        <a:bodyPr/>
        <a:lstStyle/>
        <a:p>
          <a:r>
            <a:rPr lang="en-US" dirty="0"/>
            <a:t> </a:t>
          </a:r>
        </a:p>
      </dgm:t>
    </dgm:pt>
    <dgm:pt modelId="{29FE2C4C-808B-4194-8E27-1ABD1CB87791}" type="parTrans" cxnId="{71E73B5B-FCB3-4151-BE2E-BCCC5EA8EC7A}">
      <dgm:prSet/>
      <dgm:spPr/>
      <dgm:t>
        <a:bodyPr/>
        <a:lstStyle/>
        <a:p>
          <a:endParaRPr lang="en-US"/>
        </a:p>
      </dgm:t>
    </dgm:pt>
    <dgm:pt modelId="{CBBCFE70-C81B-4E3D-8868-A6B4E7488B0A}" type="sibTrans" cxnId="{71E73B5B-FCB3-4151-BE2E-BCCC5EA8EC7A}">
      <dgm:prSet/>
      <dgm:spPr/>
      <dgm:t>
        <a:bodyPr/>
        <a:lstStyle/>
        <a:p>
          <a:endParaRPr lang="en-US"/>
        </a:p>
      </dgm:t>
    </dgm:pt>
    <dgm:pt modelId="{1C6F642A-5087-4C8C-B7C9-137052A0CAF7}">
      <dgm:prSet phldrT="[Text]"/>
      <dgm:spPr/>
      <dgm:t>
        <a:bodyPr/>
        <a:lstStyle/>
        <a:p>
          <a:r>
            <a:rPr lang="en-US" dirty="0"/>
            <a:t> </a:t>
          </a:r>
        </a:p>
      </dgm:t>
    </dgm:pt>
    <dgm:pt modelId="{8663C879-D180-4228-B437-2620B101A28F}" type="parTrans" cxnId="{BA873A7D-F260-4182-9E63-57134E7A332D}">
      <dgm:prSet/>
      <dgm:spPr/>
      <dgm:t>
        <a:bodyPr/>
        <a:lstStyle/>
        <a:p>
          <a:endParaRPr lang="en-US"/>
        </a:p>
      </dgm:t>
    </dgm:pt>
    <dgm:pt modelId="{DECB1748-CB9B-442E-8C9B-24086D9E75E5}" type="sibTrans" cxnId="{BA873A7D-F260-4182-9E63-57134E7A332D}">
      <dgm:prSet/>
      <dgm:spPr/>
      <dgm:t>
        <a:bodyPr/>
        <a:lstStyle/>
        <a:p>
          <a:endParaRPr lang="en-US"/>
        </a:p>
      </dgm:t>
    </dgm:pt>
    <dgm:pt modelId="{E7C487CB-8765-4265-A1F1-41489521612C}">
      <dgm:prSet phldrT="[Text]"/>
      <dgm:spPr/>
      <dgm:t>
        <a:bodyPr/>
        <a:lstStyle/>
        <a:p>
          <a:r>
            <a:rPr lang="en-US" dirty="0"/>
            <a:t> </a:t>
          </a:r>
        </a:p>
      </dgm:t>
    </dgm:pt>
    <dgm:pt modelId="{28B99865-82D3-4532-811F-33612DBB58F3}" type="parTrans" cxnId="{C77EC971-5533-47AA-B8F8-B4B4458E6AED}">
      <dgm:prSet/>
      <dgm:spPr/>
      <dgm:t>
        <a:bodyPr/>
        <a:lstStyle/>
        <a:p>
          <a:endParaRPr lang="en-US"/>
        </a:p>
      </dgm:t>
    </dgm:pt>
    <dgm:pt modelId="{20E11A30-CE06-4AFB-B2CD-BC71C4AEC39F}" type="sibTrans" cxnId="{C77EC971-5533-47AA-B8F8-B4B4458E6AED}">
      <dgm:prSet/>
      <dgm:spPr/>
      <dgm:t>
        <a:bodyPr/>
        <a:lstStyle/>
        <a:p>
          <a:endParaRPr lang="en-US"/>
        </a:p>
      </dgm:t>
    </dgm:pt>
    <dgm:pt modelId="{A8787678-AEE9-4454-B10B-3500451D89A6}" type="pres">
      <dgm:prSet presAssocID="{3CB297F4-9F85-4164-8293-8154DF4A8A16}" presName="outerComposite" presStyleCnt="0">
        <dgm:presLayoutVars>
          <dgm:chMax val="5"/>
          <dgm:dir/>
          <dgm:resizeHandles val="exact"/>
        </dgm:presLayoutVars>
      </dgm:prSet>
      <dgm:spPr/>
    </dgm:pt>
    <dgm:pt modelId="{93867DA6-0C35-49BF-963A-8B74DB955FAA}" type="pres">
      <dgm:prSet presAssocID="{3CB297F4-9F85-4164-8293-8154DF4A8A16}" presName="dummyMaxCanvas" presStyleCnt="0">
        <dgm:presLayoutVars/>
      </dgm:prSet>
      <dgm:spPr/>
    </dgm:pt>
    <dgm:pt modelId="{721ACCDF-7786-457B-B0FC-CDC671217AF1}" type="pres">
      <dgm:prSet presAssocID="{3CB297F4-9F85-4164-8293-8154DF4A8A16}" presName="ThreeNodes_1" presStyleLbl="node1" presStyleIdx="0" presStyleCnt="3">
        <dgm:presLayoutVars>
          <dgm:bulletEnabled val="1"/>
        </dgm:presLayoutVars>
      </dgm:prSet>
      <dgm:spPr/>
    </dgm:pt>
    <dgm:pt modelId="{B3399945-AAE4-4583-A9FC-3D533EF74C00}" type="pres">
      <dgm:prSet presAssocID="{3CB297F4-9F85-4164-8293-8154DF4A8A16}" presName="ThreeNodes_2" presStyleLbl="node1" presStyleIdx="1" presStyleCnt="3">
        <dgm:presLayoutVars>
          <dgm:bulletEnabled val="1"/>
        </dgm:presLayoutVars>
      </dgm:prSet>
      <dgm:spPr/>
    </dgm:pt>
    <dgm:pt modelId="{A3B8DD6E-D3A2-42DF-A4BE-35350AF76340}" type="pres">
      <dgm:prSet presAssocID="{3CB297F4-9F85-4164-8293-8154DF4A8A16}" presName="ThreeNodes_3" presStyleLbl="node1" presStyleIdx="2" presStyleCnt="3">
        <dgm:presLayoutVars>
          <dgm:bulletEnabled val="1"/>
        </dgm:presLayoutVars>
      </dgm:prSet>
      <dgm:spPr/>
    </dgm:pt>
    <dgm:pt modelId="{672A4E3D-77FF-42CC-A4BD-4EDA740E65FE}" type="pres">
      <dgm:prSet presAssocID="{3CB297F4-9F85-4164-8293-8154DF4A8A16}" presName="ThreeConn_1-2" presStyleLbl="fgAccFollowNode1" presStyleIdx="0" presStyleCnt="2">
        <dgm:presLayoutVars>
          <dgm:bulletEnabled val="1"/>
        </dgm:presLayoutVars>
      </dgm:prSet>
      <dgm:spPr/>
    </dgm:pt>
    <dgm:pt modelId="{C03572BA-2BCF-4BC7-B35F-905D8D587194}" type="pres">
      <dgm:prSet presAssocID="{3CB297F4-9F85-4164-8293-8154DF4A8A16}" presName="ThreeConn_2-3" presStyleLbl="fgAccFollowNode1" presStyleIdx="1" presStyleCnt="2">
        <dgm:presLayoutVars>
          <dgm:bulletEnabled val="1"/>
        </dgm:presLayoutVars>
      </dgm:prSet>
      <dgm:spPr/>
    </dgm:pt>
    <dgm:pt modelId="{6FA64F4E-B075-4072-8A87-7EDC18FB7C62}" type="pres">
      <dgm:prSet presAssocID="{3CB297F4-9F85-4164-8293-8154DF4A8A16}" presName="ThreeNodes_1_text" presStyleLbl="node1" presStyleIdx="2" presStyleCnt="3">
        <dgm:presLayoutVars>
          <dgm:bulletEnabled val="1"/>
        </dgm:presLayoutVars>
      </dgm:prSet>
      <dgm:spPr/>
    </dgm:pt>
    <dgm:pt modelId="{0BB677A4-19A9-4BB7-AB56-4DE199DC796F}" type="pres">
      <dgm:prSet presAssocID="{3CB297F4-9F85-4164-8293-8154DF4A8A16}" presName="ThreeNodes_2_text" presStyleLbl="node1" presStyleIdx="2" presStyleCnt="3">
        <dgm:presLayoutVars>
          <dgm:bulletEnabled val="1"/>
        </dgm:presLayoutVars>
      </dgm:prSet>
      <dgm:spPr/>
    </dgm:pt>
    <dgm:pt modelId="{2675FB9B-B6D4-46C3-A2EE-3AEF5890D6CA}" type="pres">
      <dgm:prSet presAssocID="{3CB297F4-9F85-4164-8293-8154DF4A8A16}" presName="ThreeNodes_3_text" presStyleLbl="node1" presStyleIdx="2" presStyleCnt="3">
        <dgm:presLayoutVars>
          <dgm:bulletEnabled val="1"/>
        </dgm:presLayoutVars>
      </dgm:prSet>
      <dgm:spPr/>
    </dgm:pt>
  </dgm:ptLst>
  <dgm:cxnLst>
    <dgm:cxn modelId="{59CFBA13-9949-4FE1-B405-E2F16C5D4607}" type="presOf" srcId="{CBBCFE70-C81B-4E3D-8868-A6B4E7488B0A}" destId="{672A4E3D-77FF-42CC-A4BD-4EDA740E65FE}" srcOrd="0" destOrd="0" presId="urn:microsoft.com/office/officeart/2005/8/layout/vProcess5"/>
    <dgm:cxn modelId="{3E2E213A-83F7-4F22-9162-41A9DA4529F5}" type="presOf" srcId="{DECB1748-CB9B-442E-8C9B-24086D9E75E5}" destId="{C03572BA-2BCF-4BC7-B35F-905D8D587194}" srcOrd="0" destOrd="0" presId="urn:microsoft.com/office/officeart/2005/8/layout/vProcess5"/>
    <dgm:cxn modelId="{71E73B5B-FCB3-4151-BE2E-BCCC5EA8EC7A}" srcId="{3CB297F4-9F85-4164-8293-8154DF4A8A16}" destId="{5EF95CCE-92E1-4F19-A889-83993F548ED7}" srcOrd="0" destOrd="0" parTransId="{29FE2C4C-808B-4194-8E27-1ABD1CB87791}" sibTransId="{CBBCFE70-C81B-4E3D-8868-A6B4E7488B0A}"/>
    <dgm:cxn modelId="{E233445C-8B0D-4E8D-B1CC-04E08310626F}" type="presOf" srcId="{E7C487CB-8765-4265-A1F1-41489521612C}" destId="{2675FB9B-B6D4-46C3-A2EE-3AEF5890D6CA}" srcOrd="1" destOrd="0" presId="urn:microsoft.com/office/officeart/2005/8/layout/vProcess5"/>
    <dgm:cxn modelId="{F716785C-F59B-4708-B28B-A4E267529722}" type="presOf" srcId="{1C6F642A-5087-4C8C-B7C9-137052A0CAF7}" destId="{B3399945-AAE4-4583-A9FC-3D533EF74C00}" srcOrd="0" destOrd="0" presId="urn:microsoft.com/office/officeart/2005/8/layout/vProcess5"/>
    <dgm:cxn modelId="{A8D46B63-338C-40CD-88F2-67BF59BCFFBA}" type="presOf" srcId="{5EF95CCE-92E1-4F19-A889-83993F548ED7}" destId="{721ACCDF-7786-457B-B0FC-CDC671217AF1}" srcOrd="0" destOrd="0" presId="urn:microsoft.com/office/officeart/2005/8/layout/vProcess5"/>
    <dgm:cxn modelId="{D92E884F-F6CD-4EFE-870D-913251BC12F5}" type="presOf" srcId="{E7C487CB-8765-4265-A1F1-41489521612C}" destId="{A3B8DD6E-D3A2-42DF-A4BE-35350AF76340}" srcOrd="0" destOrd="0" presId="urn:microsoft.com/office/officeart/2005/8/layout/vProcess5"/>
    <dgm:cxn modelId="{C77EC971-5533-47AA-B8F8-B4B4458E6AED}" srcId="{3CB297F4-9F85-4164-8293-8154DF4A8A16}" destId="{E7C487CB-8765-4265-A1F1-41489521612C}" srcOrd="2" destOrd="0" parTransId="{28B99865-82D3-4532-811F-33612DBB58F3}" sibTransId="{20E11A30-CE06-4AFB-B2CD-BC71C4AEC39F}"/>
    <dgm:cxn modelId="{BA873A7D-F260-4182-9E63-57134E7A332D}" srcId="{3CB297F4-9F85-4164-8293-8154DF4A8A16}" destId="{1C6F642A-5087-4C8C-B7C9-137052A0CAF7}" srcOrd="1" destOrd="0" parTransId="{8663C879-D180-4228-B437-2620B101A28F}" sibTransId="{DECB1748-CB9B-442E-8C9B-24086D9E75E5}"/>
    <dgm:cxn modelId="{6C7828F0-321F-4A99-92DF-8C6B484838A7}" type="presOf" srcId="{3CB297F4-9F85-4164-8293-8154DF4A8A16}" destId="{A8787678-AEE9-4454-B10B-3500451D89A6}" srcOrd="0" destOrd="0" presId="urn:microsoft.com/office/officeart/2005/8/layout/vProcess5"/>
    <dgm:cxn modelId="{43EC33F6-D9F0-40FB-AC27-43739AF10BF8}" type="presOf" srcId="{5EF95CCE-92E1-4F19-A889-83993F548ED7}" destId="{6FA64F4E-B075-4072-8A87-7EDC18FB7C62}" srcOrd="1" destOrd="0" presId="urn:microsoft.com/office/officeart/2005/8/layout/vProcess5"/>
    <dgm:cxn modelId="{E45DAAFA-6BAE-4851-94DA-4BBBEB457027}" type="presOf" srcId="{1C6F642A-5087-4C8C-B7C9-137052A0CAF7}" destId="{0BB677A4-19A9-4BB7-AB56-4DE199DC796F}" srcOrd="1" destOrd="0" presId="urn:microsoft.com/office/officeart/2005/8/layout/vProcess5"/>
    <dgm:cxn modelId="{0F54106C-E835-4D28-8BF5-4E2525120B30}" type="presParOf" srcId="{A8787678-AEE9-4454-B10B-3500451D89A6}" destId="{93867DA6-0C35-49BF-963A-8B74DB955FAA}" srcOrd="0" destOrd="0" presId="urn:microsoft.com/office/officeart/2005/8/layout/vProcess5"/>
    <dgm:cxn modelId="{3E45FC26-51A3-4446-94A9-89508CB4EDF7}" type="presParOf" srcId="{A8787678-AEE9-4454-B10B-3500451D89A6}" destId="{721ACCDF-7786-457B-B0FC-CDC671217AF1}" srcOrd="1" destOrd="0" presId="urn:microsoft.com/office/officeart/2005/8/layout/vProcess5"/>
    <dgm:cxn modelId="{A37A0381-8E14-4FFE-BB04-B6AEAD3F92B5}" type="presParOf" srcId="{A8787678-AEE9-4454-B10B-3500451D89A6}" destId="{B3399945-AAE4-4583-A9FC-3D533EF74C00}" srcOrd="2" destOrd="0" presId="urn:microsoft.com/office/officeart/2005/8/layout/vProcess5"/>
    <dgm:cxn modelId="{04B3BE15-4A8B-4AD2-B4A8-6D5AA1DD95CB}" type="presParOf" srcId="{A8787678-AEE9-4454-B10B-3500451D89A6}" destId="{A3B8DD6E-D3A2-42DF-A4BE-35350AF76340}" srcOrd="3" destOrd="0" presId="urn:microsoft.com/office/officeart/2005/8/layout/vProcess5"/>
    <dgm:cxn modelId="{CA1FD191-E95E-4073-B23D-7C02423006D6}" type="presParOf" srcId="{A8787678-AEE9-4454-B10B-3500451D89A6}" destId="{672A4E3D-77FF-42CC-A4BD-4EDA740E65FE}" srcOrd="4" destOrd="0" presId="urn:microsoft.com/office/officeart/2005/8/layout/vProcess5"/>
    <dgm:cxn modelId="{649D1B1C-9446-43F2-B1F0-5DD8B9124916}" type="presParOf" srcId="{A8787678-AEE9-4454-B10B-3500451D89A6}" destId="{C03572BA-2BCF-4BC7-B35F-905D8D587194}" srcOrd="5" destOrd="0" presId="urn:microsoft.com/office/officeart/2005/8/layout/vProcess5"/>
    <dgm:cxn modelId="{DCA1444A-746D-4506-9BA1-F16621FFCE27}" type="presParOf" srcId="{A8787678-AEE9-4454-B10B-3500451D89A6}" destId="{6FA64F4E-B075-4072-8A87-7EDC18FB7C62}" srcOrd="6" destOrd="0" presId="urn:microsoft.com/office/officeart/2005/8/layout/vProcess5"/>
    <dgm:cxn modelId="{EB9BBB82-9675-42B0-9ABF-56A620BFC744}" type="presParOf" srcId="{A8787678-AEE9-4454-B10B-3500451D89A6}" destId="{0BB677A4-19A9-4BB7-AB56-4DE199DC796F}" srcOrd="7" destOrd="0" presId="urn:microsoft.com/office/officeart/2005/8/layout/vProcess5"/>
    <dgm:cxn modelId="{A3D5A919-C4B5-4C0F-8364-7487D547F214}" type="presParOf" srcId="{A8787678-AEE9-4454-B10B-3500451D89A6}" destId="{2675FB9B-B6D4-46C3-A2EE-3AEF5890D6CA}"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9C1809B-4091-4DE0-8CA1-45D4C33657E8}" type="doc">
      <dgm:prSet loTypeId="urn:microsoft.com/office/officeart/2009/3/layout/PlusandMinus" loCatId="relationship" qsTypeId="urn:microsoft.com/office/officeart/2005/8/quickstyle/simple1" qsCatId="simple" csTypeId="urn:microsoft.com/office/officeart/2005/8/colors/accent3_2" csCatId="accent3" phldr="1"/>
      <dgm:spPr/>
      <dgm:t>
        <a:bodyPr/>
        <a:lstStyle/>
        <a:p>
          <a:endParaRPr lang="en-US"/>
        </a:p>
      </dgm:t>
    </dgm:pt>
    <dgm:pt modelId="{3091E595-9433-41EB-903C-C8BBE769AE8A}">
      <dgm:prSet phldrT="[Text]"/>
      <dgm:spPr/>
      <dgm:t>
        <a:bodyPr/>
        <a:lstStyle/>
        <a:p>
          <a:r>
            <a:rPr lang="en-US" dirty="0"/>
            <a:t> </a:t>
          </a:r>
        </a:p>
      </dgm:t>
    </dgm:pt>
    <dgm:pt modelId="{E336B5A7-5A72-44F8-8159-542DACC12B3D}" type="parTrans" cxnId="{69DAE2FE-C251-42CE-BD6D-B4F383CA2902}">
      <dgm:prSet/>
      <dgm:spPr/>
      <dgm:t>
        <a:bodyPr/>
        <a:lstStyle/>
        <a:p>
          <a:endParaRPr lang="en-US"/>
        </a:p>
      </dgm:t>
    </dgm:pt>
    <dgm:pt modelId="{12083BE8-23E3-43A0-8647-6CB68545E60F}" type="sibTrans" cxnId="{69DAE2FE-C251-42CE-BD6D-B4F383CA2902}">
      <dgm:prSet/>
      <dgm:spPr/>
      <dgm:t>
        <a:bodyPr/>
        <a:lstStyle/>
        <a:p>
          <a:endParaRPr lang="en-US"/>
        </a:p>
      </dgm:t>
    </dgm:pt>
    <dgm:pt modelId="{E13A013D-6280-4885-8F8E-85731666E35F}" type="pres">
      <dgm:prSet presAssocID="{B9C1809B-4091-4DE0-8CA1-45D4C33657E8}" presName="Name0" presStyleCnt="0">
        <dgm:presLayoutVars>
          <dgm:chMax val="2"/>
          <dgm:chPref val="2"/>
          <dgm:dir/>
          <dgm:animOne/>
          <dgm:resizeHandles val="exact"/>
        </dgm:presLayoutVars>
      </dgm:prSet>
      <dgm:spPr/>
    </dgm:pt>
    <dgm:pt modelId="{1CEE2C97-CFC1-4326-B070-2ED3CA9360D6}" type="pres">
      <dgm:prSet presAssocID="{B9C1809B-4091-4DE0-8CA1-45D4C33657E8}" presName="Background" presStyleLbl="bgImgPlace1" presStyleIdx="0" presStyleCnt="1"/>
      <dgm:spPr/>
    </dgm:pt>
    <dgm:pt modelId="{BBD043DC-4B9C-4D61-95D0-7BF7BBE1C64A}" type="pres">
      <dgm:prSet presAssocID="{B9C1809B-4091-4DE0-8CA1-45D4C33657E8}" presName="ParentText1" presStyleLbl="revTx" presStyleIdx="0" presStyleCnt="2">
        <dgm:presLayoutVars>
          <dgm:chMax val="0"/>
          <dgm:chPref val="0"/>
          <dgm:bulletEnabled val="1"/>
        </dgm:presLayoutVars>
      </dgm:prSet>
      <dgm:spPr/>
    </dgm:pt>
    <dgm:pt modelId="{FAE83DCF-623D-482B-B974-9BEF33DD5C49}" type="pres">
      <dgm:prSet presAssocID="{B9C1809B-4091-4DE0-8CA1-45D4C33657E8}" presName="ParentText2" presStyleLbl="revTx" presStyleIdx="1" presStyleCnt="2">
        <dgm:presLayoutVars>
          <dgm:chMax val="0"/>
          <dgm:chPref val="0"/>
          <dgm:bulletEnabled val="1"/>
        </dgm:presLayoutVars>
      </dgm:prSet>
      <dgm:spPr/>
    </dgm:pt>
    <dgm:pt modelId="{FAD634EB-4191-42B1-8AC3-5C7F006C7FA8}" type="pres">
      <dgm:prSet presAssocID="{B9C1809B-4091-4DE0-8CA1-45D4C33657E8}" presName="Plus" presStyleLbl="alignNode1" presStyleIdx="0" presStyleCnt="2"/>
      <dgm:spPr/>
    </dgm:pt>
    <dgm:pt modelId="{DC759330-4922-4057-98FB-73BDBFE53817}" type="pres">
      <dgm:prSet presAssocID="{B9C1809B-4091-4DE0-8CA1-45D4C33657E8}" presName="Minus" presStyleLbl="alignNode1" presStyleIdx="1" presStyleCnt="2"/>
      <dgm:spPr/>
    </dgm:pt>
    <dgm:pt modelId="{3238A972-15A8-4C31-9AAF-97373695F0B9}" type="pres">
      <dgm:prSet presAssocID="{B9C1809B-4091-4DE0-8CA1-45D4C33657E8}" presName="Divider" presStyleLbl="parChTrans1D1" presStyleIdx="0" presStyleCnt="1"/>
      <dgm:spPr/>
    </dgm:pt>
  </dgm:ptLst>
  <dgm:cxnLst>
    <dgm:cxn modelId="{F4C66668-2201-433B-BD94-D42EE9B8C9AB}" type="presOf" srcId="{3091E595-9433-41EB-903C-C8BBE769AE8A}" destId="{BBD043DC-4B9C-4D61-95D0-7BF7BBE1C64A}" srcOrd="0" destOrd="0" presId="urn:microsoft.com/office/officeart/2009/3/layout/PlusandMinus"/>
    <dgm:cxn modelId="{88441BDF-8077-4267-BBC2-073C78FEBF54}" type="presOf" srcId="{B9C1809B-4091-4DE0-8CA1-45D4C33657E8}" destId="{E13A013D-6280-4885-8F8E-85731666E35F}" srcOrd="0" destOrd="0" presId="urn:microsoft.com/office/officeart/2009/3/layout/PlusandMinus"/>
    <dgm:cxn modelId="{69DAE2FE-C251-42CE-BD6D-B4F383CA2902}" srcId="{B9C1809B-4091-4DE0-8CA1-45D4C33657E8}" destId="{3091E595-9433-41EB-903C-C8BBE769AE8A}" srcOrd="0" destOrd="0" parTransId="{E336B5A7-5A72-44F8-8159-542DACC12B3D}" sibTransId="{12083BE8-23E3-43A0-8647-6CB68545E60F}"/>
    <dgm:cxn modelId="{3FD99A2B-C3C4-47CE-90F6-B4AEBB806225}" type="presParOf" srcId="{E13A013D-6280-4885-8F8E-85731666E35F}" destId="{1CEE2C97-CFC1-4326-B070-2ED3CA9360D6}" srcOrd="0" destOrd="0" presId="urn:microsoft.com/office/officeart/2009/3/layout/PlusandMinus"/>
    <dgm:cxn modelId="{96636E97-34A7-432E-A686-EB1B2C971256}" type="presParOf" srcId="{E13A013D-6280-4885-8F8E-85731666E35F}" destId="{BBD043DC-4B9C-4D61-95D0-7BF7BBE1C64A}" srcOrd="1" destOrd="0" presId="urn:microsoft.com/office/officeart/2009/3/layout/PlusandMinus"/>
    <dgm:cxn modelId="{966B7BE3-09A3-49B5-A440-9556C29FFF01}" type="presParOf" srcId="{E13A013D-6280-4885-8F8E-85731666E35F}" destId="{FAE83DCF-623D-482B-B974-9BEF33DD5C49}" srcOrd="2" destOrd="0" presId="urn:microsoft.com/office/officeart/2009/3/layout/PlusandMinus"/>
    <dgm:cxn modelId="{7B2882E1-E061-4491-ACBA-B437BB11CF00}" type="presParOf" srcId="{E13A013D-6280-4885-8F8E-85731666E35F}" destId="{FAD634EB-4191-42B1-8AC3-5C7F006C7FA8}" srcOrd="3" destOrd="0" presId="urn:microsoft.com/office/officeart/2009/3/layout/PlusandMinus"/>
    <dgm:cxn modelId="{7E9C1560-0084-43CA-9240-F0D1489A5C5B}" type="presParOf" srcId="{E13A013D-6280-4885-8F8E-85731666E35F}" destId="{DC759330-4922-4057-98FB-73BDBFE53817}" srcOrd="4" destOrd="0" presId="urn:microsoft.com/office/officeart/2009/3/layout/PlusandMinus"/>
    <dgm:cxn modelId="{61279B28-DE32-4F25-A306-5C8489D5477C}" type="presParOf" srcId="{E13A013D-6280-4885-8F8E-85731666E35F}" destId="{3238A972-15A8-4C31-9AAF-97373695F0B9}" srcOrd="5" destOrd="0" presId="urn:microsoft.com/office/officeart/2009/3/layout/PlusandMinu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9B7490-BBE9-4A38-BBA4-13625175EF96}">
      <dsp:nvSpPr>
        <dsp:cNvPr id="0" name=""/>
        <dsp:cNvSpPr/>
      </dsp:nvSpPr>
      <dsp:spPr>
        <a:xfrm>
          <a:off x="6906497" y="3479377"/>
          <a:ext cx="3424736" cy="3424736"/>
        </a:xfrm>
        <a:prstGeom prst="round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7073679" y="3646559"/>
        <a:ext cx="3090372" cy="3090372"/>
      </dsp:txXfrm>
    </dsp:sp>
    <dsp:sp modelId="{0576866F-C90E-4DED-99FB-7F8DB61F5449}">
      <dsp:nvSpPr>
        <dsp:cNvPr id="0" name=""/>
        <dsp:cNvSpPr/>
      </dsp:nvSpPr>
      <dsp:spPr>
        <a:xfrm rot="12029530">
          <a:off x="2640381" y="3312905"/>
          <a:ext cx="4276633" cy="887318"/>
        </a:xfrm>
        <a:prstGeom prst="leftArrow">
          <a:avLst>
            <a:gd name="adj1" fmla="val 60000"/>
            <a:gd name="adj2" fmla="val 50000"/>
          </a:avLst>
        </a:prstGeom>
        <a:gradFill rotWithShape="0">
          <a:gsLst>
            <a:gs pos="0">
              <a:schemeClr val="accent3">
                <a:tint val="60000"/>
                <a:hueOff val="0"/>
                <a:satOff val="0"/>
                <a:lumOff val="0"/>
                <a:alphaOff val="0"/>
                <a:tint val="50000"/>
                <a:satMod val="300000"/>
              </a:schemeClr>
            </a:gs>
            <a:gs pos="35000">
              <a:schemeClr val="accent3">
                <a:tint val="60000"/>
                <a:hueOff val="0"/>
                <a:satOff val="0"/>
                <a:lumOff val="0"/>
                <a:alphaOff val="0"/>
                <a:tint val="37000"/>
                <a:satMod val="300000"/>
              </a:schemeClr>
            </a:gs>
            <a:gs pos="100000">
              <a:schemeClr val="accent3">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E7DCF2D4-9BF4-4983-A9EC-B2A12C834EBE}">
      <dsp:nvSpPr>
        <dsp:cNvPr id="0" name=""/>
        <dsp:cNvSpPr/>
      </dsp:nvSpPr>
      <dsp:spPr>
        <a:xfrm>
          <a:off x="0" y="1824893"/>
          <a:ext cx="5551387" cy="2366181"/>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3825" tIns="123825" rIns="123825" bIns="123825"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69303" y="1894196"/>
        <a:ext cx="5412781" cy="2227575"/>
      </dsp:txXfrm>
    </dsp:sp>
    <dsp:sp modelId="{D1F062F0-295B-4CD7-B8DE-24C927B7559B}">
      <dsp:nvSpPr>
        <dsp:cNvPr id="0" name=""/>
        <dsp:cNvSpPr/>
      </dsp:nvSpPr>
      <dsp:spPr>
        <a:xfrm rot="16200000">
          <a:off x="7497508" y="1783832"/>
          <a:ext cx="2242715" cy="887318"/>
        </a:xfrm>
        <a:prstGeom prst="leftArrow">
          <a:avLst>
            <a:gd name="adj1" fmla="val 60000"/>
            <a:gd name="adj2" fmla="val 50000"/>
          </a:avLst>
        </a:prstGeom>
        <a:gradFill rotWithShape="0">
          <a:gsLst>
            <a:gs pos="0">
              <a:schemeClr val="accent3">
                <a:tint val="60000"/>
                <a:hueOff val="0"/>
                <a:satOff val="0"/>
                <a:lumOff val="0"/>
                <a:alphaOff val="0"/>
                <a:tint val="50000"/>
                <a:satMod val="300000"/>
              </a:schemeClr>
            </a:gs>
            <a:gs pos="35000">
              <a:schemeClr val="accent3">
                <a:tint val="60000"/>
                <a:hueOff val="0"/>
                <a:satOff val="0"/>
                <a:lumOff val="0"/>
                <a:alphaOff val="0"/>
                <a:tint val="37000"/>
                <a:satMod val="300000"/>
              </a:schemeClr>
            </a:gs>
            <a:gs pos="100000">
              <a:schemeClr val="accent3">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452B2D07-5EBA-44BF-86A8-3191FF84CCF5}">
      <dsp:nvSpPr>
        <dsp:cNvPr id="0" name=""/>
        <dsp:cNvSpPr/>
      </dsp:nvSpPr>
      <dsp:spPr>
        <a:xfrm>
          <a:off x="5843172" y="-76957"/>
          <a:ext cx="5551387" cy="2366181"/>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3825" tIns="123825" rIns="123825" bIns="123825"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5912475" y="-7654"/>
        <a:ext cx="5412781" cy="2227575"/>
      </dsp:txXfrm>
    </dsp:sp>
    <dsp:sp modelId="{2676380A-D949-4D8A-80BC-248AF31114CA}">
      <dsp:nvSpPr>
        <dsp:cNvPr id="0" name=""/>
        <dsp:cNvSpPr/>
      </dsp:nvSpPr>
      <dsp:spPr>
        <a:xfrm rot="20281451">
          <a:off x="10283322" y="3201505"/>
          <a:ext cx="4336247" cy="887318"/>
        </a:xfrm>
        <a:prstGeom prst="leftArrow">
          <a:avLst>
            <a:gd name="adj1" fmla="val 60000"/>
            <a:gd name="adj2" fmla="val 50000"/>
          </a:avLst>
        </a:prstGeom>
        <a:gradFill rotWithShape="0">
          <a:gsLst>
            <a:gs pos="0">
              <a:schemeClr val="accent3">
                <a:tint val="60000"/>
                <a:hueOff val="0"/>
                <a:satOff val="0"/>
                <a:lumOff val="0"/>
                <a:alphaOff val="0"/>
                <a:tint val="50000"/>
                <a:satMod val="300000"/>
              </a:schemeClr>
            </a:gs>
            <a:gs pos="35000">
              <a:schemeClr val="accent3">
                <a:tint val="60000"/>
                <a:hueOff val="0"/>
                <a:satOff val="0"/>
                <a:lumOff val="0"/>
                <a:alphaOff val="0"/>
                <a:tint val="37000"/>
                <a:satMod val="300000"/>
              </a:schemeClr>
            </a:gs>
            <a:gs pos="100000">
              <a:schemeClr val="accent3">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9C47DD34-062B-43CD-B643-BD0498C0D7AA}">
      <dsp:nvSpPr>
        <dsp:cNvPr id="0" name=""/>
        <dsp:cNvSpPr/>
      </dsp:nvSpPr>
      <dsp:spPr>
        <a:xfrm>
          <a:off x="11686344" y="1650728"/>
          <a:ext cx="5551387" cy="2366181"/>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3825" tIns="123825" rIns="123825" bIns="123825"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11755647" y="1720031"/>
        <a:ext cx="5412781" cy="22275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1ACCDF-7786-457B-B0FC-CDC671217AF1}">
      <dsp:nvSpPr>
        <dsp:cNvPr id="0" name=""/>
        <dsp:cNvSpPr/>
      </dsp:nvSpPr>
      <dsp:spPr>
        <a:xfrm>
          <a:off x="0" y="0"/>
          <a:ext cx="13817600" cy="2035083"/>
        </a:xfrm>
        <a:prstGeom prst="roundRect">
          <a:avLst>
            <a:gd name="adj" fmla="val 10000"/>
          </a:avLst>
        </a:prstGeom>
        <a:gradFill rotWithShape="0">
          <a:gsLst>
            <a:gs pos="0">
              <a:schemeClr val="accent3">
                <a:shade val="80000"/>
                <a:hueOff val="0"/>
                <a:satOff val="0"/>
                <a:lumOff val="0"/>
                <a:alphaOff val="0"/>
                <a:tint val="100000"/>
                <a:shade val="100000"/>
                <a:satMod val="130000"/>
              </a:schemeClr>
            </a:gs>
            <a:gs pos="100000">
              <a:schemeClr val="accent3">
                <a:shade val="8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r>
            <a:rPr lang="en-US" sz="6500" kern="1200" dirty="0"/>
            <a:t> </a:t>
          </a:r>
        </a:p>
      </dsp:txBody>
      <dsp:txXfrm>
        <a:off x="59606" y="59606"/>
        <a:ext cx="11621585" cy="1915871"/>
      </dsp:txXfrm>
    </dsp:sp>
    <dsp:sp modelId="{B3399945-AAE4-4583-A9FC-3D533EF74C00}">
      <dsp:nvSpPr>
        <dsp:cNvPr id="0" name=""/>
        <dsp:cNvSpPr/>
      </dsp:nvSpPr>
      <dsp:spPr>
        <a:xfrm>
          <a:off x="1219199" y="2374264"/>
          <a:ext cx="13817600" cy="2035083"/>
        </a:xfrm>
        <a:prstGeom prst="roundRect">
          <a:avLst>
            <a:gd name="adj" fmla="val 10000"/>
          </a:avLst>
        </a:prstGeom>
        <a:gradFill rotWithShape="0">
          <a:gsLst>
            <a:gs pos="0">
              <a:schemeClr val="accent3">
                <a:shade val="80000"/>
                <a:hueOff val="109454"/>
                <a:satOff val="-716"/>
                <a:lumOff val="12277"/>
                <a:alphaOff val="0"/>
                <a:tint val="100000"/>
                <a:shade val="100000"/>
                <a:satMod val="130000"/>
              </a:schemeClr>
            </a:gs>
            <a:gs pos="100000">
              <a:schemeClr val="accent3">
                <a:shade val="80000"/>
                <a:hueOff val="109454"/>
                <a:satOff val="-716"/>
                <a:lumOff val="12277"/>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r>
            <a:rPr lang="en-US" sz="6500" kern="1200" dirty="0"/>
            <a:t> </a:t>
          </a:r>
        </a:p>
      </dsp:txBody>
      <dsp:txXfrm>
        <a:off x="1278805" y="2433870"/>
        <a:ext cx="11156383" cy="1915871"/>
      </dsp:txXfrm>
    </dsp:sp>
    <dsp:sp modelId="{A3B8DD6E-D3A2-42DF-A4BE-35350AF76340}">
      <dsp:nvSpPr>
        <dsp:cNvPr id="0" name=""/>
        <dsp:cNvSpPr/>
      </dsp:nvSpPr>
      <dsp:spPr>
        <a:xfrm>
          <a:off x="2438399" y="4748528"/>
          <a:ext cx="13817600" cy="2035083"/>
        </a:xfrm>
        <a:prstGeom prst="roundRect">
          <a:avLst>
            <a:gd name="adj" fmla="val 10000"/>
          </a:avLst>
        </a:prstGeom>
        <a:gradFill rotWithShape="0">
          <a:gsLst>
            <a:gs pos="0">
              <a:schemeClr val="accent3">
                <a:shade val="80000"/>
                <a:hueOff val="218907"/>
                <a:satOff val="-1431"/>
                <a:lumOff val="24554"/>
                <a:alphaOff val="0"/>
                <a:tint val="100000"/>
                <a:shade val="100000"/>
                <a:satMod val="130000"/>
              </a:schemeClr>
            </a:gs>
            <a:gs pos="100000">
              <a:schemeClr val="accent3">
                <a:shade val="80000"/>
                <a:hueOff val="218907"/>
                <a:satOff val="-1431"/>
                <a:lumOff val="24554"/>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r>
            <a:rPr lang="en-US" sz="6500" kern="1200" dirty="0"/>
            <a:t> </a:t>
          </a:r>
        </a:p>
      </dsp:txBody>
      <dsp:txXfrm>
        <a:off x="2498005" y="4808134"/>
        <a:ext cx="11156383" cy="1915871"/>
      </dsp:txXfrm>
    </dsp:sp>
    <dsp:sp modelId="{672A4E3D-77FF-42CC-A4BD-4EDA740E65FE}">
      <dsp:nvSpPr>
        <dsp:cNvPr id="0" name=""/>
        <dsp:cNvSpPr/>
      </dsp:nvSpPr>
      <dsp:spPr>
        <a:xfrm>
          <a:off x="12494795" y="1543271"/>
          <a:ext cx="1322804" cy="1322804"/>
        </a:xfrm>
        <a:prstGeom prst="downArrow">
          <a:avLst>
            <a:gd name="adj1" fmla="val 55000"/>
            <a:gd name="adj2" fmla="val 45000"/>
          </a:avLst>
        </a:prstGeom>
        <a:solidFill>
          <a:schemeClr val="accent3">
            <a:alpha val="90000"/>
            <a:tint val="40000"/>
            <a:hueOff val="0"/>
            <a:satOff val="0"/>
            <a:lumOff val="0"/>
            <a:alphaOff val="0"/>
          </a:schemeClr>
        </a:solidFill>
        <a:ln w="9525" cap="flat" cmpd="sng" algn="ctr">
          <a:solidFill>
            <a:schemeClr val="accent3">
              <a:alpha val="90000"/>
              <a:tint val="4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12792426" y="1543271"/>
        <a:ext cx="727542" cy="995410"/>
      </dsp:txXfrm>
    </dsp:sp>
    <dsp:sp modelId="{C03572BA-2BCF-4BC7-B35F-905D8D587194}">
      <dsp:nvSpPr>
        <dsp:cNvPr id="0" name=""/>
        <dsp:cNvSpPr/>
      </dsp:nvSpPr>
      <dsp:spPr>
        <a:xfrm>
          <a:off x="13713995" y="3903968"/>
          <a:ext cx="1322804" cy="1322804"/>
        </a:xfrm>
        <a:prstGeom prst="downArrow">
          <a:avLst>
            <a:gd name="adj1" fmla="val 55000"/>
            <a:gd name="adj2" fmla="val 45000"/>
          </a:avLst>
        </a:prstGeom>
        <a:solidFill>
          <a:schemeClr val="accent3">
            <a:alpha val="90000"/>
            <a:tint val="40000"/>
            <a:hueOff val="0"/>
            <a:satOff val="0"/>
            <a:lumOff val="0"/>
            <a:alphaOff val="0"/>
          </a:schemeClr>
        </a:solidFill>
        <a:ln w="9525" cap="flat" cmpd="sng" algn="ctr">
          <a:solidFill>
            <a:schemeClr val="accent3">
              <a:alpha val="90000"/>
              <a:tint val="4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14011626" y="3903968"/>
        <a:ext cx="727542" cy="9954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EE2C97-CFC1-4326-B070-2ED3CA9360D6}">
      <dsp:nvSpPr>
        <dsp:cNvPr id="0" name=""/>
        <dsp:cNvSpPr/>
      </dsp:nvSpPr>
      <dsp:spPr>
        <a:xfrm>
          <a:off x="1271016" y="1524554"/>
          <a:ext cx="12286488" cy="6349582"/>
        </a:xfrm>
        <a:prstGeom prst="rect">
          <a:avLst/>
        </a:prstGeom>
        <a:solidFill>
          <a:schemeClr val="accent3">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BD043DC-4B9C-4D61-95D0-7BF7BBE1C64A}">
      <dsp:nvSpPr>
        <dsp:cNvPr id="0" name=""/>
        <dsp:cNvSpPr/>
      </dsp:nvSpPr>
      <dsp:spPr>
        <a:xfrm>
          <a:off x="1638198" y="2267145"/>
          <a:ext cx="5705449" cy="54319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0" lvl="0" indent="0" algn="l" defTabSz="2889250">
            <a:lnSpc>
              <a:spcPct val="90000"/>
            </a:lnSpc>
            <a:spcBef>
              <a:spcPct val="0"/>
            </a:spcBef>
            <a:spcAft>
              <a:spcPct val="35000"/>
            </a:spcAft>
            <a:buNone/>
          </a:pPr>
          <a:r>
            <a:rPr lang="en-US" sz="6500" kern="1200" dirty="0"/>
            <a:t> </a:t>
          </a:r>
        </a:p>
      </dsp:txBody>
      <dsp:txXfrm>
        <a:off x="1638198" y="2267145"/>
        <a:ext cx="5705449" cy="5431990"/>
      </dsp:txXfrm>
    </dsp:sp>
    <dsp:sp modelId="{FAE83DCF-623D-482B-B974-9BEF33DD5C49}">
      <dsp:nvSpPr>
        <dsp:cNvPr id="0" name=""/>
        <dsp:cNvSpPr/>
      </dsp:nvSpPr>
      <dsp:spPr>
        <a:xfrm>
          <a:off x="7470749" y="2267145"/>
          <a:ext cx="5705449" cy="5431990"/>
        </a:xfrm>
        <a:prstGeom prst="rect">
          <a:avLst/>
        </a:prstGeom>
        <a:noFill/>
        <a:ln>
          <a:noFill/>
        </a:ln>
        <a:effectLst/>
      </dsp:spPr>
      <dsp:style>
        <a:lnRef idx="0">
          <a:scrgbClr r="0" g="0" b="0"/>
        </a:lnRef>
        <a:fillRef idx="0">
          <a:scrgbClr r="0" g="0" b="0"/>
        </a:fillRef>
        <a:effectRef idx="0">
          <a:scrgbClr r="0" g="0" b="0"/>
        </a:effectRef>
        <a:fontRef idx="minor"/>
      </dsp:style>
    </dsp:sp>
    <dsp:sp modelId="{FAD634EB-4191-42B1-8AC3-5C7F006C7FA8}">
      <dsp:nvSpPr>
        <dsp:cNvPr id="0" name=""/>
        <dsp:cNvSpPr/>
      </dsp:nvSpPr>
      <dsp:spPr>
        <a:xfrm>
          <a:off x="0" y="253863"/>
          <a:ext cx="2400808" cy="2400808"/>
        </a:xfrm>
        <a:prstGeom prst="plus">
          <a:avLst>
            <a:gd name="adj" fmla="val 3281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759330-4922-4057-98FB-73BDBFE53817}">
      <dsp:nvSpPr>
        <dsp:cNvPr id="0" name=""/>
        <dsp:cNvSpPr/>
      </dsp:nvSpPr>
      <dsp:spPr>
        <a:xfrm>
          <a:off x="11862816" y="1117251"/>
          <a:ext cx="2259584" cy="774339"/>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38A972-15A8-4C31-9AAF-97373695F0B9}">
      <dsp:nvSpPr>
        <dsp:cNvPr id="0" name=""/>
        <dsp:cNvSpPr/>
      </dsp:nvSpPr>
      <dsp:spPr>
        <a:xfrm>
          <a:off x="7414260" y="2278760"/>
          <a:ext cx="1412" cy="5188073"/>
        </a:xfrm>
        <a:prstGeom prst="line">
          <a:avLst/>
        </a:pr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 Id="rId3" Type="http://schemas.openxmlformats.org/officeDocument/2006/relationships/image" Target="../media/image17.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diagramData" Target="../diagrams/data1.xml"/><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diagramData" Target="../diagrams/data2.xml"/><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diagramData" Target="../diagrams/data3.xml"/><Relationship Id="rId3" Type="http://schemas.openxmlformats.org/officeDocument/2006/relationships/diagramLayout" Target="../diagrams/layout3.xml"/><Relationship Id="rId4" Type="http://schemas.openxmlformats.org/officeDocument/2006/relationships/diagramQuickStyle" Target="../diagrams/quickStyle3.xml"/><Relationship Id="rId5" Type="http://schemas.openxmlformats.org/officeDocument/2006/relationships/diagramColors" Target="../diagrams/colors3.xml"/><Relationship Id="rId6" Type="http://schemas.microsoft.com/office/2007/relationships/diagramDrawing" Target="../diagrams/drawing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ustom Layout 1" preserve="1" userDrawn="1">
  <p:cSld name="1_Custom Layout 1">
    <p:spTree>
      <p:nvGrpSpPr>
        <p:cNvPr id="1" name="Shape 11"/>
        <p:cNvGrpSpPr/>
        <p:nvPr/>
      </p:nvGrpSpPr>
      <p:grpSpPr>
        <a:xfrm>
          <a:off x="0" y="0"/>
          <a:ext cx="0" cy="0"/>
          <a:chOff x="0" y="0"/>
          <a:chExt cx="0" cy="0"/>
        </a:xfrm>
      </p:grpSpPr>
      <p:pic>
        <p:nvPicPr>
          <p:cNvPr id="12" name="Google Shape;12;p3"/>
          <p:cNvPicPr preferRelativeResize="0"/>
          <p:nvPr/>
        </p:nvPicPr>
        <p:blipFill>
          <a:blip r:embed="rId2">
            <a:alphaModFix/>
          </a:blip>
          <a:stretch>
            <a:fillRect/>
          </a:stretch>
        </p:blipFill>
        <p:spPr>
          <a:xfrm>
            <a:off x="7470146" y="1942700"/>
            <a:ext cx="10498640" cy="7976400"/>
          </a:xfrm>
          <a:prstGeom prst="rect">
            <a:avLst/>
          </a:prstGeom>
          <a:noFill/>
          <a:ln>
            <a:noFill/>
          </a:ln>
        </p:spPr>
      </p:pic>
      <p:sp>
        <p:nvSpPr>
          <p:cNvPr id="14" name="Google Shape;14;p3"/>
          <p:cNvSpPr/>
          <p:nvPr/>
        </p:nvSpPr>
        <p:spPr>
          <a:xfrm>
            <a:off x="319214" y="7570460"/>
            <a:ext cx="6632252" cy="732736"/>
          </a:xfrm>
          <a:custGeom>
            <a:avLst/>
            <a:gdLst/>
            <a:ahLst/>
            <a:cxnLst/>
            <a:rect l="l" t="t" r="r" b="b"/>
            <a:pathLst>
              <a:path w="1471904" h="162617" extrusionOk="0">
                <a:moveTo>
                  <a:pt x="0" y="0"/>
                </a:moveTo>
                <a:lnTo>
                  <a:pt x="1471904" y="0"/>
                </a:lnTo>
                <a:lnTo>
                  <a:pt x="1471904" y="162617"/>
                </a:lnTo>
                <a:lnTo>
                  <a:pt x="0" y="162617"/>
                </a:lnTo>
                <a:close/>
              </a:path>
            </a:pathLst>
          </a:custGeom>
          <a:solidFill>
            <a:srgbClr val="ED7843"/>
          </a:solidFill>
          <a:ln w="38100" cap="sq" cmpd="sng">
            <a:solidFill>
              <a:srgbClr val="000000"/>
            </a:solidFill>
            <a:prstDash val="solid"/>
            <a:miter lim="8000"/>
            <a:headEnd type="none" w="sm" len="sm"/>
            <a:tailEnd type="none" w="sm" len="sm"/>
          </a:ln>
        </p:spPr>
      </p:sp>
      <p:grpSp>
        <p:nvGrpSpPr>
          <p:cNvPr id="16" name="Google Shape;16;p3"/>
          <p:cNvGrpSpPr/>
          <p:nvPr/>
        </p:nvGrpSpPr>
        <p:grpSpPr>
          <a:xfrm>
            <a:off x="319214" y="8182214"/>
            <a:ext cx="5946436" cy="1076086"/>
            <a:chOff x="0" y="-76200"/>
            <a:chExt cx="1319700" cy="238817"/>
          </a:xfrm>
        </p:grpSpPr>
        <p:sp>
          <p:nvSpPr>
            <p:cNvPr id="17" name="Google Shape;17;p3"/>
            <p:cNvSpPr/>
            <p:nvPr/>
          </p:nvSpPr>
          <p:spPr>
            <a:xfrm>
              <a:off x="0" y="0"/>
              <a:ext cx="1319641" cy="162617"/>
            </a:xfrm>
            <a:custGeom>
              <a:avLst/>
              <a:gdLst/>
              <a:ahLst/>
              <a:cxnLst/>
              <a:rect l="l" t="t" r="r" b="b"/>
              <a:pathLst>
                <a:path w="1319641" h="162617" extrusionOk="0">
                  <a:moveTo>
                    <a:pt x="0" y="0"/>
                  </a:moveTo>
                  <a:lnTo>
                    <a:pt x="1319641" y="0"/>
                  </a:lnTo>
                  <a:lnTo>
                    <a:pt x="1319641" y="162617"/>
                  </a:lnTo>
                  <a:lnTo>
                    <a:pt x="0" y="162617"/>
                  </a:lnTo>
                  <a:close/>
                </a:path>
              </a:pathLst>
            </a:custGeom>
            <a:solidFill>
              <a:srgbClr val="ED7843"/>
            </a:solidFill>
            <a:ln w="38100" cap="sq" cmpd="sng">
              <a:solidFill>
                <a:srgbClr val="000000"/>
              </a:solidFill>
              <a:prstDash val="solid"/>
              <a:miter lim="8000"/>
              <a:headEnd type="none" w="sm" len="sm"/>
              <a:tailEnd type="none" w="sm" len="sm"/>
            </a:ln>
          </p:spPr>
        </p:sp>
        <p:sp>
          <p:nvSpPr>
            <p:cNvPr id="18" name="Google Shape;18;p3"/>
            <p:cNvSpPr txBox="1"/>
            <p:nvPr/>
          </p:nvSpPr>
          <p:spPr>
            <a:xfrm>
              <a:off x="0" y="-76200"/>
              <a:ext cx="1319700" cy="238800"/>
            </a:xfrm>
            <a:prstGeom prst="rect">
              <a:avLst/>
            </a:prstGeom>
            <a:noFill/>
            <a:ln>
              <a:noFill/>
            </a:ln>
          </p:spPr>
          <p:txBody>
            <a:bodyPr spcFirstLastPara="1" wrap="square" lIns="50800" tIns="50800" rIns="50800" bIns="50800" anchor="ctr" anchorCtr="0">
              <a:noAutofit/>
            </a:bodyPr>
            <a:lstStyle/>
            <a:p>
              <a:pPr marL="0" marR="0" lvl="0" indent="0" algn="ctr" rtl="0">
                <a:lnSpc>
                  <a:spcPct val="213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9" name="Google Shape;19;p3"/>
          <p:cNvSpPr txBox="1">
            <a:spLocks noGrp="1"/>
          </p:cNvSpPr>
          <p:nvPr>
            <p:ph type="title" hasCustomPrompt="1"/>
          </p:nvPr>
        </p:nvSpPr>
        <p:spPr>
          <a:xfrm>
            <a:off x="935125" y="1249398"/>
            <a:ext cx="9885275" cy="4681502"/>
          </a:xfrm>
          <a:prstGeom prst="rect">
            <a:avLst/>
          </a:prstGeom>
          <a:noFill/>
          <a:ln>
            <a:noFill/>
          </a:ln>
        </p:spPr>
        <p:txBody>
          <a:bodyPr spcFirstLastPara="1" wrap="square" lIns="91425" tIns="45700" rIns="91425" bIns="45700" anchor="t" anchorCtr="0">
            <a:normAutofit/>
          </a:bodyPr>
          <a:lstStyle>
            <a:lvl1pPr marR="0" lvl="0" algn="l" rtl="0">
              <a:lnSpc>
                <a:spcPct val="80000"/>
              </a:lnSpc>
              <a:spcBef>
                <a:spcPts val="0"/>
              </a:spcBef>
              <a:spcAft>
                <a:spcPts val="0"/>
              </a:spcAft>
              <a:buClr>
                <a:schemeClr val="dk1"/>
              </a:buClr>
              <a:buSzPts val="10800"/>
              <a:buFont typeface="Prompt Black"/>
              <a:buNone/>
              <a:defRPr sz="10800" i="0" u="none" strike="noStrike" cap="none">
                <a:solidFill>
                  <a:schemeClr val="dk1"/>
                </a:solidFill>
                <a:latin typeface="Prompt Black"/>
                <a:ea typeface="Prompt Black"/>
                <a:cs typeface="Prompt Black"/>
                <a:sym typeface="Prompt Black"/>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r>
              <a:rPr lang="en-US" dirty="0"/>
              <a:t>Topic, 65, str</a:t>
            </a:r>
            <a:endParaRPr dirty="0"/>
          </a:p>
        </p:txBody>
      </p:sp>
      <p:sp>
        <p:nvSpPr>
          <p:cNvPr id="21" name="Google Shape;21;p3"/>
          <p:cNvSpPr txBox="1">
            <a:spLocks noGrp="1"/>
          </p:cNvSpPr>
          <p:nvPr>
            <p:ph type="subTitle" idx="2" hasCustomPrompt="1"/>
          </p:nvPr>
        </p:nvSpPr>
        <p:spPr>
          <a:xfrm>
            <a:off x="935125" y="7260790"/>
            <a:ext cx="5946170" cy="1076009"/>
          </a:xfrm>
          <a:prstGeom prst="rect">
            <a:avLst/>
          </a:prstGeom>
        </p:spPr>
        <p:txBody>
          <a:bodyPr spcFirstLastPara="1" wrap="square" lIns="0" tIns="0" rIns="0" bIns="0" anchor="t" anchorCtr="0">
            <a:noAutofit/>
          </a:bodyPr>
          <a:lstStyle>
            <a:lvl1pPr lvl="0" rtl="0">
              <a:lnSpc>
                <a:spcPct val="200000"/>
              </a:lnSpc>
              <a:spcBef>
                <a:spcPts val="640"/>
              </a:spcBef>
              <a:spcAft>
                <a:spcPts val="0"/>
              </a:spcAft>
              <a:buSzPts val="3050"/>
              <a:buNone/>
              <a:defRPr b="1"/>
            </a:lvl1pPr>
            <a:lvl2pPr lvl="1" rtl="0">
              <a:lnSpc>
                <a:spcPct val="200000"/>
              </a:lnSpc>
              <a:spcBef>
                <a:spcPts val="640"/>
              </a:spcBef>
              <a:spcAft>
                <a:spcPts val="0"/>
              </a:spcAft>
              <a:buSzPts val="2550"/>
              <a:buNone/>
              <a:defRPr/>
            </a:lvl2pPr>
            <a:lvl3pPr lvl="2" rtl="0">
              <a:lnSpc>
                <a:spcPct val="200000"/>
              </a:lnSpc>
              <a:spcBef>
                <a:spcPts val="640"/>
              </a:spcBef>
              <a:spcAft>
                <a:spcPts val="0"/>
              </a:spcAft>
              <a:buSzPts val="2400"/>
              <a:buNone/>
              <a:defRPr/>
            </a:lvl3pPr>
            <a:lvl4pPr lvl="3" rtl="0">
              <a:lnSpc>
                <a:spcPct val="200000"/>
              </a:lnSpc>
              <a:spcBef>
                <a:spcPts val="640"/>
              </a:spcBef>
              <a:spcAft>
                <a:spcPts val="0"/>
              </a:spcAft>
              <a:buSzPts val="2000"/>
              <a:buNone/>
              <a:defRPr/>
            </a:lvl4pPr>
            <a:lvl5pPr lvl="4" rtl="0">
              <a:lnSpc>
                <a:spcPct val="200000"/>
              </a:lnSpc>
              <a:spcBef>
                <a:spcPts val="640"/>
              </a:spcBef>
              <a:spcAft>
                <a:spcPts val="0"/>
              </a:spcAft>
              <a:buSzPts val="2000"/>
              <a:buNone/>
              <a:defRPr/>
            </a:lvl5pPr>
            <a:lvl6pPr lvl="5" rtl="0">
              <a:lnSpc>
                <a:spcPct val="200000"/>
              </a:lnSpc>
              <a:spcBef>
                <a:spcPts val="640"/>
              </a:spcBef>
              <a:spcAft>
                <a:spcPts val="0"/>
              </a:spcAft>
              <a:buSzPts val="2000"/>
              <a:buNone/>
              <a:defRPr/>
            </a:lvl6pPr>
            <a:lvl7pPr lvl="6" rtl="0">
              <a:lnSpc>
                <a:spcPct val="200000"/>
              </a:lnSpc>
              <a:spcBef>
                <a:spcPts val="640"/>
              </a:spcBef>
              <a:spcAft>
                <a:spcPts val="0"/>
              </a:spcAft>
              <a:buSzPts val="2000"/>
              <a:buNone/>
              <a:defRPr/>
            </a:lvl7pPr>
            <a:lvl8pPr lvl="7" rtl="0">
              <a:lnSpc>
                <a:spcPct val="200000"/>
              </a:lnSpc>
              <a:spcBef>
                <a:spcPts val="640"/>
              </a:spcBef>
              <a:spcAft>
                <a:spcPts val="0"/>
              </a:spcAft>
              <a:buSzPts val="2000"/>
              <a:buNone/>
              <a:defRPr/>
            </a:lvl8pPr>
            <a:lvl9pPr lvl="8" rtl="0">
              <a:lnSpc>
                <a:spcPct val="200000"/>
              </a:lnSpc>
              <a:spcBef>
                <a:spcPts val="640"/>
              </a:spcBef>
              <a:spcAft>
                <a:spcPts val="0"/>
              </a:spcAft>
              <a:buSzPts val="2000"/>
              <a:buNone/>
              <a:defRPr/>
            </a:lvl9pPr>
          </a:lstStyle>
          <a:p>
            <a:r>
              <a:rPr lang="en-US" dirty="0"/>
              <a:t>Author, 120, str</a:t>
            </a:r>
            <a:endParaRPr dirty="0"/>
          </a:p>
        </p:txBody>
      </p:sp>
    </p:spTree>
    <p:extLst>
      <p:ext uri="{BB962C8B-B14F-4D97-AF65-F5344CB8AC3E}">
        <p14:creationId xmlns:p14="http://schemas.microsoft.com/office/powerpoint/2010/main" val="2302923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ustom Layout 12" userDrawn="1">
  <p:cSld name="CUSTOM_11">
    <p:spTree>
      <p:nvGrpSpPr>
        <p:cNvPr id="1" name="Shape 242"/>
        <p:cNvGrpSpPr/>
        <p:nvPr/>
      </p:nvGrpSpPr>
      <p:grpSpPr>
        <a:xfrm>
          <a:off x="0" y="0"/>
          <a:ext cx="0" cy="0"/>
          <a:chOff x="0" y="0"/>
          <a:chExt cx="0" cy="0"/>
        </a:xfrm>
      </p:grpSpPr>
      <p:grpSp>
        <p:nvGrpSpPr>
          <p:cNvPr id="243" name="Google Shape;243;p14"/>
          <p:cNvGrpSpPr/>
          <p:nvPr/>
        </p:nvGrpSpPr>
        <p:grpSpPr>
          <a:xfrm>
            <a:off x="10637026" y="3630130"/>
            <a:ext cx="6803175" cy="5991213"/>
            <a:chOff x="0" y="-76200"/>
            <a:chExt cx="1882815" cy="1658100"/>
          </a:xfrm>
        </p:grpSpPr>
        <p:sp>
          <p:nvSpPr>
            <p:cNvPr id="244" name="Google Shape;244;p14"/>
            <p:cNvSpPr/>
            <p:nvPr/>
          </p:nvSpPr>
          <p:spPr>
            <a:xfrm>
              <a:off x="0" y="0"/>
              <a:ext cx="1882815" cy="1581846"/>
            </a:xfrm>
            <a:custGeom>
              <a:avLst/>
              <a:gdLst/>
              <a:ahLst/>
              <a:cxnLst/>
              <a:rect l="l" t="t" r="r" b="b"/>
              <a:pathLst>
                <a:path w="1882815" h="1581846" extrusionOk="0">
                  <a:moveTo>
                    <a:pt x="0" y="0"/>
                  </a:moveTo>
                  <a:lnTo>
                    <a:pt x="1882815" y="0"/>
                  </a:lnTo>
                  <a:lnTo>
                    <a:pt x="1882815" y="1581846"/>
                  </a:lnTo>
                  <a:lnTo>
                    <a:pt x="0" y="1581846"/>
                  </a:lnTo>
                  <a:close/>
                </a:path>
              </a:pathLst>
            </a:custGeom>
            <a:solidFill>
              <a:srgbClr val="EDBF2B"/>
            </a:solidFill>
            <a:ln w="38100" cap="sq" cmpd="sng">
              <a:solidFill>
                <a:srgbClr val="000000"/>
              </a:solidFill>
              <a:prstDash val="solid"/>
              <a:miter lim="8000"/>
              <a:headEnd type="none" w="sm" len="sm"/>
              <a:tailEnd type="none" w="sm" len="sm"/>
            </a:ln>
          </p:spPr>
        </p:sp>
        <p:sp>
          <p:nvSpPr>
            <p:cNvPr id="245" name="Google Shape;245;p14"/>
            <p:cNvSpPr txBox="1"/>
            <p:nvPr/>
          </p:nvSpPr>
          <p:spPr>
            <a:xfrm>
              <a:off x="0" y="-76200"/>
              <a:ext cx="1882800" cy="1658100"/>
            </a:xfrm>
            <a:prstGeom prst="rect">
              <a:avLst/>
            </a:prstGeom>
            <a:noFill/>
            <a:ln>
              <a:noFill/>
            </a:ln>
          </p:spPr>
          <p:txBody>
            <a:bodyPr spcFirstLastPara="1" wrap="square" lIns="26975" tIns="26975" rIns="26975" bIns="26975" anchor="ctr" anchorCtr="0">
              <a:noAutofit/>
            </a:bodyPr>
            <a:lstStyle/>
            <a:p>
              <a:pPr marL="0" marR="0" lvl="0" indent="0" algn="ctr" rtl="0">
                <a:lnSpc>
                  <a:spcPct val="213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46" name="Google Shape;246;p14"/>
          <p:cNvSpPr/>
          <p:nvPr/>
        </p:nvSpPr>
        <p:spPr>
          <a:xfrm>
            <a:off x="10420797" y="3670617"/>
            <a:ext cx="6840916" cy="5784448"/>
          </a:xfrm>
          <a:custGeom>
            <a:avLst/>
            <a:gdLst/>
            <a:ahLst/>
            <a:cxnLst/>
            <a:rect l="l" t="t" r="r" b="b"/>
            <a:pathLst>
              <a:path w="2175172" h="1839252" extrusionOk="0">
                <a:moveTo>
                  <a:pt x="0" y="0"/>
                </a:moveTo>
                <a:lnTo>
                  <a:pt x="2175172" y="0"/>
                </a:lnTo>
                <a:lnTo>
                  <a:pt x="2175172" y="1839252"/>
                </a:lnTo>
                <a:lnTo>
                  <a:pt x="0" y="1839252"/>
                </a:lnTo>
                <a:close/>
              </a:path>
            </a:pathLst>
          </a:custGeom>
          <a:solidFill>
            <a:srgbClr val="EBEFEA"/>
          </a:solidFill>
          <a:ln w="38100" cap="sq" cmpd="sng">
            <a:solidFill>
              <a:srgbClr val="000000"/>
            </a:solidFill>
            <a:prstDash val="solid"/>
            <a:miter lim="8000"/>
            <a:headEnd type="none" w="sm" len="sm"/>
            <a:tailEnd type="none" w="sm" len="sm"/>
          </a:ln>
        </p:spPr>
      </p:sp>
      <p:sp>
        <p:nvSpPr>
          <p:cNvPr id="247" name="Google Shape;247;p14"/>
          <p:cNvSpPr>
            <a:spLocks noGrp="1"/>
          </p:cNvSpPr>
          <p:nvPr>
            <p:ph type="pic" idx="2" hasCustomPrompt="1"/>
          </p:nvPr>
        </p:nvSpPr>
        <p:spPr>
          <a:xfrm>
            <a:off x="10403584" y="3670421"/>
            <a:ext cx="6803100" cy="5747700"/>
          </a:xfrm>
          <a:prstGeom prst="rect">
            <a:avLst/>
          </a:prstGeom>
          <a:noFill/>
          <a:ln>
            <a:noFill/>
          </a:ln>
        </p:spPr>
        <p:txBody>
          <a:bodyPr/>
          <a:lstStyle>
            <a:lvl1pPr>
              <a:defRPr/>
            </a:lvl1pPr>
          </a:lstStyle>
          <a:p>
            <a:r>
              <a:rPr lang="en-US" dirty="0"/>
              <a:t>Image, 0, </a:t>
            </a:r>
            <a:r>
              <a:rPr lang="en-US" dirty="0" err="1"/>
              <a:t>img</a:t>
            </a:r>
            <a:endParaRPr lang="en-US" dirty="0"/>
          </a:p>
        </p:txBody>
      </p:sp>
      <p:grpSp>
        <p:nvGrpSpPr>
          <p:cNvPr id="248" name="Google Shape;248;p14"/>
          <p:cNvGrpSpPr/>
          <p:nvPr/>
        </p:nvGrpSpPr>
        <p:grpSpPr>
          <a:xfrm>
            <a:off x="1028700" y="3431052"/>
            <a:ext cx="8487587" cy="4831307"/>
            <a:chOff x="0" y="-76200"/>
            <a:chExt cx="2699700" cy="1536724"/>
          </a:xfrm>
        </p:grpSpPr>
        <p:sp>
          <p:nvSpPr>
            <p:cNvPr id="249" name="Google Shape;249;p14"/>
            <p:cNvSpPr/>
            <p:nvPr/>
          </p:nvSpPr>
          <p:spPr>
            <a:xfrm>
              <a:off x="0" y="0"/>
              <a:ext cx="2699602" cy="1460524"/>
            </a:xfrm>
            <a:custGeom>
              <a:avLst/>
              <a:gdLst/>
              <a:ahLst/>
              <a:cxnLst/>
              <a:rect l="l" t="t" r="r" b="b"/>
              <a:pathLst>
                <a:path w="2699602" h="1460524" extrusionOk="0">
                  <a:moveTo>
                    <a:pt x="0" y="0"/>
                  </a:moveTo>
                  <a:lnTo>
                    <a:pt x="2699602" y="0"/>
                  </a:lnTo>
                  <a:lnTo>
                    <a:pt x="2699602" y="1460524"/>
                  </a:lnTo>
                  <a:lnTo>
                    <a:pt x="0" y="1460524"/>
                  </a:lnTo>
                  <a:close/>
                </a:path>
              </a:pathLst>
            </a:custGeom>
            <a:solidFill>
              <a:srgbClr val="EBEFEA"/>
            </a:solidFill>
            <a:ln w="38100" cap="sq" cmpd="sng">
              <a:solidFill>
                <a:srgbClr val="000000"/>
              </a:solidFill>
              <a:prstDash val="solid"/>
              <a:miter lim="8000"/>
              <a:headEnd type="none" w="sm" len="sm"/>
              <a:tailEnd type="none" w="sm" len="sm"/>
            </a:ln>
          </p:spPr>
        </p:sp>
        <p:sp>
          <p:nvSpPr>
            <p:cNvPr id="250" name="Google Shape;250;p14"/>
            <p:cNvSpPr txBox="1"/>
            <p:nvPr/>
          </p:nvSpPr>
          <p:spPr>
            <a:xfrm>
              <a:off x="0" y="-76200"/>
              <a:ext cx="2699700" cy="1536600"/>
            </a:xfrm>
            <a:prstGeom prst="rect">
              <a:avLst/>
            </a:prstGeom>
            <a:noFill/>
            <a:ln>
              <a:noFill/>
            </a:ln>
          </p:spPr>
          <p:txBody>
            <a:bodyPr spcFirstLastPara="1" wrap="square" lIns="26975" tIns="26975" rIns="26975" bIns="26975" anchor="ctr" anchorCtr="0">
              <a:noAutofit/>
            </a:bodyPr>
            <a:lstStyle/>
            <a:p>
              <a:pPr marL="0" marR="0" lvl="0" indent="0" algn="ctr" rtl="0">
                <a:lnSpc>
                  <a:spcPct val="213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51" name="Google Shape;251;p14"/>
          <p:cNvSpPr/>
          <p:nvPr/>
        </p:nvSpPr>
        <p:spPr>
          <a:xfrm>
            <a:off x="1255856" y="4048182"/>
            <a:ext cx="7994842" cy="4025265"/>
          </a:xfrm>
          <a:custGeom>
            <a:avLst/>
            <a:gdLst/>
            <a:ahLst/>
            <a:cxnLst/>
            <a:rect l="l" t="t" r="r" b="b"/>
            <a:pathLst>
              <a:path w="7994842" h="4025265" extrusionOk="0">
                <a:moveTo>
                  <a:pt x="0" y="0"/>
                </a:moveTo>
                <a:lnTo>
                  <a:pt x="7994842" y="0"/>
                </a:lnTo>
                <a:lnTo>
                  <a:pt x="7994842" y="4025265"/>
                </a:lnTo>
                <a:lnTo>
                  <a:pt x="0" y="4025265"/>
                </a:lnTo>
                <a:lnTo>
                  <a:pt x="0" y="0"/>
                </a:lnTo>
                <a:close/>
              </a:path>
            </a:pathLst>
          </a:custGeom>
          <a:blipFill rotWithShape="1">
            <a:blip r:embed="rId2">
              <a:alphaModFix/>
            </a:blip>
            <a:stretch>
              <a:fillRect b="-13799"/>
            </a:stretch>
          </a:blipFill>
          <a:ln>
            <a:noFill/>
          </a:ln>
        </p:spPr>
      </p:sp>
      <p:sp>
        <p:nvSpPr>
          <p:cNvPr id="252" name="Google Shape;252;p14"/>
          <p:cNvSpPr txBox="1">
            <a:spLocks noGrp="1"/>
          </p:cNvSpPr>
          <p:nvPr>
            <p:ph type="title" hasCustomPrompt="1"/>
          </p:nvPr>
        </p:nvSpPr>
        <p:spPr>
          <a:xfrm>
            <a:off x="871100" y="976000"/>
            <a:ext cx="8645100" cy="2489075"/>
          </a:xfrm>
          <a:prstGeom prst="rect">
            <a:avLst/>
          </a:prstGeom>
        </p:spPr>
        <p:txBody>
          <a:bodyPr spcFirstLastPara="1" wrap="square" lIns="0" tIns="0" rIns="0" bIns="0" anchor="ctr" anchorCtr="0">
            <a:noAutofit/>
          </a:bodyPr>
          <a:lstStyle>
            <a:lvl1pPr lvl="0" algn="l" rtl="0">
              <a:spcBef>
                <a:spcPts val="0"/>
              </a:spcBef>
              <a:spcAft>
                <a:spcPts val="0"/>
              </a:spcAft>
              <a:buSzPts val="9100"/>
              <a:buNone/>
              <a:defRPr sz="6000"/>
            </a:lvl1pPr>
            <a:lvl2pPr lvl="1" rtl="0">
              <a:spcBef>
                <a:spcPts val="0"/>
              </a:spcBef>
              <a:spcAft>
                <a:spcPts val="0"/>
              </a:spcAft>
              <a:buSzPts val="9100"/>
              <a:buNone/>
              <a:defRPr sz="9100"/>
            </a:lvl2pPr>
            <a:lvl3pPr lvl="2" rtl="0">
              <a:spcBef>
                <a:spcPts val="0"/>
              </a:spcBef>
              <a:spcAft>
                <a:spcPts val="0"/>
              </a:spcAft>
              <a:buSzPts val="9100"/>
              <a:buNone/>
              <a:defRPr sz="9100"/>
            </a:lvl3pPr>
            <a:lvl4pPr lvl="3" rtl="0">
              <a:spcBef>
                <a:spcPts val="0"/>
              </a:spcBef>
              <a:spcAft>
                <a:spcPts val="0"/>
              </a:spcAft>
              <a:buSzPts val="9100"/>
              <a:buNone/>
              <a:defRPr sz="9100"/>
            </a:lvl4pPr>
            <a:lvl5pPr lvl="4" rtl="0">
              <a:spcBef>
                <a:spcPts val="0"/>
              </a:spcBef>
              <a:spcAft>
                <a:spcPts val="0"/>
              </a:spcAft>
              <a:buSzPts val="9100"/>
              <a:buNone/>
              <a:defRPr sz="9100"/>
            </a:lvl5pPr>
            <a:lvl6pPr lvl="5" rtl="0">
              <a:spcBef>
                <a:spcPts val="0"/>
              </a:spcBef>
              <a:spcAft>
                <a:spcPts val="0"/>
              </a:spcAft>
              <a:buSzPts val="9100"/>
              <a:buNone/>
              <a:defRPr sz="9100"/>
            </a:lvl6pPr>
            <a:lvl7pPr lvl="6" rtl="0">
              <a:spcBef>
                <a:spcPts val="0"/>
              </a:spcBef>
              <a:spcAft>
                <a:spcPts val="0"/>
              </a:spcAft>
              <a:buSzPts val="9100"/>
              <a:buNone/>
              <a:defRPr sz="9100"/>
            </a:lvl7pPr>
            <a:lvl8pPr lvl="7" rtl="0">
              <a:spcBef>
                <a:spcPts val="0"/>
              </a:spcBef>
              <a:spcAft>
                <a:spcPts val="0"/>
              </a:spcAft>
              <a:buSzPts val="9100"/>
              <a:buNone/>
              <a:defRPr sz="9100"/>
            </a:lvl8pPr>
            <a:lvl9pPr lvl="8" rtl="0">
              <a:spcBef>
                <a:spcPts val="0"/>
              </a:spcBef>
              <a:spcAft>
                <a:spcPts val="0"/>
              </a:spcAft>
              <a:buSzPts val="9100"/>
              <a:buNone/>
              <a:defRPr sz="9100"/>
            </a:lvl9pPr>
          </a:lstStyle>
          <a:p>
            <a:r>
              <a:rPr lang="en-US" dirty="0"/>
              <a:t>Title, 120, str</a:t>
            </a:r>
            <a:endParaRPr dirty="0"/>
          </a:p>
        </p:txBody>
      </p:sp>
      <p:sp>
        <p:nvSpPr>
          <p:cNvPr id="253" name="Google Shape;253;p14"/>
          <p:cNvSpPr txBox="1">
            <a:spLocks noGrp="1"/>
          </p:cNvSpPr>
          <p:nvPr>
            <p:ph type="body" idx="1" hasCustomPrompt="1"/>
          </p:nvPr>
        </p:nvSpPr>
        <p:spPr>
          <a:xfrm>
            <a:off x="1144100" y="8434700"/>
            <a:ext cx="8099100" cy="1458600"/>
          </a:xfrm>
          <a:prstGeom prst="rect">
            <a:avLst/>
          </a:prstGeom>
        </p:spPr>
        <p:txBody>
          <a:bodyPr spcFirstLastPara="1" wrap="square" lIns="0" tIns="0" rIns="0" bIns="0" anchor="t" anchorCtr="0">
            <a:noAutofit/>
          </a:bodyPr>
          <a:lstStyle>
            <a:lvl1pPr marL="457200" lvl="0" indent="-390525" algn="ctr" rtl="0">
              <a:spcBef>
                <a:spcPts val="640"/>
              </a:spcBef>
              <a:spcAft>
                <a:spcPts val="0"/>
              </a:spcAft>
              <a:buSzPts val="2550"/>
              <a:buChar char="•"/>
              <a:defRPr sz="2550"/>
            </a:lvl1pPr>
            <a:lvl2pPr marL="914400" lvl="1" indent="-390525" algn="ctr" rtl="0">
              <a:spcBef>
                <a:spcPts val="560"/>
              </a:spcBef>
              <a:spcAft>
                <a:spcPts val="0"/>
              </a:spcAft>
              <a:buSzPts val="2550"/>
              <a:buChar char="–"/>
              <a:defRPr/>
            </a:lvl2pPr>
            <a:lvl3pPr marL="1371600" lvl="2" indent="-390525" algn="ctr" rtl="0">
              <a:spcBef>
                <a:spcPts val="480"/>
              </a:spcBef>
              <a:spcAft>
                <a:spcPts val="0"/>
              </a:spcAft>
              <a:buSzPts val="2550"/>
              <a:buChar char="•"/>
              <a:defRPr sz="2550"/>
            </a:lvl3pPr>
            <a:lvl4pPr marL="1828800" lvl="3" indent="-390525" algn="ctr" rtl="0">
              <a:spcBef>
                <a:spcPts val="400"/>
              </a:spcBef>
              <a:spcAft>
                <a:spcPts val="0"/>
              </a:spcAft>
              <a:buSzPts val="2550"/>
              <a:buChar char="–"/>
              <a:defRPr sz="2550"/>
            </a:lvl4pPr>
            <a:lvl5pPr marL="2286000" lvl="4" indent="-390525" algn="ctr" rtl="0">
              <a:spcBef>
                <a:spcPts val="400"/>
              </a:spcBef>
              <a:spcAft>
                <a:spcPts val="0"/>
              </a:spcAft>
              <a:buSzPts val="2550"/>
              <a:buChar char="»"/>
              <a:defRPr sz="2550"/>
            </a:lvl5pPr>
            <a:lvl6pPr marL="2743200" lvl="5" indent="-390525" algn="ctr" rtl="0">
              <a:spcBef>
                <a:spcPts val="400"/>
              </a:spcBef>
              <a:spcAft>
                <a:spcPts val="0"/>
              </a:spcAft>
              <a:buSzPts val="2550"/>
              <a:buChar char="•"/>
              <a:defRPr sz="2550"/>
            </a:lvl6pPr>
            <a:lvl7pPr marL="3200400" lvl="6" indent="-390525" algn="ctr" rtl="0">
              <a:spcBef>
                <a:spcPts val="400"/>
              </a:spcBef>
              <a:spcAft>
                <a:spcPts val="0"/>
              </a:spcAft>
              <a:buSzPts val="2550"/>
              <a:buChar char="•"/>
              <a:defRPr sz="2550"/>
            </a:lvl7pPr>
            <a:lvl8pPr marL="3657600" lvl="7" indent="-390525" algn="ctr" rtl="0">
              <a:spcBef>
                <a:spcPts val="400"/>
              </a:spcBef>
              <a:spcAft>
                <a:spcPts val="0"/>
              </a:spcAft>
              <a:buSzPts val="2550"/>
              <a:buChar char="•"/>
              <a:defRPr sz="2550"/>
            </a:lvl8pPr>
            <a:lvl9pPr marL="4114800" lvl="8" indent="-390525" algn="ctr" rtl="0">
              <a:spcBef>
                <a:spcPts val="400"/>
              </a:spcBef>
              <a:spcAft>
                <a:spcPts val="0"/>
              </a:spcAft>
              <a:buSzPts val="2550"/>
              <a:buChar char="•"/>
              <a:defRPr sz="2550"/>
            </a:lvl9pPr>
          </a:lstStyle>
          <a:p>
            <a:r>
              <a:rPr lang="en-US" dirty="0"/>
              <a:t>Content2, 350, str</a:t>
            </a:r>
            <a:endParaRPr dirty="0"/>
          </a:p>
        </p:txBody>
      </p:sp>
      <p:sp>
        <p:nvSpPr>
          <p:cNvPr id="254" name="Google Shape;254;p14"/>
          <p:cNvSpPr txBox="1">
            <a:spLocks noGrp="1"/>
          </p:cNvSpPr>
          <p:nvPr>
            <p:ph type="body" idx="3" hasCustomPrompt="1"/>
          </p:nvPr>
        </p:nvSpPr>
        <p:spPr>
          <a:xfrm>
            <a:off x="9690099" y="976000"/>
            <a:ext cx="7569625" cy="1983600"/>
          </a:xfrm>
          <a:prstGeom prst="rect">
            <a:avLst/>
          </a:prstGeom>
        </p:spPr>
        <p:txBody>
          <a:bodyPr spcFirstLastPara="1" wrap="square" lIns="0" tIns="0" rIns="0" bIns="0" anchor="t" anchorCtr="0">
            <a:noAutofit/>
          </a:bodyPr>
          <a:lstStyle>
            <a:lvl1pPr marL="66675" lvl="0" indent="0" algn="r" rtl="0">
              <a:spcBef>
                <a:spcPts val="640"/>
              </a:spcBef>
              <a:spcAft>
                <a:spcPts val="0"/>
              </a:spcAft>
              <a:buSzPts val="2550"/>
              <a:buNone/>
              <a:defRPr sz="2550"/>
            </a:lvl1pPr>
            <a:lvl2pPr marL="914400" lvl="1" indent="-390525" algn="r" rtl="0">
              <a:spcBef>
                <a:spcPts val="560"/>
              </a:spcBef>
              <a:spcAft>
                <a:spcPts val="0"/>
              </a:spcAft>
              <a:buSzPts val="2550"/>
              <a:buChar char="–"/>
              <a:defRPr/>
            </a:lvl2pPr>
            <a:lvl3pPr marL="1371600" lvl="2" indent="-390525" algn="r" rtl="0">
              <a:spcBef>
                <a:spcPts val="480"/>
              </a:spcBef>
              <a:spcAft>
                <a:spcPts val="0"/>
              </a:spcAft>
              <a:buSzPts val="2550"/>
              <a:buChar char="•"/>
              <a:defRPr sz="2550"/>
            </a:lvl3pPr>
            <a:lvl4pPr marL="1828800" lvl="3" indent="-390525" algn="r" rtl="0">
              <a:spcBef>
                <a:spcPts val="400"/>
              </a:spcBef>
              <a:spcAft>
                <a:spcPts val="0"/>
              </a:spcAft>
              <a:buSzPts val="2550"/>
              <a:buChar char="–"/>
              <a:defRPr sz="2550"/>
            </a:lvl4pPr>
            <a:lvl5pPr marL="2286000" lvl="4" indent="-390525" algn="r" rtl="0">
              <a:spcBef>
                <a:spcPts val="400"/>
              </a:spcBef>
              <a:spcAft>
                <a:spcPts val="0"/>
              </a:spcAft>
              <a:buSzPts val="2550"/>
              <a:buChar char="»"/>
              <a:defRPr sz="2550"/>
            </a:lvl5pPr>
            <a:lvl6pPr marL="2743200" lvl="5" indent="-390525" algn="r" rtl="0">
              <a:spcBef>
                <a:spcPts val="400"/>
              </a:spcBef>
              <a:spcAft>
                <a:spcPts val="0"/>
              </a:spcAft>
              <a:buSzPts val="2550"/>
              <a:buChar char="•"/>
              <a:defRPr sz="2550"/>
            </a:lvl6pPr>
            <a:lvl7pPr marL="3200400" lvl="6" indent="-390525" algn="r" rtl="0">
              <a:spcBef>
                <a:spcPts val="400"/>
              </a:spcBef>
              <a:spcAft>
                <a:spcPts val="0"/>
              </a:spcAft>
              <a:buSzPts val="2550"/>
              <a:buChar char="•"/>
              <a:defRPr sz="2550"/>
            </a:lvl7pPr>
            <a:lvl8pPr marL="3657600" lvl="7" indent="-390525" algn="r" rtl="0">
              <a:spcBef>
                <a:spcPts val="400"/>
              </a:spcBef>
              <a:spcAft>
                <a:spcPts val="0"/>
              </a:spcAft>
              <a:buSzPts val="2550"/>
              <a:buChar char="•"/>
              <a:defRPr sz="2550"/>
            </a:lvl8pPr>
            <a:lvl9pPr marL="4114800" lvl="8" indent="-390525" algn="r" rtl="0">
              <a:spcBef>
                <a:spcPts val="400"/>
              </a:spcBef>
              <a:spcAft>
                <a:spcPts val="0"/>
              </a:spcAft>
              <a:buSzPts val="2550"/>
              <a:buChar char="•"/>
              <a:defRPr sz="2550"/>
            </a:lvl9pPr>
          </a:lstStyle>
          <a:p>
            <a:r>
              <a:rPr lang="en-US" dirty="0"/>
              <a:t>Content1, 350, str</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ustom Layout 13" userDrawn="1">
  <p:cSld name="CUSTOM_12">
    <p:spTree>
      <p:nvGrpSpPr>
        <p:cNvPr id="1" name="Shape 256"/>
        <p:cNvGrpSpPr/>
        <p:nvPr/>
      </p:nvGrpSpPr>
      <p:grpSpPr>
        <a:xfrm>
          <a:off x="0" y="0"/>
          <a:ext cx="0" cy="0"/>
          <a:chOff x="0" y="0"/>
          <a:chExt cx="0" cy="0"/>
        </a:xfrm>
      </p:grpSpPr>
      <p:sp>
        <p:nvSpPr>
          <p:cNvPr id="257" name="Google Shape;257;p15"/>
          <p:cNvSpPr/>
          <p:nvPr/>
        </p:nvSpPr>
        <p:spPr>
          <a:xfrm>
            <a:off x="9144000" y="3084128"/>
            <a:ext cx="1743456" cy="1743456"/>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9D6F1"/>
          </a:solidFill>
          <a:ln w="38100" cap="sq" cmpd="sng">
            <a:solidFill>
              <a:srgbClr val="00000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5"/>
          <p:cNvSpPr/>
          <p:nvPr/>
        </p:nvSpPr>
        <p:spPr>
          <a:xfrm>
            <a:off x="9144000" y="7570460"/>
            <a:ext cx="1743456" cy="1743456"/>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F9B3F"/>
          </a:solidFill>
          <a:ln w="38100" cap="sq" cmpd="sng">
            <a:solidFill>
              <a:srgbClr val="00000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5"/>
          <p:cNvSpPr txBox="1"/>
          <p:nvPr/>
        </p:nvSpPr>
        <p:spPr>
          <a:xfrm>
            <a:off x="9242866" y="3299455"/>
            <a:ext cx="1432200" cy="1235700"/>
          </a:xfrm>
          <a:prstGeom prst="rect">
            <a:avLst/>
          </a:prstGeom>
          <a:noFill/>
          <a:ln>
            <a:noFill/>
          </a:ln>
        </p:spPr>
        <p:txBody>
          <a:bodyPr spcFirstLastPara="1" wrap="square" lIns="0" tIns="0" rIns="0" bIns="0" anchor="t" anchorCtr="0">
            <a:spAutoFit/>
          </a:bodyPr>
          <a:lstStyle/>
          <a:p>
            <a:pPr marL="0" marR="0" lvl="0" indent="0" algn="ctr" rtl="0">
              <a:lnSpc>
                <a:spcPct val="107997"/>
              </a:lnSpc>
              <a:spcBef>
                <a:spcPts val="0"/>
              </a:spcBef>
              <a:spcAft>
                <a:spcPts val="0"/>
              </a:spcAft>
              <a:buNone/>
            </a:pPr>
            <a:r>
              <a:rPr lang="en-US" sz="8028" b="1" i="0" u="none" strike="noStrike" cap="none">
                <a:solidFill>
                  <a:srgbClr val="000000"/>
                </a:solidFill>
                <a:latin typeface="Prompt Black"/>
                <a:ea typeface="Prompt Black"/>
                <a:cs typeface="Prompt Black"/>
                <a:sym typeface="Prompt Black"/>
              </a:rPr>
              <a:t>01</a:t>
            </a:r>
            <a:endParaRPr/>
          </a:p>
        </p:txBody>
      </p:sp>
      <p:sp>
        <p:nvSpPr>
          <p:cNvPr id="260" name="Google Shape;260;p15"/>
          <p:cNvSpPr/>
          <p:nvPr/>
        </p:nvSpPr>
        <p:spPr>
          <a:xfrm>
            <a:off x="9144000" y="5326077"/>
            <a:ext cx="1743456" cy="1743456"/>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2CF4E"/>
          </a:solidFill>
          <a:ln w="38100" cap="sq" cmpd="sng">
            <a:solidFill>
              <a:srgbClr val="00000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5"/>
          <p:cNvSpPr txBox="1"/>
          <p:nvPr/>
        </p:nvSpPr>
        <p:spPr>
          <a:xfrm>
            <a:off x="8988263" y="5541404"/>
            <a:ext cx="1941600" cy="1235700"/>
          </a:xfrm>
          <a:prstGeom prst="rect">
            <a:avLst/>
          </a:prstGeom>
          <a:noFill/>
          <a:ln>
            <a:noFill/>
          </a:ln>
        </p:spPr>
        <p:txBody>
          <a:bodyPr spcFirstLastPara="1" wrap="square" lIns="0" tIns="0" rIns="0" bIns="0" anchor="t" anchorCtr="0">
            <a:spAutoFit/>
          </a:bodyPr>
          <a:lstStyle/>
          <a:p>
            <a:pPr marL="0" marR="0" lvl="0" indent="0" algn="ctr" rtl="0">
              <a:lnSpc>
                <a:spcPct val="107997"/>
              </a:lnSpc>
              <a:spcBef>
                <a:spcPts val="0"/>
              </a:spcBef>
              <a:spcAft>
                <a:spcPts val="0"/>
              </a:spcAft>
              <a:buNone/>
            </a:pPr>
            <a:r>
              <a:rPr lang="en-US" sz="8028" b="1" i="0" u="none" strike="noStrike" cap="none">
                <a:solidFill>
                  <a:srgbClr val="000000"/>
                </a:solidFill>
                <a:latin typeface="Prompt Black"/>
                <a:ea typeface="Prompt Black"/>
                <a:cs typeface="Prompt Black"/>
                <a:sym typeface="Prompt Black"/>
              </a:rPr>
              <a:t>02</a:t>
            </a:r>
            <a:endParaRPr/>
          </a:p>
        </p:txBody>
      </p:sp>
      <p:sp>
        <p:nvSpPr>
          <p:cNvPr id="262" name="Google Shape;262;p15"/>
          <p:cNvSpPr txBox="1"/>
          <p:nvPr/>
        </p:nvSpPr>
        <p:spPr>
          <a:xfrm>
            <a:off x="8988263" y="7832445"/>
            <a:ext cx="1941600" cy="1235700"/>
          </a:xfrm>
          <a:prstGeom prst="rect">
            <a:avLst/>
          </a:prstGeom>
          <a:noFill/>
          <a:ln>
            <a:noFill/>
          </a:ln>
        </p:spPr>
        <p:txBody>
          <a:bodyPr spcFirstLastPara="1" wrap="square" lIns="0" tIns="0" rIns="0" bIns="0" anchor="t" anchorCtr="0">
            <a:spAutoFit/>
          </a:bodyPr>
          <a:lstStyle/>
          <a:p>
            <a:pPr marL="0" marR="0" lvl="0" indent="0" algn="ctr" rtl="0">
              <a:lnSpc>
                <a:spcPct val="107997"/>
              </a:lnSpc>
              <a:spcBef>
                <a:spcPts val="0"/>
              </a:spcBef>
              <a:spcAft>
                <a:spcPts val="0"/>
              </a:spcAft>
              <a:buNone/>
            </a:pPr>
            <a:r>
              <a:rPr lang="en-US" sz="8028" b="1" i="0" u="none" strike="noStrike" cap="none">
                <a:solidFill>
                  <a:srgbClr val="000000"/>
                </a:solidFill>
                <a:latin typeface="Prompt Black"/>
                <a:ea typeface="Prompt Black"/>
                <a:cs typeface="Prompt Black"/>
                <a:sym typeface="Prompt Black"/>
              </a:rPr>
              <a:t>03</a:t>
            </a:r>
            <a:endParaRPr/>
          </a:p>
        </p:txBody>
      </p:sp>
      <p:sp>
        <p:nvSpPr>
          <p:cNvPr id="263" name="Google Shape;263;p15"/>
          <p:cNvSpPr txBox="1">
            <a:spLocks noGrp="1"/>
          </p:cNvSpPr>
          <p:nvPr>
            <p:ph type="title" hasCustomPrompt="1"/>
          </p:nvPr>
        </p:nvSpPr>
        <p:spPr>
          <a:xfrm>
            <a:off x="646900" y="715894"/>
            <a:ext cx="16994100" cy="1143000"/>
          </a:xfrm>
          <a:prstGeom prst="rect">
            <a:avLst/>
          </a:prstGeom>
        </p:spPr>
        <p:txBody>
          <a:bodyPr spcFirstLastPara="1" wrap="square" lIns="0" tIns="0" rIns="0" bIns="0" anchor="t" anchorCtr="0">
            <a:noAutofit/>
          </a:bodyPr>
          <a:lstStyle>
            <a:lvl1pPr lvl="0" rtl="0">
              <a:spcBef>
                <a:spcPts val="0"/>
              </a:spcBef>
              <a:spcAft>
                <a:spcPts val="0"/>
              </a:spcAft>
              <a:buSzPts val="8550"/>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dirty="0"/>
              <a:t>Title, 120, str</a:t>
            </a:r>
            <a:endParaRPr dirty="0"/>
          </a:p>
        </p:txBody>
      </p:sp>
      <p:sp>
        <p:nvSpPr>
          <p:cNvPr id="264" name="Google Shape;264;p15"/>
          <p:cNvSpPr txBox="1">
            <a:spLocks noGrp="1"/>
          </p:cNvSpPr>
          <p:nvPr>
            <p:ph type="subTitle" idx="1" hasCustomPrompt="1"/>
          </p:nvPr>
        </p:nvSpPr>
        <p:spPr>
          <a:xfrm>
            <a:off x="2234400" y="2117994"/>
            <a:ext cx="13819200" cy="474900"/>
          </a:xfrm>
          <a:prstGeom prst="rect">
            <a:avLst/>
          </a:prstGeom>
        </p:spPr>
        <p:txBody>
          <a:bodyPr spcFirstLastPara="1" wrap="square" lIns="0" tIns="0" rIns="0" bIns="0" anchor="t" anchorCtr="0">
            <a:noAutofit/>
          </a:bodyPr>
          <a:lstStyle>
            <a:lvl1pPr lvl="0" algn="ctr" rtl="0">
              <a:spcBef>
                <a:spcPts val="640"/>
              </a:spcBef>
              <a:spcAft>
                <a:spcPts val="0"/>
              </a:spcAft>
              <a:buSzPts val="2550"/>
              <a:buNone/>
              <a:defRPr sz="2550"/>
            </a:lvl1pPr>
            <a:lvl2pPr lvl="1" rtl="0">
              <a:spcBef>
                <a:spcPts val="560"/>
              </a:spcBef>
              <a:spcAft>
                <a:spcPts val="0"/>
              </a:spcAft>
              <a:buSzPts val="2550"/>
              <a:buNone/>
              <a:defRPr b="1"/>
            </a:lvl2pPr>
            <a:lvl3pPr lvl="2" rtl="0">
              <a:spcBef>
                <a:spcPts val="480"/>
              </a:spcBef>
              <a:spcAft>
                <a:spcPts val="0"/>
              </a:spcAft>
              <a:buSzPts val="2550"/>
              <a:buNone/>
              <a:defRPr sz="2550" b="1"/>
            </a:lvl3pPr>
            <a:lvl4pPr lvl="3" rtl="0">
              <a:spcBef>
                <a:spcPts val="400"/>
              </a:spcBef>
              <a:spcAft>
                <a:spcPts val="0"/>
              </a:spcAft>
              <a:buSzPts val="2550"/>
              <a:buNone/>
              <a:defRPr sz="2550" b="1"/>
            </a:lvl4pPr>
            <a:lvl5pPr lvl="4" rtl="0">
              <a:spcBef>
                <a:spcPts val="400"/>
              </a:spcBef>
              <a:spcAft>
                <a:spcPts val="0"/>
              </a:spcAft>
              <a:buSzPts val="2550"/>
              <a:buNone/>
              <a:defRPr sz="2550" b="1"/>
            </a:lvl5pPr>
            <a:lvl6pPr lvl="5" rtl="0">
              <a:spcBef>
                <a:spcPts val="400"/>
              </a:spcBef>
              <a:spcAft>
                <a:spcPts val="0"/>
              </a:spcAft>
              <a:buSzPts val="2550"/>
              <a:buNone/>
              <a:defRPr sz="2550" b="1"/>
            </a:lvl6pPr>
            <a:lvl7pPr lvl="6" rtl="0">
              <a:spcBef>
                <a:spcPts val="400"/>
              </a:spcBef>
              <a:spcAft>
                <a:spcPts val="0"/>
              </a:spcAft>
              <a:buSzPts val="2550"/>
              <a:buNone/>
              <a:defRPr sz="2550" b="1"/>
            </a:lvl7pPr>
            <a:lvl8pPr lvl="7" rtl="0">
              <a:spcBef>
                <a:spcPts val="400"/>
              </a:spcBef>
              <a:spcAft>
                <a:spcPts val="0"/>
              </a:spcAft>
              <a:buSzPts val="2550"/>
              <a:buNone/>
              <a:defRPr sz="2550" b="1"/>
            </a:lvl8pPr>
            <a:lvl9pPr lvl="8" rtl="0">
              <a:spcBef>
                <a:spcPts val="400"/>
              </a:spcBef>
              <a:spcAft>
                <a:spcPts val="0"/>
              </a:spcAft>
              <a:buSzPts val="2550"/>
              <a:buNone/>
              <a:defRPr sz="2550" b="1"/>
            </a:lvl9pPr>
          </a:lstStyle>
          <a:p>
            <a:r>
              <a:rPr lang="en-US" dirty="0"/>
              <a:t>Summary, 350, str</a:t>
            </a:r>
            <a:endParaRPr dirty="0"/>
          </a:p>
        </p:txBody>
      </p:sp>
      <p:sp>
        <p:nvSpPr>
          <p:cNvPr id="265" name="Google Shape;265;p15"/>
          <p:cNvSpPr txBox="1">
            <a:spLocks noGrp="1"/>
          </p:cNvSpPr>
          <p:nvPr>
            <p:ph type="body" idx="2" hasCustomPrompt="1"/>
          </p:nvPr>
        </p:nvSpPr>
        <p:spPr>
          <a:xfrm>
            <a:off x="11108525" y="3270425"/>
            <a:ext cx="6971100" cy="1360200"/>
          </a:xfrm>
          <a:prstGeom prst="rect">
            <a:avLst/>
          </a:prstGeom>
        </p:spPr>
        <p:txBody>
          <a:bodyPr spcFirstLastPara="1" wrap="square" lIns="0" tIns="0" rIns="0" bIns="0" anchor="ctr" anchorCtr="0">
            <a:noAutofit/>
          </a:bodyPr>
          <a:lstStyle>
            <a:lvl1pPr marL="66675" lvl="0" indent="0" rtl="0">
              <a:spcBef>
                <a:spcPts val="640"/>
              </a:spcBef>
              <a:spcAft>
                <a:spcPts val="0"/>
              </a:spcAft>
              <a:buSzPts val="2550"/>
              <a:buNone/>
              <a:defRPr sz="2550"/>
            </a:lvl1pPr>
            <a:lvl2pPr marL="914400" lvl="1" indent="-390525" rtl="0">
              <a:spcBef>
                <a:spcPts val="560"/>
              </a:spcBef>
              <a:spcAft>
                <a:spcPts val="0"/>
              </a:spcAft>
              <a:buSzPts val="2550"/>
              <a:buChar char="–"/>
              <a:defRPr/>
            </a:lvl2pPr>
            <a:lvl3pPr marL="1371600" lvl="2" indent="-390525" rtl="0">
              <a:spcBef>
                <a:spcPts val="480"/>
              </a:spcBef>
              <a:spcAft>
                <a:spcPts val="0"/>
              </a:spcAft>
              <a:buSzPts val="2550"/>
              <a:buChar char="•"/>
              <a:defRPr sz="2550"/>
            </a:lvl3pPr>
            <a:lvl4pPr marL="1828800" lvl="3" indent="-390525" rtl="0">
              <a:spcBef>
                <a:spcPts val="400"/>
              </a:spcBef>
              <a:spcAft>
                <a:spcPts val="0"/>
              </a:spcAft>
              <a:buSzPts val="2550"/>
              <a:buChar char="–"/>
              <a:defRPr sz="2550"/>
            </a:lvl4pPr>
            <a:lvl5pPr marL="2286000" lvl="4" indent="-390525" rtl="0">
              <a:spcBef>
                <a:spcPts val="400"/>
              </a:spcBef>
              <a:spcAft>
                <a:spcPts val="0"/>
              </a:spcAft>
              <a:buSzPts val="2550"/>
              <a:buChar char="»"/>
              <a:defRPr sz="2550"/>
            </a:lvl5pPr>
            <a:lvl6pPr marL="2743200" lvl="5" indent="-390525" rtl="0">
              <a:spcBef>
                <a:spcPts val="400"/>
              </a:spcBef>
              <a:spcAft>
                <a:spcPts val="0"/>
              </a:spcAft>
              <a:buSzPts val="2550"/>
              <a:buChar char="•"/>
              <a:defRPr sz="2550"/>
            </a:lvl6pPr>
            <a:lvl7pPr marL="3200400" lvl="6" indent="-390525" rtl="0">
              <a:spcBef>
                <a:spcPts val="400"/>
              </a:spcBef>
              <a:spcAft>
                <a:spcPts val="0"/>
              </a:spcAft>
              <a:buSzPts val="2550"/>
              <a:buChar char="•"/>
              <a:defRPr sz="2550"/>
            </a:lvl7pPr>
            <a:lvl8pPr marL="3657600" lvl="7" indent="-390525" rtl="0">
              <a:spcBef>
                <a:spcPts val="400"/>
              </a:spcBef>
              <a:spcAft>
                <a:spcPts val="0"/>
              </a:spcAft>
              <a:buSzPts val="2550"/>
              <a:buChar char="•"/>
              <a:defRPr sz="2550"/>
            </a:lvl8pPr>
            <a:lvl9pPr marL="4114800" lvl="8" indent="-390525" rtl="0">
              <a:spcBef>
                <a:spcPts val="400"/>
              </a:spcBef>
              <a:spcAft>
                <a:spcPts val="0"/>
              </a:spcAft>
              <a:buSzPts val="2550"/>
              <a:buChar char="•"/>
              <a:defRPr sz="2550"/>
            </a:lvl9pPr>
          </a:lstStyle>
          <a:p>
            <a:r>
              <a:rPr lang="en-US" dirty="0"/>
              <a:t>Content1, 350, str</a:t>
            </a:r>
            <a:endParaRPr dirty="0"/>
          </a:p>
        </p:txBody>
      </p:sp>
      <p:sp>
        <p:nvSpPr>
          <p:cNvPr id="266" name="Google Shape;266;p15"/>
          <p:cNvSpPr txBox="1">
            <a:spLocks noGrp="1"/>
          </p:cNvSpPr>
          <p:nvPr>
            <p:ph type="body" idx="3" hasCustomPrompt="1"/>
          </p:nvPr>
        </p:nvSpPr>
        <p:spPr>
          <a:xfrm>
            <a:off x="11108525" y="5479150"/>
            <a:ext cx="6971100" cy="1360200"/>
          </a:xfrm>
          <a:prstGeom prst="rect">
            <a:avLst/>
          </a:prstGeom>
        </p:spPr>
        <p:txBody>
          <a:bodyPr spcFirstLastPara="1" wrap="square" lIns="0" tIns="0" rIns="0" bIns="0" anchor="ctr" anchorCtr="0">
            <a:noAutofit/>
          </a:bodyPr>
          <a:lstStyle>
            <a:lvl1pPr marL="66675" lvl="0" indent="0" rtl="0">
              <a:spcBef>
                <a:spcPts val="640"/>
              </a:spcBef>
              <a:spcAft>
                <a:spcPts val="0"/>
              </a:spcAft>
              <a:buSzPts val="2550"/>
              <a:buNone/>
              <a:defRPr sz="2550"/>
            </a:lvl1pPr>
            <a:lvl2pPr marL="914400" lvl="1" indent="-390525" rtl="0">
              <a:spcBef>
                <a:spcPts val="560"/>
              </a:spcBef>
              <a:spcAft>
                <a:spcPts val="0"/>
              </a:spcAft>
              <a:buSzPts val="2550"/>
              <a:buChar char="–"/>
              <a:defRPr/>
            </a:lvl2pPr>
            <a:lvl3pPr marL="1371600" lvl="2" indent="-390525" rtl="0">
              <a:spcBef>
                <a:spcPts val="480"/>
              </a:spcBef>
              <a:spcAft>
                <a:spcPts val="0"/>
              </a:spcAft>
              <a:buSzPts val="2550"/>
              <a:buChar char="•"/>
              <a:defRPr sz="2550"/>
            </a:lvl3pPr>
            <a:lvl4pPr marL="1828800" lvl="3" indent="-390525" rtl="0">
              <a:spcBef>
                <a:spcPts val="400"/>
              </a:spcBef>
              <a:spcAft>
                <a:spcPts val="0"/>
              </a:spcAft>
              <a:buSzPts val="2550"/>
              <a:buChar char="–"/>
              <a:defRPr sz="2550"/>
            </a:lvl4pPr>
            <a:lvl5pPr marL="2286000" lvl="4" indent="-390525" rtl="0">
              <a:spcBef>
                <a:spcPts val="400"/>
              </a:spcBef>
              <a:spcAft>
                <a:spcPts val="0"/>
              </a:spcAft>
              <a:buSzPts val="2550"/>
              <a:buChar char="»"/>
              <a:defRPr sz="2550"/>
            </a:lvl5pPr>
            <a:lvl6pPr marL="2743200" lvl="5" indent="-390525" rtl="0">
              <a:spcBef>
                <a:spcPts val="400"/>
              </a:spcBef>
              <a:spcAft>
                <a:spcPts val="0"/>
              </a:spcAft>
              <a:buSzPts val="2550"/>
              <a:buChar char="•"/>
              <a:defRPr sz="2550"/>
            </a:lvl6pPr>
            <a:lvl7pPr marL="3200400" lvl="6" indent="-390525" rtl="0">
              <a:spcBef>
                <a:spcPts val="400"/>
              </a:spcBef>
              <a:spcAft>
                <a:spcPts val="0"/>
              </a:spcAft>
              <a:buSzPts val="2550"/>
              <a:buChar char="•"/>
              <a:defRPr sz="2550"/>
            </a:lvl7pPr>
            <a:lvl8pPr marL="3657600" lvl="7" indent="-390525" rtl="0">
              <a:spcBef>
                <a:spcPts val="400"/>
              </a:spcBef>
              <a:spcAft>
                <a:spcPts val="0"/>
              </a:spcAft>
              <a:buSzPts val="2550"/>
              <a:buChar char="•"/>
              <a:defRPr sz="2550"/>
            </a:lvl8pPr>
            <a:lvl9pPr marL="4114800" lvl="8" indent="-390525" rtl="0">
              <a:spcBef>
                <a:spcPts val="400"/>
              </a:spcBef>
              <a:spcAft>
                <a:spcPts val="0"/>
              </a:spcAft>
              <a:buSzPts val="2550"/>
              <a:buChar char="•"/>
              <a:defRPr sz="2550"/>
            </a:lvl9pPr>
          </a:lstStyle>
          <a:p>
            <a:pPr marL="66675" marR="0" lvl="0" indent="0" algn="l" defTabSz="914400" rtl="0" eaLnBrk="1" fontAlgn="auto" latinLnBrk="0" hangingPunct="1">
              <a:lnSpc>
                <a:spcPct val="100000"/>
              </a:lnSpc>
              <a:spcBef>
                <a:spcPts val="640"/>
              </a:spcBef>
              <a:spcAft>
                <a:spcPts val="0"/>
              </a:spcAft>
              <a:buClr>
                <a:schemeClr val="dk1"/>
              </a:buClr>
              <a:buSzPts val="2550"/>
              <a:buFont typeface="Blinker"/>
              <a:buNone/>
              <a:tabLst/>
              <a:defRPr/>
            </a:pPr>
            <a:r>
              <a:rPr lang="en-US" dirty="0"/>
              <a:t>Content2, 350, str</a:t>
            </a:r>
          </a:p>
        </p:txBody>
      </p:sp>
      <p:sp>
        <p:nvSpPr>
          <p:cNvPr id="267" name="Google Shape;267;p15"/>
          <p:cNvSpPr txBox="1">
            <a:spLocks noGrp="1"/>
          </p:cNvSpPr>
          <p:nvPr>
            <p:ph type="body" idx="4" hasCustomPrompt="1"/>
          </p:nvPr>
        </p:nvSpPr>
        <p:spPr>
          <a:xfrm>
            <a:off x="11108525" y="7770200"/>
            <a:ext cx="6971100" cy="1360200"/>
          </a:xfrm>
          <a:prstGeom prst="rect">
            <a:avLst/>
          </a:prstGeom>
        </p:spPr>
        <p:txBody>
          <a:bodyPr spcFirstLastPara="1" wrap="square" lIns="0" tIns="0" rIns="0" bIns="0" anchor="ctr" anchorCtr="0">
            <a:noAutofit/>
          </a:bodyPr>
          <a:lstStyle>
            <a:lvl1pPr marL="66675" lvl="0" indent="0" rtl="0">
              <a:spcBef>
                <a:spcPts val="640"/>
              </a:spcBef>
              <a:spcAft>
                <a:spcPts val="0"/>
              </a:spcAft>
              <a:buSzPts val="2550"/>
              <a:buNone/>
              <a:defRPr sz="2550"/>
            </a:lvl1pPr>
            <a:lvl2pPr marL="914400" lvl="1" indent="-390525" rtl="0">
              <a:spcBef>
                <a:spcPts val="560"/>
              </a:spcBef>
              <a:spcAft>
                <a:spcPts val="0"/>
              </a:spcAft>
              <a:buSzPts val="2550"/>
              <a:buChar char="–"/>
              <a:defRPr/>
            </a:lvl2pPr>
            <a:lvl3pPr marL="1371600" lvl="2" indent="-390525" rtl="0">
              <a:spcBef>
                <a:spcPts val="480"/>
              </a:spcBef>
              <a:spcAft>
                <a:spcPts val="0"/>
              </a:spcAft>
              <a:buSzPts val="2550"/>
              <a:buChar char="•"/>
              <a:defRPr sz="2550"/>
            </a:lvl3pPr>
            <a:lvl4pPr marL="1828800" lvl="3" indent="-390525" rtl="0">
              <a:spcBef>
                <a:spcPts val="400"/>
              </a:spcBef>
              <a:spcAft>
                <a:spcPts val="0"/>
              </a:spcAft>
              <a:buSzPts val="2550"/>
              <a:buChar char="–"/>
              <a:defRPr sz="2550"/>
            </a:lvl4pPr>
            <a:lvl5pPr marL="2286000" lvl="4" indent="-390525" rtl="0">
              <a:spcBef>
                <a:spcPts val="400"/>
              </a:spcBef>
              <a:spcAft>
                <a:spcPts val="0"/>
              </a:spcAft>
              <a:buSzPts val="2550"/>
              <a:buChar char="»"/>
              <a:defRPr sz="2550"/>
            </a:lvl5pPr>
            <a:lvl6pPr marL="2743200" lvl="5" indent="-390525" rtl="0">
              <a:spcBef>
                <a:spcPts val="400"/>
              </a:spcBef>
              <a:spcAft>
                <a:spcPts val="0"/>
              </a:spcAft>
              <a:buSzPts val="2550"/>
              <a:buChar char="•"/>
              <a:defRPr sz="2550"/>
            </a:lvl6pPr>
            <a:lvl7pPr marL="3200400" lvl="6" indent="-390525" rtl="0">
              <a:spcBef>
                <a:spcPts val="400"/>
              </a:spcBef>
              <a:spcAft>
                <a:spcPts val="0"/>
              </a:spcAft>
              <a:buSzPts val="2550"/>
              <a:buChar char="•"/>
              <a:defRPr sz="2550"/>
            </a:lvl7pPr>
            <a:lvl8pPr marL="3657600" lvl="7" indent="-390525" rtl="0">
              <a:spcBef>
                <a:spcPts val="400"/>
              </a:spcBef>
              <a:spcAft>
                <a:spcPts val="0"/>
              </a:spcAft>
              <a:buSzPts val="2550"/>
              <a:buChar char="•"/>
              <a:defRPr sz="2550"/>
            </a:lvl8pPr>
            <a:lvl9pPr marL="4114800" lvl="8" indent="-390525" rtl="0">
              <a:spcBef>
                <a:spcPts val="400"/>
              </a:spcBef>
              <a:spcAft>
                <a:spcPts val="0"/>
              </a:spcAft>
              <a:buSzPts val="2550"/>
              <a:buChar char="•"/>
              <a:defRPr sz="2550"/>
            </a:lvl9pPr>
          </a:lstStyle>
          <a:p>
            <a:pPr marL="66675" marR="0" lvl="0" indent="0" algn="l" defTabSz="914400" rtl="0" eaLnBrk="1" fontAlgn="auto" latinLnBrk="0" hangingPunct="1">
              <a:lnSpc>
                <a:spcPct val="100000"/>
              </a:lnSpc>
              <a:spcBef>
                <a:spcPts val="640"/>
              </a:spcBef>
              <a:spcAft>
                <a:spcPts val="0"/>
              </a:spcAft>
              <a:buClr>
                <a:schemeClr val="dk1"/>
              </a:buClr>
              <a:buSzPts val="2550"/>
              <a:buFont typeface="Blinker"/>
              <a:buNone/>
              <a:tabLst/>
              <a:defRPr/>
            </a:pPr>
            <a:r>
              <a:rPr lang="en-US" dirty="0"/>
              <a:t>Content3, 350, str</a:t>
            </a:r>
          </a:p>
        </p:txBody>
      </p:sp>
      <p:sp>
        <p:nvSpPr>
          <p:cNvPr id="3" name="Picture Placeholder 2">
            <a:extLst>
              <a:ext uri="{FF2B5EF4-FFF2-40B4-BE49-F238E27FC236}">
                <a16:creationId xmlns:a16="http://schemas.microsoft.com/office/drawing/2014/main" id="{9C031FDF-BD7F-E8E4-86BD-B0778BB4894B}"/>
              </a:ext>
            </a:extLst>
          </p:cNvPr>
          <p:cNvSpPr>
            <a:spLocks noGrp="1"/>
          </p:cNvSpPr>
          <p:nvPr>
            <p:ph type="pic" sz="quarter" idx="10" hasCustomPrompt="1"/>
          </p:nvPr>
        </p:nvSpPr>
        <p:spPr>
          <a:xfrm>
            <a:off x="1435100" y="3298825"/>
            <a:ext cx="7200900" cy="6015038"/>
          </a:xfrm>
        </p:spPr>
        <p:txBody>
          <a:bodyPr/>
          <a:lstStyle>
            <a:lvl1pPr marL="34925" indent="0">
              <a:buNone/>
              <a:defRPr/>
            </a:lvl1pPr>
          </a:lstStyle>
          <a:p>
            <a:r>
              <a:rPr lang="en-US" dirty="0"/>
              <a:t>Image, 0, </a:t>
            </a:r>
            <a:r>
              <a:rPr lang="en-US" dirty="0" err="1"/>
              <a:t>img</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ustom Layout 15">
  <p:cSld name="CUSTOM_14">
    <p:spTree>
      <p:nvGrpSpPr>
        <p:cNvPr id="1" name="Shape 300"/>
        <p:cNvGrpSpPr/>
        <p:nvPr/>
      </p:nvGrpSpPr>
      <p:grpSpPr>
        <a:xfrm>
          <a:off x="0" y="0"/>
          <a:ext cx="0" cy="0"/>
          <a:chOff x="0" y="0"/>
          <a:chExt cx="0" cy="0"/>
        </a:xfrm>
      </p:grpSpPr>
      <p:pic>
        <p:nvPicPr>
          <p:cNvPr id="301" name="Google Shape;301;p17"/>
          <p:cNvPicPr preferRelativeResize="0"/>
          <p:nvPr/>
        </p:nvPicPr>
        <p:blipFill>
          <a:blip r:embed="rId2">
            <a:alphaModFix/>
          </a:blip>
          <a:stretch>
            <a:fillRect/>
          </a:stretch>
        </p:blipFill>
        <p:spPr>
          <a:xfrm>
            <a:off x="349428" y="335725"/>
            <a:ext cx="8174176" cy="9615200"/>
          </a:xfrm>
          <a:prstGeom prst="rect">
            <a:avLst/>
          </a:prstGeom>
          <a:noFill/>
          <a:ln>
            <a:noFill/>
          </a:ln>
        </p:spPr>
      </p:pic>
      <p:grpSp>
        <p:nvGrpSpPr>
          <p:cNvPr id="302" name="Google Shape;302;p17"/>
          <p:cNvGrpSpPr/>
          <p:nvPr/>
        </p:nvGrpSpPr>
        <p:grpSpPr>
          <a:xfrm>
            <a:off x="12053076" y="4992821"/>
            <a:ext cx="1868546" cy="1868546"/>
            <a:chOff x="0" y="0"/>
            <a:chExt cx="812800" cy="812800"/>
          </a:xfrm>
        </p:grpSpPr>
        <p:sp>
          <p:nvSpPr>
            <p:cNvPr id="303" name="Google Shape;303;p1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9D6F1"/>
            </a:solidFill>
            <a:ln w="38100" cap="sq" cmpd="sng">
              <a:solidFill>
                <a:srgbClr val="00000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17"/>
            <p:cNvSpPr txBox="1"/>
            <p:nvPr/>
          </p:nvSpPr>
          <p:spPr>
            <a:xfrm>
              <a:off x="76200" y="0"/>
              <a:ext cx="660300" cy="736500"/>
            </a:xfrm>
            <a:prstGeom prst="rect">
              <a:avLst/>
            </a:prstGeom>
            <a:noFill/>
            <a:ln>
              <a:noFill/>
            </a:ln>
          </p:spPr>
          <p:txBody>
            <a:bodyPr spcFirstLastPara="1" wrap="square" lIns="50800" tIns="50800" rIns="50800" bIns="50800" anchor="ctr" anchorCtr="0">
              <a:noAutofit/>
            </a:bodyPr>
            <a:lstStyle/>
            <a:p>
              <a:pPr marL="0" marR="0" lvl="0" indent="0" algn="ctr" rtl="0">
                <a:lnSpc>
                  <a:spcPct val="213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05" name="Google Shape;305;p17"/>
          <p:cNvGrpSpPr/>
          <p:nvPr/>
        </p:nvGrpSpPr>
        <p:grpSpPr>
          <a:xfrm>
            <a:off x="14974049" y="4992821"/>
            <a:ext cx="1868546" cy="1868546"/>
            <a:chOff x="0" y="0"/>
            <a:chExt cx="812800" cy="812800"/>
          </a:xfrm>
        </p:grpSpPr>
        <p:sp>
          <p:nvSpPr>
            <p:cNvPr id="306" name="Google Shape;306;p1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9D6F1"/>
            </a:solidFill>
            <a:ln w="38100" cap="sq" cmpd="sng">
              <a:solidFill>
                <a:srgbClr val="00000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17"/>
            <p:cNvSpPr txBox="1"/>
            <p:nvPr/>
          </p:nvSpPr>
          <p:spPr>
            <a:xfrm>
              <a:off x="76200" y="0"/>
              <a:ext cx="660300" cy="736500"/>
            </a:xfrm>
            <a:prstGeom prst="rect">
              <a:avLst/>
            </a:prstGeom>
            <a:noFill/>
            <a:ln>
              <a:noFill/>
            </a:ln>
          </p:spPr>
          <p:txBody>
            <a:bodyPr spcFirstLastPara="1" wrap="square" lIns="50800" tIns="50800" rIns="50800" bIns="50800" anchor="ctr" anchorCtr="0">
              <a:noAutofit/>
            </a:bodyPr>
            <a:lstStyle/>
            <a:p>
              <a:pPr marL="0" marR="0" lvl="0" indent="0" algn="ctr" rtl="0">
                <a:lnSpc>
                  <a:spcPct val="213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08" name="Google Shape;308;p17"/>
          <p:cNvGrpSpPr/>
          <p:nvPr/>
        </p:nvGrpSpPr>
        <p:grpSpPr>
          <a:xfrm>
            <a:off x="9132102" y="4992821"/>
            <a:ext cx="1868546" cy="1868546"/>
            <a:chOff x="0" y="0"/>
            <a:chExt cx="812800" cy="812800"/>
          </a:xfrm>
        </p:grpSpPr>
        <p:sp>
          <p:nvSpPr>
            <p:cNvPr id="309" name="Google Shape;309;p1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9D6F1"/>
            </a:solidFill>
            <a:ln w="38100" cap="sq" cmpd="sng">
              <a:solidFill>
                <a:srgbClr val="00000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17"/>
            <p:cNvSpPr txBox="1"/>
            <p:nvPr/>
          </p:nvSpPr>
          <p:spPr>
            <a:xfrm>
              <a:off x="76200" y="0"/>
              <a:ext cx="660300" cy="736500"/>
            </a:xfrm>
            <a:prstGeom prst="rect">
              <a:avLst/>
            </a:prstGeom>
            <a:noFill/>
            <a:ln>
              <a:noFill/>
            </a:ln>
          </p:spPr>
          <p:txBody>
            <a:bodyPr spcFirstLastPara="1" wrap="square" lIns="50800" tIns="50800" rIns="50800" bIns="50800" anchor="ctr" anchorCtr="0">
              <a:noAutofit/>
            </a:bodyPr>
            <a:lstStyle/>
            <a:p>
              <a:pPr marL="0" marR="0" lvl="0" indent="0" algn="ctr" rtl="0">
                <a:lnSpc>
                  <a:spcPct val="213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311" name="Google Shape;311;p17"/>
          <p:cNvSpPr txBox="1">
            <a:spLocks noGrp="1"/>
          </p:cNvSpPr>
          <p:nvPr>
            <p:ph type="title" hasCustomPrompt="1"/>
          </p:nvPr>
        </p:nvSpPr>
        <p:spPr>
          <a:xfrm>
            <a:off x="8900225" y="1362875"/>
            <a:ext cx="8174100" cy="2033700"/>
          </a:xfrm>
          <a:prstGeom prst="rect">
            <a:avLst/>
          </a:prstGeom>
        </p:spPr>
        <p:txBody>
          <a:bodyPr spcFirstLastPara="1" wrap="square" lIns="0" tIns="0" rIns="0" bIns="0" anchor="t" anchorCtr="0">
            <a:noAutofit/>
          </a:bodyPr>
          <a:lstStyle>
            <a:lvl1pPr lvl="0" rtl="0">
              <a:lnSpc>
                <a:spcPct val="90000"/>
              </a:lnSpc>
              <a:spcBef>
                <a:spcPts val="0"/>
              </a:spcBef>
              <a:spcAft>
                <a:spcPts val="0"/>
              </a:spcAft>
              <a:buSzPts val="7500"/>
              <a:buNone/>
              <a:defRPr sz="48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dirty="0"/>
              <a:t>Title, 120, str</a:t>
            </a:r>
            <a:endParaRPr dirty="0"/>
          </a:p>
        </p:txBody>
      </p:sp>
      <p:sp>
        <p:nvSpPr>
          <p:cNvPr id="312" name="Google Shape;312;p17"/>
          <p:cNvSpPr txBox="1">
            <a:spLocks noGrp="1"/>
          </p:cNvSpPr>
          <p:nvPr>
            <p:ph type="subTitle" idx="1" hasCustomPrompt="1"/>
          </p:nvPr>
        </p:nvSpPr>
        <p:spPr>
          <a:xfrm>
            <a:off x="9027425" y="3609650"/>
            <a:ext cx="7920000" cy="474900"/>
          </a:xfrm>
          <a:prstGeom prst="rect">
            <a:avLst/>
          </a:prstGeom>
        </p:spPr>
        <p:txBody>
          <a:bodyPr spcFirstLastPara="1" wrap="square" lIns="0" tIns="0" rIns="0" bIns="0" anchor="t" anchorCtr="0">
            <a:noAutofit/>
          </a:bodyPr>
          <a:lstStyle>
            <a:lvl1pPr lvl="0" algn="ctr" rtl="0">
              <a:spcBef>
                <a:spcPts val="640"/>
              </a:spcBef>
              <a:spcAft>
                <a:spcPts val="0"/>
              </a:spcAft>
              <a:buSzPts val="2550"/>
              <a:buNone/>
              <a:defRPr sz="2550"/>
            </a:lvl1pPr>
            <a:lvl2pPr lvl="1" rtl="0">
              <a:spcBef>
                <a:spcPts val="560"/>
              </a:spcBef>
              <a:spcAft>
                <a:spcPts val="0"/>
              </a:spcAft>
              <a:buSzPts val="2550"/>
              <a:buNone/>
              <a:defRPr b="1"/>
            </a:lvl2pPr>
            <a:lvl3pPr lvl="2" rtl="0">
              <a:spcBef>
                <a:spcPts val="480"/>
              </a:spcBef>
              <a:spcAft>
                <a:spcPts val="0"/>
              </a:spcAft>
              <a:buSzPts val="2550"/>
              <a:buNone/>
              <a:defRPr sz="2550" b="1"/>
            </a:lvl3pPr>
            <a:lvl4pPr lvl="3" rtl="0">
              <a:spcBef>
                <a:spcPts val="400"/>
              </a:spcBef>
              <a:spcAft>
                <a:spcPts val="0"/>
              </a:spcAft>
              <a:buSzPts val="2550"/>
              <a:buNone/>
              <a:defRPr sz="2550" b="1"/>
            </a:lvl4pPr>
            <a:lvl5pPr lvl="4" rtl="0">
              <a:spcBef>
                <a:spcPts val="400"/>
              </a:spcBef>
              <a:spcAft>
                <a:spcPts val="0"/>
              </a:spcAft>
              <a:buSzPts val="2550"/>
              <a:buNone/>
              <a:defRPr sz="2550" b="1"/>
            </a:lvl5pPr>
            <a:lvl6pPr lvl="5" rtl="0">
              <a:spcBef>
                <a:spcPts val="400"/>
              </a:spcBef>
              <a:spcAft>
                <a:spcPts val="0"/>
              </a:spcAft>
              <a:buSzPts val="2550"/>
              <a:buNone/>
              <a:defRPr sz="2550" b="1"/>
            </a:lvl6pPr>
            <a:lvl7pPr lvl="6" rtl="0">
              <a:spcBef>
                <a:spcPts val="400"/>
              </a:spcBef>
              <a:spcAft>
                <a:spcPts val="0"/>
              </a:spcAft>
              <a:buSzPts val="2550"/>
              <a:buNone/>
              <a:defRPr sz="2550" b="1"/>
            </a:lvl7pPr>
            <a:lvl8pPr lvl="7" rtl="0">
              <a:spcBef>
                <a:spcPts val="400"/>
              </a:spcBef>
              <a:spcAft>
                <a:spcPts val="0"/>
              </a:spcAft>
              <a:buSzPts val="2550"/>
              <a:buNone/>
              <a:defRPr sz="2550" b="1"/>
            </a:lvl8pPr>
            <a:lvl9pPr lvl="8" rtl="0">
              <a:spcBef>
                <a:spcPts val="400"/>
              </a:spcBef>
              <a:spcAft>
                <a:spcPts val="0"/>
              </a:spcAft>
              <a:buSzPts val="2550"/>
              <a:buNone/>
              <a:defRPr sz="2550" b="1"/>
            </a:lvl9pPr>
          </a:lstStyle>
          <a:p>
            <a:r>
              <a:rPr lang="en-US" dirty="0"/>
              <a:t>Summary, 250, str</a:t>
            </a:r>
            <a:endParaRPr dirty="0"/>
          </a:p>
        </p:txBody>
      </p:sp>
      <p:sp>
        <p:nvSpPr>
          <p:cNvPr id="313" name="Google Shape;313;p17"/>
          <p:cNvSpPr txBox="1">
            <a:spLocks noGrp="1"/>
          </p:cNvSpPr>
          <p:nvPr>
            <p:ph type="body" idx="2" hasCustomPrompt="1"/>
          </p:nvPr>
        </p:nvSpPr>
        <p:spPr>
          <a:xfrm>
            <a:off x="8750375" y="7125250"/>
            <a:ext cx="2631900" cy="2348950"/>
          </a:xfrm>
          <a:prstGeom prst="rect">
            <a:avLst/>
          </a:prstGeom>
        </p:spPr>
        <p:txBody>
          <a:bodyPr spcFirstLastPara="1" wrap="square" lIns="0" tIns="0" rIns="0" bIns="0" anchor="t" anchorCtr="0">
            <a:noAutofit/>
          </a:bodyPr>
          <a:lstStyle>
            <a:lvl1pPr marL="92075" lvl="0" indent="0" algn="ctr" rtl="0">
              <a:spcBef>
                <a:spcPts val="640"/>
              </a:spcBef>
              <a:spcAft>
                <a:spcPts val="0"/>
              </a:spcAft>
              <a:buSzPts val="2150"/>
              <a:buNone/>
              <a:defRPr sz="2150"/>
            </a:lvl1pPr>
            <a:lvl2pPr marL="914400" lvl="1" indent="-365125" algn="ctr" rtl="0">
              <a:spcBef>
                <a:spcPts val="560"/>
              </a:spcBef>
              <a:spcAft>
                <a:spcPts val="0"/>
              </a:spcAft>
              <a:buSzPts val="2150"/>
              <a:buChar char="–"/>
              <a:defRPr sz="2150"/>
            </a:lvl2pPr>
            <a:lvl3pPr marL="1371600" lvl="2" indent="-365125" algn="ctr" rtl="0">
              <a:spcBef>
                <a:spcPts val="480"/>
              </a:spcBef>
              <a:spcAft>
                <a:spcPts val="0"/>
              </a:spcAft>
              <a:buSzPts val="2150"/>
              <a:buChar char="•"/>
              <a:defRPr sz="2150"/>
            </a:lvl3pPr>
            <a:lvl4pPr marL="1828800" lvl="3" indent="-365125" algn="ctr" rtl="0">
              <a:spcBef>
                <a:spcPts val="400"/>
              </a:spcBef>
              <a:spcAft>
                <a:spcPts val="0"/>
              </a:spcAft>
              <a:buSzPts val="2150"/>
              <a:buChar char="–"/>
              <a:defRPr sz="2150"/>
            </a:lvl4pPr>
            <a:lvl5pPr marL="2286000" lvl="4" indent="-365125" algn="ctr" rtl="0">
              <a:spcBef>
                <a:spcPts val="400"/>
              </a:spcBef>
              <a:spcAft>
                <a:spcPts val="0"/>
              </a:spcAft>
              <a:buSzPts val="2150"/>
              <a:buChar char="»"/>
              <a:defRPr sz="2150"/>
            </a:lvl5pPr>
            <a:lvl6pPr marL="2743200" lvl="5" indent="-365125" algn="ctr" rtl="0">
              <a:spcBef>
                <a:spcPts val="400"/>
              </a:spcBef>
              <a:spcAft>
                <a:spcPts val="0"/>
              </a:spcAft>
              <a:buSzPts val="2150"/>
              <a:buChar char="•"/>
              <a:defRPr sz="2150"/>
            </a:lvl6pPr>
            <a:lvl7pPr marL="3200400" lvl="6" indent="-365125" algn="ctr" rtl="0">
              <a:spcBef>
                <a:spcPts val="400"/>
              </a:spcBef>
              <a:spcAft>
                <a:spcPts val="0"/>
              </a:spcAft>
              <a:buSzPts val="2150"/>
              <a:buChar char="•"/>
              <a:defRPr sz="2150"/>
            </a:lvl7pPr>
            <a:lvl8pPr marL="3657600" lvl="7" indent="-365125" algn="ctr" rtl="0">
              <a:spcBef>
                <a:spcPts val="400"/>
              </a:spcBef>
              <a:spcAft>
                <a:spcPts val="0"/>
              </a:spcAft>
              <a:buSzPts val="2150"/>
              <a:buChar char="•"/>
              <a:defRPr sz="2150"/>
            </a:lvl8pPr>
            <a:lvl9pPr marL="4114800" lvl="8" indent="-365125" algn="ctr" rtl="0">
              <a:spcBef>
                <a:spcPts val="400"/>
              </a:spcBef>
              <a:spcAft>
                <a:spcPts val="0"/>
              </a:spcAft>
              <a:buSzPts val="2150"/>
              <a:buChar char="•"/>
              <a:defRPr sz="2150"/>
            </a:lvl9pPr>
          </a:lstStyle>
          <a:p>
            <a:r>
              <a:rPr lang="en-US" dirty="0"/>
              <a:t>Content, 150, str</a:t>
            </a:r>
            <a:endParaRPr dirty="0"/>
          </a:p>
        </p:txBody>
      </p:sp>
      <p:sp>
        <p:nvSpPr>
          <p:cNvPr id="314" name="Google Shape;314;p17"/>
          <p:cNvSpPr txBox="1">
            <a:spLocks noGrp="1"/>
          </p:cNvSpPr>
          <p:nvPr>
            <p:ph type="body" idx="3" hasCustomPrompt="1"/>
          </p:nvPr>
        </p:nvSpPr>
        <p:spPr>
          <a:xfrm>
            <a:off x="11609050" y="7125250"/>
            <a:ext cx="2631900" cy="2348950"/>
          </a:xfrm>
          <a:prstGeom prst="rect">
            <a:avLst/>
          </a:prstGeom>
        </p:spPr>
        <p:txBody>
          <a:bodyPr spcFirstLastPara="1" wrap="square" lIns="0" tIns="0" rIns="0" bIns="0" anchor="t" anchorCtr="0">
            <a:noAutofit/>
          </a:bodyPr>
          <a:lstStyle>
            <a:lvl1pPr marL="92075" lvl="0" indent="0" algn="ctr" rtl="0">
              <a:spcBef>
                <a:spcPts val="640"/>
              </a:spcBef>
              <a:spcAft>
                <a:spcPts val="0"/>
              </a:spcAft>
              <a:buSzPts val="2150"/>
              <a:buNone/>
              <a:defRPr sz="2150"/>
            </a:lvl1pPr>
            <a:lvl2pPr marL="914400" lvl="1" indent="-365125" algn="ctr" rtl="0">
              <a:spcBef>
                <a:spcPts val="560"/>
              </a:spcBef>
              <a:spcAft>
                <a:spcPts val="0"/>
              </a:spcAft>
              <a:buSzPts val="2150"/>
              <a:buChar char="–"/>
              <a:defRPr sz="2150"/>
            </a:lvl2pPr>
            <a:lvl3pPr marL="1371600" lvl="2" indent="-365125" algn="ctr" rtl="0">
              <a:spcBef>
                <a:spcPts val="480"/>
              </a:spcBef>
              <a:spcAft>
                <a:spcPts val="0"/>
              </a:spcAft>
              <a:buSzPts val="2150"/>
              <a:buChar char="•"/>
              <a:defRPr sz="2150"/>
            </a:lvl3pPr>
            <a:lvl4pPr marL="1828800" lvl="3" indent="-365125" algn="ctr" rtl="0">
              <a:spcBef>
                <a:spcPts val="400"/>
              </a:spcBef>
              <a:spcAft>
                <a:spcPts val="0"/>
              </a:spcAft>
              <a:buSzPts val="2150"/>
              <a:buChar char="–"/>
              <a:defRPr sz="2150"/>
            </a:lvl4pPr>
            <a:lvl5pPr marL="2286000" lvl="4" indent="-365125" algn="ctr" rtl="0">
              <a:spcBef>
                <a:spcPts val="400"/>
              </a:spcBef>
              <a:spcAft>
                <a:spcPts val="0"/>
              </a:spcAft>
              <a:buSzPts val="2150"/>
              <a:buChar char="»"/>
              <a:defRPr sz="2150"/>
            </a:lvl5pPr>
            <a:lvl6pPr marL="2743200" lvl="5" indent="-365125" algn="ctr" rtl="0">
              <a:spcBef>
                <a:spcPts val="400"/>
              </a:spcBef>
              <a:spcAft>
                <a:spcPts val="0"/>
              </a:spcAft>
              <a:buSzPts val="2150"/>
              <a:buChar char="•"/>
              <a:defRPr sz="2150"/>
            </a:lvl6pPr>
            <a:lvl7pPr marL="3200400" lvl="6" indent="-365125" algn="ctr" rtl="0">
              <a:spcBef>
                <a:spcPts val="400"/>
              </a:spcBef>
              <a:spcAft>
                <a:spcPts val="0"/>
              </a:spcAft>
              <a:buSzPts val="2150"/>
              <a:buChar char="•"/>
              <a:defRPr sz="2150"/>
            </a:lvl7pPr>
            <a:lvl8pPr marL="3657600" lvl="7" indent="-365125" algn="ctr" rtl="0">
              <a:spcBef>
                <a:spcPts val="400"/>
              </a:spcBef>
              <a:spcAft>
                <a:spcPts val="0"/>
              </a:spcAft>
              <a:buSzPts val="2150"/>
              <a:buChar char="•"/>
              <a:defRPr sz="2150"/>
            </a:lvl8pPr>
            <a:lvl9pPr marL="4114800" lvl="8" indent="-365125" algn="ctr" rtl="0">
              <a:spcBef>
                <a:spcPts val="400"/>
              </a:spcBef>
              <a:spcAft>
                <a:spcPts val="0"/>
              </a:spcAft>
              <a:buSzPts val="2150"/>
              <a:buChar char="•"/>
              <a:defRPr sz="2150"/>
            </a:lvl9pPr>
          </a:lstStyle>
          <a:p>
            <a:r>
              <a:rPr lang="en-US" dirty="0"/>
              <a:t>Content, 150, str</a:t>
            </a:r>
            <a:endParaRPr dirty="0"/>
          </a:p>
        </p:txBody>
      </p:sp>
      <p:sp>
        <p:nvSpPr>
          <p:cNvPr id="315" name="Google Shape;315;p17"/>
          <p:cNvSpPr txBox="1">
            <a:spLocks noGrp="1"/>
          </p:cNvSpPr>
          <p:nvPr>
            <p:ph type="body" idx="4" hasCustomPrompt="1"/>
          </p:nvPr>
        </p:nvSpPr>
        <p:spPr>
          <a:xfrm>
            <a:off x="14592375" y="7125250"/>
            <a:ext cx="2631900" cy="2348950"/>
          </a:xfrm>
          <a:prstGeom prst="rect">
            <a:avLst/>
          </a:prstGeom>
        </p:spPr>
        <p:txBody>
          <a:bodyPr spcFirstLastPara="1" wrap="square" lIns="0" tIns="0" rIns="0" bIns="0" anchor="t" anchorCtr="0">
            <a:noAutofit/>
          </a:bodyPr>
          <a:lstStyle>
            <a:lvl1pPr marL="92075" lvl="0" indent="0" algn="ctr" rtl="0">
              <a:spcBef>
                <a:spcPts val="640"/>
              </a:spcBef>
              <a:spcAft>
                <a:spcPts val="0"/>
              </a:spcAft>
              <a:buSzPts val="2150"/>
              <a:buNone/>
              <a:defRPr sz="2150"/>
            </a:lvl1pPr>
            <a:lvl2pPr marL="914400" lvl="1" indent="-365125" algn="ctr" rtl="0">
              <a:spcBef>
                <a:spcPts val="560"/>
              </a:spcBef>
              <a:spcAft>
                <a:spcPts val="0"/>
              </a:spcAft>
              <a:buSzPts val="2150"/>
              <a:buChar char="–"/>
              <a:defRPr sz="2150"/>
            </a:lvl2pPr>
            <a:lvl3pPr marL="1371600" lvl="2" indent="-365125" algn="ctr" rtl="0">
              <a:spcBef>
                <a:spcPts val="480"/>
              </a:spcBef>
              <a:spcAft>
                <a:spcPts val="0"/>
              </a:spcAft>
              <a:buSzPts val="2150"/>
              <a:buChar char="•"/>
              <a:defRPr sz="2150"/>
            </a:lvl3pPr>
            <a:lvl4pPr marL="1828800" lvl="3" indent="-365125" algn="ctr" rtl="0">
              <a:spcBef>
                <a:spcPts val="400"/>
              </a:spcBef>
              <a:spcAft>
                <a:spcPts val="0"/>
              </a:spcAft>
              <a:buSzPts val="2150"/>
              <a:buChar char="–"/>
              <a:defRPr sz="2150"/>
            </a:lvl4pPr>
            <a:lvl5pPr marL="2286000" lvl="4" indent="-365125" algn="ctr" rtl="0">
              <a:spcBef>
                <a:spcPts val="400"/>
              </a:spcBef>
              <a:spcAft>
                <a:spcPts val="0"/>
              </a:spcAft>
              <a:buSzPts val="2150"/>
              <a:buChar char="»"/>
              <a:defRPr sz="2150"/>
            </a:lvl5pPr>
            <a:lvl6pPr marL="2743200" lvl="5" indent="-365125" algn="ctr" rtl="0">
              <a:spcBef>
                <a:spcPts val="400"/>
              </a:spcBef>
              <a:spcAft>
                <a:spcPts val="0"/>
              </a:spcAft>
              <a:buSzPts val="2150"/>
              <a:buChar char="•"/>
              <a:defRPr sz="2150"/>
            </a:lvl6pPr>
            <a:lvl7pPr marL="3200400" lvl="6" indent="-365125" algn="ctr" rtl="0">
              <a:spcBef>
                <a:spcPts val="400"/>
              </a:spcBef>
              <a:spcAft>
                <a:spcPts val="0"/>
              </a:spcAft>
              <a:buSzPts val="2150"/>
              <a:buChar char="•"/>
              <a:defRPr sz="2150"/>
            </a:lvl7pPr>
            <a:lvl8pPr marL="3657600" lvl="7" indent="-365125" algn="ctr" rtl="0">
              <a:spcBef>
                <a:spcPts val="400"/>
              </a:spcBef>
              <a:spcAft>
                <a:spcPts val="0"/>
              </a:spcAft>
              <a:buSzPts val="2150"/>
              <a:buChar char="•"/>
              <a:defRPr sz="2150"/>
            </a:lvl8pPr>
            <a:lvl9pPr marL="4114800" lvl="8" indent="-365125" algn="ctr" rtl="0">
              <a:spcBef>
                <a:spcPts val="400"/>
              </a:spcBef>
              <a:spcAft>
                <a:spcPts val="0"/>
              </a:spcAft>
              <a:buSzPts val="2150"/>
              <a:buChar char="•"/>
              <a:defRPr sz="2150"/>
            </a:lvl9pPr>
          </a:lstStyle>
          <a:p>
            <a:r>
              <a:rPr lang="en-US" dirty="0"/>
              <a:t>Content, 150, str</a:t>
            </a:r>
            <a:endParaRPr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ustom Layout 16">
  <p:cSld name="CUSTOM_15">
    <p:spTree>
      <p:nvGrpSpPr>
        <p:cNvPr id="1" name="Shape 316"/>
        <p:cNvGrpSpPr/>
        <p:nvPr/>
      </p:nvGrpSpPr>
      <p:grpSpPr>
        <a:xfrm>
          <a:off x="0" y="0"/>
          <a:ext cx="0" cy="0"/>
          <a:chOff x="0" y="0"/>
          <a:chExt cx="0" cy="0"/>
        </a:xfrm>
      </p:grpSpPr>
      <p:grpSp>
        <p:nvGrpSpPr>
          <p:cNvPr id="317" name="Google Shape;317;p18"/>
          <p:cNvGrpSpPr/>
          <p:nvPr/>
        </p:nvGrpSpPr>
        <p:grpSpPr>
          <a:xfrm>
            <a:off x="1720873" y="3577241"/>
            <a:ext cx="3758931" cy="4430370"/>
            <a:chOff x="0" y="0"/>
            <a:chExt cx="660400" cy="778364"/>
          </a:xfrm>
        </p:grpSpPr>
        <p:sp>
          <p:nvSpPr>
            <p:cNvPr id="318" name="Google Shape;318;p18"/>
            <p:cNvSpPr/>
            <p:nvPr/>
          </p:nvSpPr>
          <p:spPr>
            <a:xfrm>
              <a:off x="0" y="0"/>
              <a:ext cx="660400" cy="778364"/>
            </a:xfrm>
            <a:custGeom>
              <a:avLst/>
              <a:gdLst/>
              <a:ahLst/>
              <a:cxnLst/>
              <a:rect l="l" t="t" r="r" b="b"/>
              <a:pathLst>
                <a:path w="660400" h="778364" extrusionOk="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7737"/>
                  </a:cubicBezTo>
                  <a:lnTo>
                    <a:pt x="660400" y="778364"/>
                  </a:lnTo>
                  <a:lnTo>
                    <a:pt x="0" y="778364"/>
                  </a:lnTo>
                  <a:lnTo>
                    <a:pt x="0" y="328072"/>
                  </a:lnTo>
                  <a:cubicBezTo>
                    <a:pt x="1782" y="185660"/>
                    <a:pt x="93019" y="64045"/>
                    <a:pt x="220252" y="19070"/>
                  </a:cubicBezTo>
                  <a:close/>
                </a:path>
              </a:pathLst>
            </a:custGeom>
            <a:solidFill>
              <a:srgbClr val="EBEFEA"/>
            </a:solidFill>
            <a:ln w="38100" cap="sq" cmpd="sng">
              <a:solidFill>
                <a:srgbClr val="00000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18"/>
            <p:cNvSpPr txBox="1"/>
            <p:nvPr/>
          </p:nvSpPr>
          <p:spPr>
            <a:xfrm>
              <a:off x="0" y="50800"/>
              <a:ext cx="660300" cy="727500"/>
            </a:xfrm>
            <a:prstGeom prst="rect">
              <a:avLst/>
            </a:prstGeom>
            <a:noFill/>
            <a:ln>
              <a:noFill/>
            </a:ln>
          </p:spPr>
          <p:txBody>
            <a:bodyPr spcFirstLastPara="1" wrap="square" lIns="50800" tIns="50800" rIns="50800" bIns="50800" anchor="ctr" anchorCtr="0">
              <a:noAutofit/>
            </a:bodyPr>
            <a:lstStyle/>
            <a:p>
              <a:pPr marL="0" marR="0" lvl="0" indent="0" algn="ctr" rtl="0">
                <a:lnSpc>
                  <a:spcPct val="213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20" name="Google Shape;320;p18"/>
          <p:cNvGrpSpPr/>
          <p:nvPr/>
        </p:nvGrpSpPr>
        <p:grpSpPr>
          <a:xfrm>
            <a:off x="12712331" y="3577241"/>
            <a:ext cx="3758931" cy="4430370"/>
            <a:chOff x="0" y="0"/>
            <a:chExt cx="660400" cy="778364"/>
          </a:xfrm>
        </p:grpSpPr>
        <p:sp>
          <p:nvSpPr>
            <p:cNvPr id="321" name="Google Shape;321;p18"/>
            <p:cNvSpPr/>
            <p:nvPr/>
          </p:nvSpPr>
          <p:spPr>
            <a:xfrm>
              <a:off x="0" y="0"/>
              <a:ext cx="660400" cy="778364"/>
            </a:xfrm>
            <a:custGeom>
              <a:avLst/>
              <a:gdLst/>
              <a:ahLst/>
              <a:cxnLst/>
              <a:rect l="l" t="t" r="r" b="b"/>
              <a:pathLst>
                <a:path w="660400" h="778364" extrusionOk="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7737"/>
                  </a:cubicBezTo>
                  <a:lnTo>
                    <a:pt x="660400" y="778364"/>
                  </a:lnTo>
                  <a:lnTo>
                    <a:pt x="0" y="778364"/>
                  </a:lnTo>
                  <a:lnTo>
                    <a:pt x="0" y="328072"/>
                  </a:lnTo>
                  <a:cubicBezTo>
                    <a:pt x="1782" y="185660"/>
                    <a:pt x="93019" y="64045"/>
                    <a:pt x="220252" y="19070"/>
                  </a:cubicBezTo>
                  <a:close/>
                </a:path>
              </a:pathLst>
            </a:custGeom>
            <a:solidFill>
              <a:srgbClr val="EBEFEA"/>
            </a:solidFill>
            <a:ln w="38100" cap="sq" cmpd="sng">
              <a:solidFill>
                <a:srgbClr val="00000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18"/>
            <p:cNvSpPr txBox="1"/>
            <p:nvPr/>
          </p:nvSpPr>
          <p:spPr>
            <a:xfrm>
              <a:off x="0" y="50800"/>
              <a:ext cx="660300" cy="727500"/>
            </a:xfrm>
            <a:prstGeom prst="rect">
              <a:avLst/>
            </a:prstGeom>
            <a:noFill/>
            <a:ln>
              <a:noFill/>
            </a:ln>
          </p:spPr>
          <p:txBody>
            <a:bodyPr spcFirstLastPara="1" wrap="square" lIns="50800" tIns="50800" rIns="50800" bIns="50800" anchor="ctr" anchorCtr="0">
              <a:noAutofit/>
            </a:bodyPr>
            <a:lstStyle/>
            <a:p>
              <a:pPr marL="0" marR="0" lvl="0" indent="0" algn="ctr" rtl="0">
                <a:lnSpc>
                  <a:spcPct val="213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23" name="Google Shape;323;p18"/>
          <p:cNvGrpSpPr/>
          <p:nvPr/>
        </p:nvGrpSpPr>
        <p:grpSpPr>
          <a:xfrm>
            <a:off x="7264546" y="3577241"/>
            <a:ext cx="3758931" cy="4430370"/>
            <a:chOff x="0" y="0"/>
            <a:chExt cx="660400" cy="778364"/>
          </a:xfrm>
        </p:grpSpPr>
        <p:sp>
          <p:nvSpPr>
            <p:cNvPr id="324" name="Google Shape;324;p18"/>
            <p:cNvSpPr/>
            <p:nvPr/>
          </p:nvSpPr>
          <p:spPr>
            <a:xfrm>
              <a:off x="0" y="0"/>
              <a:ext cx="660400" cy="778364"/>
            </a:xfrm>
            <a:custGeom>
              <a:avLst/>
              <a:gdLst/>
              <a:ahLst/>
              <a:cxnLst/>
              <a:rect l="l" t="t" r="r" b="b"/>
              <a:pathLst>
                <a:path w="660400" h="778364" extrusionOk="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7737"/>
                  </a:cubicBezTo>
                  <a:lnTo>
                    <a:pt x="660400" y="778364"/>
                  </a:lnTo>
                  <a:lnTo>
                    <a:pt x="0" y="778364"/>
                  </a:lnTo>
                  <a:lnTo>
                    <a:pt x="0" y="328072"/>
                  </a:lnTo>
                  <a:cubicBezTo>
                    <a:pt x="1782" y="185660"/>
                    <a:pt x="93019" y="64045"/>
                    <a:pt x="220252" y="19070"/>
                  </a:cubicBezTo>
                  <a:close/>
                </a:path>
              </a:pathLst>
            </a:custGeom>
            <a:solidFill>
              <a:srgbClr val="EBEFEA"/>
            </a:solidFill>
            <a:ln w="38100" cap="sq" cmpd="sng">
              <a:solidFill>
                <a:srgbClr val="00000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18"/>
            <p:cNvSpPr txBox="1"/>
            <p:nvPr/>
          </p:nvSpPr>
          <p:spPr>
            <a:xfrm>
              <a:off x="0" y="50800"/>
              <a:ext cx="660300" cy="727500"/>
            </a:xfrm>
            <a:prstGeom prst="rect">
              <a:avLst/>
            </a:prstGeom>
            <a:noFill/>
            <a:ln>
              <a:noFill/>
            </a:ln>
          </p:spPr>
          <p:txBody>
            <a:bodyPr spcFirstLastPara="1" wrap="square" lIns="50800" tIns="50800" rIns="50800" bIns="50800" anchor="ctr" anchorCtr="0">
              <a:noAutofit/>
            </a:bodyPr>
            <a:lstStyle/>
            <a:p>
              <a:pPr marL="0" marR="0" lvl="0" indent="0" algn="ctr" rtl="0">
                <a:lnSpc>
                  <a:spcPct val="213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326" name="Google Shape;326;p18"/>
          <p:cNvSpPr/>
          <p:nvPr/>
        </p:nvSpPr>
        <p:spPr>
          <a:xfrm>
            <a:off x="7477929" y="5170866"/>
            <a:ext cx="3332142" cy="1771088"/>
          </a:xfrm>
          <a:custGeom>
            <a:avLst/>
            <a:gdLst/>
            <a:ahLst/>
            <a:cxnLst/>
            <a:rect l="l" t="t" r="r" b="b"/>
            <a:pathLst>
              <a:path w="3332142" h="1771088" extrusionOk="0">
                <a:moveTo>
                  <a:pt x="0" y="0"/>
                </a:moveTo>
                <a:lnTo>
                  <a:pt x="3332142" y="0"/>
                </a:lnTo>
                <a:lnTo>
                  <a:pt x="3332142" y="1771088"/>
                </a:lnTo>
                <a:lnTo>
                  <a:pt x="0" y="1771088"/>
                </a:lnTo>
                <a:lnTo>
                  <a:pt x="0" y="0"/>
                </a:lnTo>
                <a:close/>
              </a:path>
            </a:pathLst>
          </a:custGeom>
          <a:blipFill rotWithShape="1">
            <a:blip r:embed="rId2">
              <a:alphaModFix/>
            </a:blip>
            <a:stretch>
              <a:fillRect/>
            </a:stretch>
          </a:blipFill>
          <a:ln>
            <a:noFill/>
          </a:ln>
        </p:spPr>
      </p:sp>
      <p:sp>
        <p:nvSpPr>
          <p:cNvPr id="327" name="Google Shape;327;p18"/>
          <p:cNvSpPr/>
          <p:nvPr/>
        </p:nvSpPr>
        <p:spPr>
          <a:xfrm>
            <a:off x="7754141" y="5835052"/>
            <a:ext cx="1942300" cy="1106902"/>
          </a:xfrm>
          <a:custGeom>
            <a:avLst/>
            <a:gdLst/>
            <a:ahLst/>
            <a:cxnLst/>
            <a:rect l="l" t="t" r="r" b="b"/>
            <a:pathLst>
              <a:path w="1942300" h="1106902" extrusionOk="0">
                <a:moveTo>
                  <a:pt x="0" y="0"/>
                </a:moveTo>
                <a:lnTo>
                  <a:pt x="1942300" y="0"/>
                </a:lnTo>
                <a:lnTo>
                  <a:pt x="1942300" y="1106902"/>
                </a:lnTo>
                <a:lnTo>
                  <a:pt x="0" y="1106902"/>
                </a:lnTo>
                <a:lnTo>
                  <a:pt x="0" y="0"/>
                </a:lnTo>
                <a:close/>
              </a:path>
            </a:pathLst>
          </a:custGeom>
          <a:blipFill rotWithShape="1">
            <a:blip r:embed="rId3">
              <a:alphaModFix/>
            </a:blip>
            <a:stretch>
              <a:fillRect/>
            </a:stretch>
          </a:blipFill>
          <a:ln>
            <a:noFill/>
          </a:ln>
        </p:spPr>
      </p:sp>
      <p:sp>
        <p:nvSpPr>
          <p:cNvPr id="328" name="Google Shape;328;p18"/>
          <p:cNvSpPr/>
          <p:nvPr/>
        </p:nvSpPr>
        <p:spPr>
          <a:xfrm>
            <a:off x="2653774" y="4076438"/>
            <a:ext cx="1893108" cy="3622452"/>
          </a:xfrm>
          <a:custGeom>
            <a:avLst/>
            <a:gdLst/>
            <a:ahLst/>
            <a:cxnLst/>
            <a:rect l="l" t="t" r="r" b="b"/>
            <a:pathLst>
              <a:path w="1893108" h="3622452" extrusionOk="0">
                <a:moveTo>
                  <a:pt x="0" y="0"/>
                </a:moveTo>
                <a:lnTo>
                  <a:pt x="1893108" y="0"/>
                </a:lnTo>
                <a:lnTo>
                  <a:pt x="1893108" y="3622453"/>
                </a:lnTo>
                <a:lnTo>
                  <a:pt x="0" y="3622453"/>
                </a:lnTo>
                <a:lnTo>
                  <a:pt x="0" y="0"/>
                </a:lnTo>
                <a:close/>
              </a:path>
            </a:pathLst>
          </a:custGeom>
          <a:blipFill rotWithShape="1">
            <a:blip r:embed="rId4">
              <a:alphaModFix/>
            </a:blip>
            <a:stretch>
              <a:fillRect/>
            </a:stretch>
          </a:blipFill>
          <a:ln>
            <a:noFill/>
          </a:ln>
        </p:spPr>
      </p:sp>
      <p:sp>
        <p:nvSpPr>
          <p:cNvPr id="329" name="Google Shape;329;p18"/>
          <p:cNvSpPr/>
          <p:nvPr/>
        </p:nvSpPr>
        <p:spPr>
          <a:xfrm>
            <a:off x="13179586" y="4509180"/>
            <a:ext cx="2824399" cy="3094461"/>
          </a:xfrm>
          <a:custGeom>
            <a:avLst/>
            <a:gdLst/>
            <a:ahLst/>
            <a:cxnLst/>
            <a:rect l="l" t="t" r="r" b="b"/>
            <a:pathLst>
              <a:path w="2824399" h="3094461" extrusionOk="0">
                <a:moveTo>
                  <a:pt x="0" y="0"/>
                </a:moveTo>
                <a:lnTo>
                  <a:pt x="2824399" y="0"/>
                </a:lnTo>
                <a:lnTo>
                  <a:pt x="2824399" y="3094461"/>
                </a:lnTo>
                <a:lnTo>
                  <a:pt x="0" y="3094461"/>
                </a:lnTo>
                <a:lnTo>
                  <a:pt x="0" y="0"/>
                </a:lnTo>
                <a:close/>
              </a:path>
            </a:pathLst>
          </a:custGeom>
          <a:blipFill rotWithShape="1">
            <a:blip r:embed="rId5">
              <a:alphaModFix/>
            </a:blip>
            <a:stretch>
              <a:fillRect/>
            </a:stretch>
          </a:blipFill>
          <a:ln>
            <a:noFill/>
          </a:ln>
        </p:spPr>
      </p:sp>
      <p:sp>
        <p:nvSpPr>
          <p:cNvPr id="330" name="Google Shape;330;p18"/>
          <p:cNvSpPr txBox="1">
            <a:spLocks noGrp="1"/>
          </p:cNvSpPr>
          <p:nvPr>
            <p:ph type="title" hasCustomPrompt="1"/>
          </p:nvPr>
        </p:nvSpPr>
        <p:spPr>
          <a:xfrm>
            <a:off x="646900" y="890519"/>
            <a:ext cx="16994100" cy="1143000"/>
          </a:xfrm>
          <a:prstGeom prst="rect">
            <a:avLst/>
          </a:prstGeom>
        </p:spPr>
        <p:txBody>
          <a:bodyPr spcFirstLastPara="1" wrap="square" lIns="0" tIns="0" rIns="0" bIns="0" anchor="t" anchorCtr="0">
            <a:noAutofit/>
          </a:bodyPr>
          <a:lstStyle>
            <a:lvl1pPr lvl="0" rtl="0">
              <a:spcBef>
                <a:spcPts val="0"/>
              </a:spcBef>
              <a:spcAft>
                <a:spcPts val="0"/>
              </a:spcAft>
              <a:buSzPts val="8550"/>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dirty="0"/>
              <a:t>Title, 120, str</a:t>
            </a:r>
            <a:endParaRPr dirty="0"/>
          </a:p>
        </p:txBody>
      </p:sp>
      <p:sp>
        <p:nvSpPr>
          <p:cNvPr id="331" name="Google Shape;331;p18"/>
          <p:cNvSpPr txBox="1">
            <a:spLocks noGrp="1"/>
          </p:cNvSpPr>
          <p:nvPr>
            <p:ph type="subTitle" idx="1" hasCustomPrompt="1"/>
          </p:nvPr>
        </p:nvSpPr>
        <p:spPr>
          <a:xfrm>
            <a:off x="2234400" y="2292619"/>
            <a:ext cx="13819200" cy="881016"/>
          </a:xfrm>
          <a:prstGeom prst="rect">
            <a:avLst/>
          </a:prstGeom>
        </p:spPr>
        <p:txBody>
          <a:bodyPr spcFirstLastPara="1" wrap="square" lIns="0" tIns="0" rIns="0" bIns="0" anchor="t" anchorCtr="0">
            <a:noAutofit/>
          </a:bodyPr>
          <a:lstStyle>
            <a:lvl1pPr lvl="0" algn="ctr" rtl="0">
              <a:spcBef>
                <a:spcPts val="640"/>
              </a:spcBef>
              <a:spcAft>
                <a:spcPts val="0"/>
              </a:spcAft>
              <a:buSzPts val="2550"/>
              <a:buNone/>
              <a:defRPr sz="2550"/>
            </a:lvl1pPr>
            <a:lvl2pPr lvl="1" rtl="0">
              <a:spcBef>
                <a:spcPts val="560"/>
              </a:spcBef>
              <a:spcAft>
                <a:spcPts val="0"/>
              </a:spcAft>
              <a:buSzPts val="2550"/>
              <a:buNone/>
              <a:defRPr b="1"/>
            </a:lvl2pPr>
            <a:lvl3pPr lvl="2" rtl="0">
              <a:spcBef>
                <a:spcPts val="480"/>
              </a:spcBef>
              <a:spcAft>
                <a:spcPts val="0"/>
              </a:spcAft>
              <a:buSzPts val="2550"/>
              <a:buNone/>
              <a:defRPr sz="2550" b="1"/>
            </a:lvl3pPr>
            <a:lvl4pPr lvl="3" rtl="0">
              <a:spcBef>
                <a:spcPts val="400"/>
              </a:spcBef>
              <a:spcAft>
                <a:spcPts val="0"/>
              </a:spcAft>
              <a:buSzPts val="2550"/>
              <a:buNone/>
              <a:defRPr sz="2550" b="1"/>
            </a:lvl4pPr>
            <a:lvl5pPr lvl="4" rtl="0">
              <a:spcBef>
                <a:spcPts val="400"/>
              </a:spcBef>
              <a:spcAft>
                <a:spcPts val="0"/>
              </a:spcAft>
              <a:buSzPts val="2550"/>
              <a:buNone/>
              <a:defRPr sz="2550" b="1"/>
            </a:lvl5pPr>
            <a:lvl6pPr lvl="5" rtl="0">
              <a:spcBef>
                <a:spcPts val="400"/>
              </a:spcBef>
              <a:spcAft>
                <a:spcPts val="0"/>
              </a:spcAft>
              <a:buSzPts val="2550"/>
              <a:buNone/>
              <a:defRPr sz="2550" b="1"/>
            </a:lvl6pPr>
            <a:lvl7pPr lvl="6" rtl="0">
              <a:spcBef>
                <a:spcPts val="400"/>
              </a:spcBef>
              <a:spcAft>
                <a:spcPts val="0"/>
              </a:spcAft>
              <a:buSzPts val="2550"/>
              <a:buNone/>
              <a:defRPr sz="2550" b="1"/>
            </a:lvl7pPr>
            <a:lvl8pPr lvl="7" rtl="0">
              <a:spcBef>
                <a:spcPts val="400"/>
              </a:spcBef>
              <a:spcAft>
                <a:spcPts val="0"/>
              </a:spcAft>
              <a:buSzPts val="2550"/>
              <a:buNone/>
              <a:defRPr sz="2550" b="1"/>
            </a:lvl8pPr>
            <a:lvl9pPr lvl="8" rtl="0">
              <a:spcBef>
                <a:spcPts val="400"/>
              </a:spcBef>
              <a:spcAft>
                <a:spcPts val="0"/>
              </a:spcAft>
              <a:buSzPts val="2550"/>
              <a:buNone/>
              <a:defRPr sz="2550" b="1"/>
            </a:lvl9pPr>
          </a:lstStyle>
          <a:p>
            <a:r>
              <a:rPr lang="en-US" dirty="0"/>
              <a:t>Summary, 300, str</a:t>
            </a:r>
            <a:endParaRPr dirty="0"/>
          </a:p>
        </p:txBody>
      </p:sp>
      <p:sp>
        <p:nvSpPr>
          <p:cNvPr id="332" name="Google Shape;332;p18"/>
          <p:cNvSpPr txBox="1">
            <a:spLocks noGrp="1"/>
          </p:cNvSpPr>
          <p:nvPr>
            <p:ph type="body" idx="2" hasCustomPrompt="1"/>
          </p:nvPr>
        </p:nvSpPr>
        <p:spPr>
          <a:xfrm>
            <a:off x="1284188" y="8279925"/>
            <a:ext cx="4632300" cy="1360200"/>
          </a:xfrm>
          <a:prstGeom prst="rect">
            <a:avLst/>
          </a:prstGeom>
        </p:spPr>
        <p:txBody>
          <a:bodyPr spcFirstLastPara="1" wrap="square" lIns="0" tIns="0" rIns="0" bIns="0" anchor="t" anchorCtr="0">
            <a:noAutofit/>
          </a:bodyPr>
          <a:lstStyle>
            <a:lvl1pPr marL="92075" lvl="0" indent="0" algn="ctr" rtl="0">
              <a:lnSpc>
                <a:spcPct val="80000"/>
              </a:lnSpc>
              <a:spcBef>
                <a:spcPts val="640"/>
              </a:spcBef>
              <a:spcAft>
                <a:spcPts val="0"/>
              </a:spcAft>
              <a:buSzPts val="2150"/>
              <a:buNone/>
              <a:defRPr sz="2150"/>
            </a:lvl1pPr>
            <a:lvl2pPr marL="914400" lvl="1" indent="-365125" algn="ctr" rtl="0">
              <a:lnSpc>
                <a:spcPct val="80000"/>
              </a:lnSpc>
              <a:spcBef>
                <a:spcPts val="640"/>
              </a:spcBef>
              <a:spcAft>
                <a:spcPts val="0"/>
              </a:spcAft>
              <a:buSzPts val="2150"/>
              <a:buChar char="–"/>
              <a:defRPr sz="2150"/>
            </a:lvl2pPr>
            <a:lvl3pPr marL="1371600" lvl="2" indent="-365125" algn="ctr" rtl="0">
              <a:lnSpc>
                <a:spcPct val="80000"/>
              </a:lnSpc>
              <a:spcBef>
                <a:spcPts val="640"/>
              </a:spcBef>
              <a:spcAft>
                <a:spcPts val="0"/>
              </a:spcAft>
              <a:buSzPts val="2150"/>
              <a:buChar char="•"/>
              <a:defRPr sz="2150"/>
            </a:lvl3pPr>
            <a:lvl4pPr marL="1828800" lvl="3" indent="-365125" algn="ctr" rtl="0">
              <a:lnSpc>
                <a:spcPct val="80000"/>
              </a:lnSpc>
              <a:spcBef>
                <a:spcPts val="640"/>
              </a:spcBef>
              <a:spcAft>
                <a:spcPts val="0"/>
              </a:spcAft>
              <a:buSzPts val="2150"/>
              <a:buChar char="–"/>
              <a:defRPr sz="2150"/>
            </a:lvl4pPr>
            <a:lvl5pPr marL="2286000" lvl="4" indent="-365125" algn="ctr" rtl="0">
              <a:lnSpc>
                <a:spcPct val="80000"/>
              </a:lnSpc>
              <a:spcBef>
                <a:spcPts val="640"/>
              </a:spcBef>
              <a:spcAft>
                <a:spcPts val="0"/>
              </a:spcAft>
              <a:buSzPts val="2150"/>
              <a:buChar char="»"/>
              <a:defRPr sz="2150"/>
            </a:lvl5pPr>
            <a:lvl6pPr marL="2743200" lvl="5" indent="-365125" algn="ctr" rtl="0">
              <a:lnSpc>
                <a:spcPct val="80000"/>
              </a:lnSpc>
              <a:spcBef>
                <a:spcPts val="640"/>
              </a:spcBef>
              <a:spcAft>
                <a:spcPts val="0"/>
              </a:spcAft>
              <a:buSzPts val="2150"/>
              <a:buChar char="•"/>
              <a:defRPr sz="2150"/>
            </a:lvl6pPr>
            <a:lvl7pPr marL="3200400" lvl="6" indent="-365125" algn="ctr" rtl="0">
              <a:lnSpc>
                <a:spcPct val="80000"/>
              </a:lnSpc>
              <a:spcBef>
                <a:spcPts val="640"/>
              </a:spcBef>
              <a:spcAft>
                <a:spcPts val="0"/>
              </a:spcAft>
              <a:buSzPts val="2150"/>
              <a:buChar char="•"/>
              <a:defRPr sz="2150"/>
            </a:lvl7pPr>
            <a:lvl8pPr marL="3657600" lvl="7" indent="-365125" algn="ctr" rtl="0">
              <a:lnSpc>
                <a:spcPct val="80000"/>
              </a:lnSpc>
              <a:spcBef>
                <a:spcPts val="640"/>
              </a:spcBef>
              <a:spcAft>
                <a:spcPts val="0"/>
              </a:spcAft>
              <a:buSzPts val="2150"/>
              <a:buChar char="•"/>
              <a:defRPr sz="2150"/>
            </a:lvl8pPr>
            <a:lvl9pPr marL="4114800" lvl="8" indent="-365125" algn="ctr" rtl="0">
              <a:lnSpc>
                <a:spcPct val="80000"/>
              </a:lnSpc>
              <a:spcBef>
                <a:spcPts val="640"/>
              </a:spcBef>
              <a:spcAft>
                <a:spcPts val="0"/>
              </a:spcAft>
              <a:buSzPts val="2150"/>
              <a:buChar char="•"/>
              <a:defRPr sz="2150"/>
            </a:lvl9pPr>
          </a:lstStyle>
          <a:p>
            <a:r>
              <a:rPr lang="en-US" dirty="0"/>
              <a:t>Content1, 350, str</a:t>
            </a:r>
            <a:endParaRPr dirty="0"/>
          </a:p>
        </p:txBody>
      </p:sp>
      <p:sp>
        <p:nvSpPr>
          <p:cNvPr id="333" name="Google Shape;333;p18"/>
          <p:cNvSpPr txBox="1">
            <a:spLocks noGrp="1"/>
          </p:cNvSpPr>
          <p:nvPr>
            <p:ph type="body" idx="3" hasCustomPrompt="1"/>
          </p:nvPr>
        </p:nvSpPr>
        <p:spPr>
          <a:xfrm>
            <a:off x="6827850" y="8279925"/>
            <a:ext cx="4632300" cy="1360200"/>
          </a:xfrm>
          <a:prstGeom prst="rect">
            <a:avLst/>
          </a:prstGeom>
        </p:spPr>
        <p:txBody>
          <a:bodyPr spcFirstLastPara="1" wrap="square" lIns="0" tIns="0" rIns="0" bIns="0" anchor="t" anchorCtr="0">
            <a:noAutofit/>
          </a:bodyPr>
          <a:lstStyle>
            <a:lvl1pPr marL="92075" lvl="0" indent="0" algn="ctr" rtl="0">
              <a:lnSpc>
                <a:spcPct val="80000"/>
              </a:lnSpc>
              <a:spcBef>
                <a:spcPts val="640"/>
              </a:spcBef>
              <a:spcAft>
                <a:spcPts val="0"/>
              </a:spcAft>
              <a:buSzPts val="2150"/>
              <a:buNone/>
              <a:defRPr sz="2150"/>
            </a:lvl1pPr>
            <a:lvl2pPr marL="914400" lvl="1" indent="-365125" algn="ctr" rtl="0">
              <a:lnSpc>
                <a:spcPct val="80000"/>
              </a:lnSpc>
              <a:spcBef>
                <a:spcPts val="640"/>
              </a:spcBef>
              <a:spcAft>
                <a:spcPts val="0"/>
              </a:spcAft>
              <a:buSzPts val="2150"/>
              <a:buChar char="–"/>
              <a:defRPr sz="2150"/>
            </a:lvl2pPr>
            <a:lvl3pPr marL="1371600" lvl="2" indent="-365125" algn="ctr" rtl="0">
              <a:lnSpc>
                <a:spcPct val="80000"/>
              </a:lnSpc>
              <a:spcBef>
                <a:spcPts val="640"/>
              </a:spcBef>
              <a:spcAft>
                <a:spcPts val="0"/>
              </a:spcAft>
              <a:buSzPts val="2150"/>
              <a:buChar char="•"/>
              <a:defRPr sz="2150"/>
            </a:lvl3pPr>
            <a:lvl4pPr marL="1828800" lvl="3" indent="-365125" algn="ctr" rtl="0">
              <a:lnSpc>
                <a:spcPct val="80000"/>
              </a:lnSpc>
              <a:spcBef>
                <a:spcPts val="640"/>
              </a:spcBef>
              <a:spcAft>
                <a:spcPts val="0"/>
              </a:spcAft>
              <a:buSzPts val="2150"/>
              <a:buChar char="–"/>
              <a:defRPr sz="2150"/>
            </a:lvl4pPr>
            <a:lvl5pPr marL="2286000" lvl="4" indent="-365125" algn="ctr" rtl="0">
              <a:lnSpc>
                <a:spcPct val="80000"/>
              </a:lnSpc>
              <a:spcBef>
                <a:spcPts val="640"/>
              </a:spcBef>
              <a:spcAft>
                <a:spcPts val="0"/>
              </a:spcAft>
              <a:buSzPts val="2150"/>
              <a:buChar char="»"/>
              <a:defRPr sz="2150"/>
            </a:lvl5pPr>
            <a:lvl6pPr marL="2743200" lvl="5" indent="-365125" algn="ctr" rtl="0">
              <a:lnSpc>
                <a:spcPct val="80000"/>
              </a:lnSpc>
              <a:spcBef>
                <a:spcPts val="640"/>
              </a:spcBef>
              <a:spcAft>
                <a:spcPts val="0"/>
              </a:spcAft>
              <a:buSzPts val="2150"/>
              <a:buChar char="•"/>
              <a:defRPr sz="2150"/>
            </a:lvl6pPr>
            <a:lvl7pPr marL="3200400" lvl="6" indent="-365125" algn="ctr" rtl="0">
              <a:lnSpc>
                <a:spcPct val="80000"/>
              </a:lnSpc>
              <a:spcBef>
                <a:spcPts val="640"/>
              </a:spcBef>
              <a:spcAft>
                <a:spcPts val="0"/>
              </a:spcAft>
              <a:buSzPts val="2150"/>
              <a:buChar char="•"/>
              <a:defRPr sz="2150"/>
            </a:lvl7pPr>
            <a:lvl8pPr marL="3657600" lvl="7" indent="-365125" algn="ctr" rtl="0">
              <a:lnSpc>
                <a:spcPct val="80000"/>
              </a:lnSpc>
              <a:spcBef>
                <a:spcPts val="640"/>
              </a:spcBef>
              <a:spcAft>
                <a:spcPts val="0"/>
              </a:spcAft>
              <a:buSzPts val="2150"/>
              <a:buChar char="•"/>
              <a:defRPr sz="2150"/>
            </a:lvl8pPr>
            <a:lvl9pPr marL="4114800" lvl="8" indent="-365125" algn="ctr" rtl="0">
              <a:lnSpc>
                <a:spcPct val="80000"/>
              </a:lnSpc>
              <a:spcBef>
                <a:spcPts val="640"/>
              </a:spcBef>
              <a:spcAft>
                <a:spcPts val="0"/>
              </a:spcAft>
              <a:buSzPts val="2150"/>
              <a:buChar char="•"/>
              <a:defRPr sz="2150"/>
            </a:lvl9pPr>
          </a:lstStyle>
          <a:p>
            <a:pPr marL="92075" marR="0" lvl="0" indent="0" algn="ctr" defTabSz="914400" rtl="0" eaLnBrk="1" fontAlgn="auto" latinLnBrk="0" hangingPunct="1">
              <a:lnSpc>
                <a:spcPct val="80000"/>
              </a:lnSpc>
              <a:spcBef>
                <a:spcPts val="640"/>
              </a:spcBef>
              <a:spcAft>
                <a:spcPts val="0"/>
              </a:spcAft>
              <a:buClr>
                <a:schemeClr val="dk1"/>
              </a:buClr>
              <a:buSzPts val="2150"/>
              <a:buFont typeface="Blinker"/>
              <a:buNone/>
              <a:tabLst/>
              <a:defRPr/>
            </a:pPr>
            <a:r>
              <a:rPr lang="en-US" dirty="0"/>
              <a:t>Content2, 350, str</a:t>
            </a:r>
          </a:p>
        </p:txBody>
      </p:sp>
      <p:sp>
        <p:nvSpPr>
          <p:cNvPr id="334" name="Google Shape;334;p18"/>
          <p:cNvSpPr txBox="1">
            <a:spLocks noGrp="1"/>
          </p:cNvSpPr>
          <p:nvPr>
            <p:ph type="body" idx="4" hasCustomPrompt="1"/>
          </p:nvPr>
        </p:nvSpPr>
        <p:spPr>
          <a:xfrm>
            <a:off x="12275638" y="8279925"/>
            <a:ext cx="4632300" cy="1360200"/>
          </a:xfrm>
          <a:prstGeom prst="rect">
            <a:avLst/>
          </a:prstGeom>
        </p:spPr>
        <p:txBody>
          <a:bodyPr spcFirstLastPara="1" wrap="square" lIns="0" tIns="0" rIns="0" bIns="0" anchor="t" anchorCtr="0">
            <a:noAutofit/>
          </a:bodyPr>
          <a:lstStyle>
            <a:lvl1pPr marL="92075" lvl="0" indent="0" algn="ctr" rtl="0">
              <a:lnSpc>
                <a:spcPct val="80000"/>
              </a:lnSpc>
              <a:spcBef>
                <a:spcPts val="640"/>
              </a:spcBef>
              <a:spcAft>
                <a:spcPts val="0"/>
              </a:spcAft>
              <a:buSzPts val="2150"/>
              <a:buNone/>
              <a:defRPr sz="2150"/>
            </a:lvl1pPr>
            <a:lvl2pPr marL="914400" lvl="1" indent="-365125" algn="ctr" rtl="0">
              <a:lnSpc>
                <a:spcPct val="80000"/>
              </a:lnSpc>
              <a:spcBef>
                <a:spcPts val="640"/>
              </a:spcBef>
              <a:spcAft>
                <a:spcPts val="0"/>
              </a:spcAft>
              <a:buSzPts val="2150"/>
              <a:buChar char="–"/>
              <a:defRPr sz="2150"/>
            </a:lvl2pPr>
            <a:lvl3pPr marL="1371600" lvl="2" indent="-365125" algn="ctr" rtl="0">
              <a:lnSpc>
                <a:spcPct val="80000"/>
              </a:lnSpc>
              <a:spcBef>
                <a:spcPts val="640"/>
              </a:spcBef>
              <a:spcAft>
                <a:spcPts val="0"/>
              </a:spcAft>
              <a:buSzPts val="2150"/>
              <a:buChar char="•"/>
              <a:defRPr sz="2150"/>
            </a:lvl3pPr>
            <a:lvl4pPr marL="1828800" lvl="3" indent="-365125" algn="ctr" rtl="0">
              <a:lnSpc>
                <a:spcPct val="80000"/>
              </a:lnSpc>
              <a:spcBef>
                <a:spcPts val="640"/>
              </a:spcBef>
              <a:spcAft>
                <a:spcPts val="0"/>
              </a:spcAft>
              <a:buSzPts val="2150"/>
              <a:buChar char="–"/>
              <a:defRPr sz="2150"/>
            </a:lvl4pPr>
            <a:lvl5pPr marL="2286000" lvl="4" indent="-365125" algn="ctr" rtl="0">
              <a:lnSpc>
                <a:spcPct val="80000"/>
              </a:lnSpc>
              <a:spcBef>
                <a:spcPts val="640"/>
              </a:spcBef>
              <a:spcAft>
                <a:spcPts val="0"/>
              </a:spcAft>
              <a:buSzPts val="2150"/>
              <a:buChar char="»"/>
              <a:defRPr sz="2150"/>
            </a:lvl5pPr>
            <a:lvl6pPr marL="2743200" lvl="5" indent="-365125" algn="ctr" rtl="0">
              <a:lnSpc>
                <a:spcPct val="80000"/>
              </a:lnSpc>
              <a:spcBef>
                <a:spcPts val="640"/>
              </a:spcBef>
              <a:spcAft>
                <a:spcPts val="0"/>
              </a:spcAft>
              <a:buSzPts val="2150"/>
              <a:buChar char="•"/>
              <a:defRPr sz="2150"/>
            </a:lvl6pPr>
            <a:lvl7pPr marL="3200400" lvl="6" indent="-365125" algn="ctr" rtl="0">
              <a:lnSpc>
                <a:spcPct val="80000"/>
              </a:lnSpc>
              <a:spcBef>
                <a:spcPts val="640"/>
              </a:spcBef>
              <a:spcAft>
                <a:spcPts val="0"/>
              </a:spcAft>
              <a:buSzPts val="2150"/>
              <a:buChar char="•"/>
              <a:defRPr sz="2150"/>
            </a:lvl7pPr>
            <a:lvl8pPr marL="3657600" lvl="7" indent="-365125" algn="ctr" rtl="0">
              <a:lnSpc>
                <a:spcPct val="80000"/>
              </a:lnSpc>
              <a:spcBef>
                <a:spcPts val="640"/>
              </a:spcBef>
              <a:spcAft>
                <a:spcPts val="0"/>
              </a:spcAft>
              <a:buSzPts val="2150"/>
              <a:buChar char="•"/>
              <a:defRPr sz="2150"/>
            </a:lvl8pPr>
            <a:lvl9pPr marL="4114800" lvl="8" indent="-365125" algn="ctr" rtl="0">
              <a:lnSpc>
                <a:spcPct val="80000"/>
              </a:lnSpc>
              <a:spcBef>
                <a:spcPts val="640"/>
              </a:spcBef>
              <a:spcAft>
                <a:spcPts val="0"/>
              </a:spcAft>
              <a:buSzPts val="2150"/>
              <a:buChar char="•"/>
              <a:defRPr sz="2150"/>
            </a:lvl9pPr>
          </a:lstStyle>
          <a:p>
            <a:pPr marL="92075" marR="0" lvl="0" indent="0" algn="ctr" defTabSz="914400" rtl="0" eaLnBrk="1" fontAlgn="auto" latinLnBrk="0" hangingPunct="1">
              <a:lnSpc>
                <a:spcPct val="80000"/>
              </a:lnSpc>
              <a:spcBef>
                <a:spcPts val="640"/>
              </a:spcBef>
              <a:spcAft>
                <a:spcPts val="0"/>
              </a:spcAft>
              <a:buClr>
                <a:schemeClr val="dk1"/>
              </a:buClr>
              <a:buSzPts val="2150"/>
              <a:buFont typeface="Blinker"/>
              <a:buNone/>
              <a:tabLst/>
              <a:defRPr/>
            </a:pPr>
            <a:r>
              <a:rPr lang="en-US" dirty="0"/>
              <a:t>Content3, 350, str</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ustom Layout 16" preserve="1" userDrawn="1">
  <p:cSld name="1_Custom Layout 16">
    <p:spTree>
      <p:nvGrpSpPr>
        <p:cNvPr id="1" name="Shape 316"/>
        <p:cNvGrpSpPr/>
        <p:nvPr/>
      </p:nvGrpSpPr>
      <p:grpSpPr>
        <a:xfrm>
          <a:off x="0" y="0"/>
          <a:ext cx="0" cy="0"/>
          <a:chOff x="0" y="0"/>
          <a:chExt cx="0" cy="0"/>
        </a:xfrm>
      </p:grpSpPr>
      <p:grpSp>
        <p:nvGrpSpPr>
          <p:cNvPr id="2" name="Google Shape;875;p38">
            <a:extLst>
              <a:ext uri="{FF2B5EF4-FFF2-40B4-BE49-F238E27FC236}">
                <a16:creationId xmlns:a16="http://schemas.microsoft.com/office/drawing/2014/main" id="{17B63705-6C70-661C-85A2-79517C27EB5A}"/>
              </a:ext>
            </a:extLst>
          </p:cNvPr>
          <p:cNvGrpSpPr/>
          <p:nvPr userDrawn="1"/>
        </p:nvGrpSpPr>
        <p:grpSpPr>
          <a:xfrm>
            <a:off x="319214" y="4590578"/>
            <a:ext cx="17649572" cy="5377208"/>
            <a:chOff x="0" y="-76200"/>
            <a:chExt cx="4648447" cy="1416219"/>
          </a:xfrm>
        </p:grpSpPr>
        <p:sp>
          <p:nvSpPr>
            <p:cNvPr id="3" name="Google Shape;876;p38">
              <a:extLst>
                <a:ext uri="{FF2B5EF4-FFF2-40B4-BE49-F238E27FC236}">
                  <a16:creationId xmlns:a16="http://schemas.microsoft.com/office/drawing/2014/main" id="{69AA2DB4-939A-EBDB-A6FD-F96CD58F1B58}"/>
                </a:ext>
              </a:extLst>
            </p:cNvPr>
            <p:cNvSpPr/>
            <p:nvPr/>
          </p:nvSpPr>
          <p:spPr>
            <a:xfrm>
              <a:off x="0" y="0"/>
              <a:ext cx="4648447" cy="1340019"/>
            </a:xfrm>
            <a:custGeom>
              <a:avLst/>
              <a:gdLst/>
              <a:ahLst/>
              <a:cxnLst/>
              <a:rect l="l" t="t" r="r" b="b"/>
              <a:pathLst>
                <a:path w="4648447" h="1340019" extrusionOk="0">
                  <a:moveTo>
                    <a:pt x="0" y="0"/>
                  </a:moveTo>
                  <a:lnTo>
                    <a:pt x="4648447" y="0"/>
                  </a:lnTo>
                  <a:lnTo>
                    <a:pt x="4648447" y="1340019"/>
                  </a:lnTo>
                  <a:lnTo>
                    <a:pt x="0" y="1340019"/>
                  </a:lnTo>
                  <a:close/>
                </a:path>
              </a:pathLst>
            </a:custGeom>
            <a:solidFill>
              <a:srgbClr val="A9D6F1"/>
            </a:solidFill>
            <a:ln w="38100" cap="sq" cmpd="sng">
              <a:solidFill>
                <a:srgbClr val="000000"/>
              </a:solidFill>
              <a:prstDash val="solid"/>
              <a:miter lim="8000"/>
              <a:headEnd type="none" w="sm" len="sm"/>
              <a:tailEnd type="none" w="sm" len="sm"/>
            </a:ln>
          </p:spPr>
          <p:txBody>
            <a:bodyPr/>
            <a:lstStyle/>
            <a:p>
              <a:endParaRPr lang="en-US"/>
            </a:p>
          </p:txBody>
        </p:sp>
        <p:sp>
          <p:nvSpPr>
            <p:cNvPr id="4" name="Google Shape;877;p38">
              <a:extLst>
                <a:ext uri="{FF2B5EF4-FFF2-40B4-BE49-F238E27FC236}">
                  <a16:creationId xmlns:a16="http://schemas.microsoft.com/office/drawing/2014/main" id="{67643B66-5368-46CC-74BE-943E111B87B1}"/>
                </a:ext>
              </a:extLst>
            </p:cNvPr>
            <p:cNvSpPr txBox="1"/>
            <p:nvPr/>
          </p:nvSpPr>
          <p:spPr>
            <a:xfrm>
              <a:off x="0" y="-76200"/>
              <a:ext cx="4648447" cy="1416219"/>
            </a:xfrm>
            <a:prstGeom prst="rect">
              <a:avLst/>
            </a:prstGeom>
            <a:noFill/>
            <a:ln>
              <a:noFill/>
            </a:ln>
          </p:spPr>
          <p:txBody>
            <a:bodyPr spcFirstLastPara="1" wrap="square" lIns="50800" tIns="50800" rIns="50800" bIns="50800" anchor="ctr" anchorCtr="0">
              <a:noAutofit/>
            </a:bodyPr>
            <a:lstStyle/>
            <a:p>
              <a:pPr marL="0" marR="0" lvl="0" indent="0" algn="ctr" rtl="0">
                <a:lnSpc>
                  <a:spcPct val="2122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8" name="Google Shape;881;p38">
            <a:extLst>
              <a:ext uri="{FF2B5EF4-FFF2-40B4-BE49-F238E27FC236}">
                <a16:creationId xmlns:a16="http://schemas.microsoft.com/office/drawing/2014/main" id="{B8BE3340-DA92-239F-A46B-57B4E1067BDC}"/>
              </a:ext>
            </a:extLst>
          </p:cNvPr>
          <p:cNvGrpSpPr/>
          <p:nvPr userDrawn="1"/>
        </p:nvGrpSpPr>
        <p:grpSpPr>
          <a:xfrm>
            <a:off x="8890000" y="668432"/>
            <a:ext cx="8039100" cy="7573868"/>
            <a:chOff x="0" y="-76200"/>
            <a:chExt cx="1509148" cy="677542"/>
          </a:xfrm>
        </p:grpSpPr>
        <p:sp>
          <p:nvSpPr>
            <p:cNvPr id="9" name="Google Shape;882;p38">
              <a:extLst>
                <a:ext uri="{FF2B5EF4-FFF2-40B4-BE49-F238E27FC236}">
                  <a16:creationId xmlns:a16="http://schemas.microsoft.com/office/drawing/2014/main" id="{0BF9E6BB-FDEE-45FC-4F71-8ABCF9E5C079}"/>
                </a:ext>
              </a:extLst>
            </p:cNvPr>
            <p:cNvSpPr/>
            <p:nvPr/>
          </p:nvSpPr>
          <p:spPr>
            <a:xfrm>
              <a:off x="0" y="0"/>
              <a:ext cx="1509148" cy="601342"/>
            </a:xfrm>
            <a:custGeom>
              <a:avLst/>
              <a:gdLst/>
              <a:ahLst/>
              <a:cxnLst/>
              <a:rect l="l" t="t" r="r" b="b"/>
              <a:pathLst>
                <a:path w="1509148" h="601342" extrusionOk="0">
                  <a:moveTo>
                    <a:pt x="0" y="0"/>
                  </a:moveTo>
                  <a:lnTo>
                    <a:pt x="1509148" y="0"/>
                  </a:lnTo>
                  <a:lnTo>
                    <a:pt x="1509148" y="601342"/>
                  </a:lnTo>
                  <a:lnTo>
                    <a:pt x="0" y="601342"/>
                  </a:lnTo>
                  <a:close/>
                </a:path>
              </a:pathLst>
            </a:custGeom>
            <a:solidFill>
              <a:srgbClr val="EBEFEA"/>
            </a:solidFill>
            <a:ln w="38100" cap="sq" cmpd="sng">
              <a:solidFill>
                <a:srgbClr val="000000"/>
              </a:solidFill>
              <a:prstDash val="solid"/>
              <a:miter lim="8000"/>
              <a:headEnd type="none" w="sm" len="sm"/>
              <a:tailEnd type="none" w="sm" len="sm"/>
            </a:ln>
          </p:spPr>
          <p:txBody>
            <a:bodyPr/>
            <a:lstStyle/>
            <a:p>
              <a:endParaRPr lang="en-US"/>
            </a:p>
          </p:txBody>
        </p:sp>
        <p:sp>
          <p:nvSpPr>
            <p:cNvPr id="10" name="Google Shape;883;p38">
              <a:extLst>
                <a:ext uri="{FF2B5EF4-FFF2-40B4-BE49-F238E27FC236}">
                  <a16:creationId xmlns:a16="http://schemas.microsoft.com/office/drawing/2014/main" id="{0E705214-2788-7E3E-4DD2-2CACE6030535}"/>
                </a:ext>
              </a:extLst>
            </p:cNvPr>
            <p:cNvSpPr txBox="1"/>
            <p:nvPr/>
          </p:nvSpPr>
          <p:spPr>
            <a:xfrm>
              <a:off x="0" y="-76200"/>
              <a:ext cx="1509148" cy="677542"/>
            </a:xfrm>
            <a:prstGeom prst="rect">
              <a:avLst/>
            </a:prstGeom>
            <a:noFill/>
            <a:ln>
              <a:noFill/>
            </a:ln>
          </p:spPr>
          <p:txBody>
            <a:bodyPr spcFirstLastPara="1" wrap="square" lIns="50800" tIns="50800" rIns="50800" bIns="50800" anchor="ctr" anchorCtr="0">
              <a:noAutofit/>
            </a:bodyPr>
            <a:lstStyle/>
            <a:p>
              <a:pPr marL="0" marR="0" lvl="0" indent="0" algn="ctr" rtl="0">
                <a:lnSpc>
                  <a:spcPct val="2122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6" name="Google Shape;889;p38">
            <a:extLst>
              <a:ext uri="{FF2B5EF4-FFF2-40B4-BE49-F238E27FC236}">
                <a16:creationId xmlns:a16="http://schemas.microsoft.com/office/drawing/2014/main" id="{E6E4E054-6F57-EB14-0131-925027DDC912}"/>
              </a:ext>
            </a:extLst>
          </p:cNvPr>
          <p:cNvSpPr/>
          <p:nvPr userDrawn="1"/>
        </p:nvSpPr>
        <p:spPr>
          <a:xfrm>
            <a:off x="1882775" y="1965787"/>
            <a:ext cx="6173724" cy="6173724"/>
          </a:xfrm>
          <a:custGeom>
            <a:avLst/>
            <a:gdLst/>
            <a:ahLst/>
            <a:cxnLst/>
            <a:rect l="l" t="t" r="r" b="b"/>
            <a:pathLst>
              <a:path w="6173724" h="6173724" extrusionOk="0">
                <a:moveTo>
                  <a:pt x="0" y="0"/>
                </a:moveTo>
                <a:lnTo>
                  <a:pt x="6173724" y="0"/>
                </a:lnTo>
                <a:lnTo>
                  <a:pt x="6173724" y="6173724"/>
                </a:lnTo>
                <a:lnTo>
                  <a:pt x="0" y="6173724"/>
                </a:lnTo>
                <a:lnTo>
                  <a:pt x="0" y="0"/>
                </a:lnTo>
                <a:close/>
              </a:path>
            </a:pathLst>
          </a:custGeom>
          <a:blipFill rotWithShape="1">
            <a:blip r:embed="rId2">
              <a:alphaModFix/>
            </a:blip>
            <a:stretch>
              <a:fillRect/>
            </a:stretch>
          </a:blipFill>
          <a:ln>
            <a:noFill/>
          </a:ln>
        </p:spPr>
        <p:txBody>
          <a:bodyPr/>
          <a:lstStyle/>
          <a:p>
            <a:endParaRPr lang="en-US"/>
          </a:p>
        </p:txBody>
      </p:sp>
      <p:pic>
        <p:nvPicPr>
          <p:cNvPr id="17" name="Google Shape;890;p38">
            <a:extLst>
              <a:ext uri="{FF2B5EF4-FFF2-40B4-BE49-F238E27FC236}">
                <a16:creationId xmlns:a16="http://schemas.microsoft.com/office/drawing/2014/main" id="{12ED0345-CEB7-7A04-E9B5-F18BA2F574BF}"/>
              </a:ext>
            </a:extLst>
          </p:cNvPr>
          <p:cNvPicPr preferRelativeResize="0"/>
          <p:nvPr userDrawn="1"/>
        </p:nvPicPr>
        <p:blipFill>
          <a:blip r:embed="rId3">
            <a:alphaModFix/>
          </a:blip>
          <a:stretch>
            <a:fillRect/>
          </a:stretch>
        </p:blipFill>
        <p:spPr>
          <a:xfrm>
            <a:off x="519775" y="9362972"/>
            <a:ext cx="1363000" cy="388013"/>
          </a:xfrm>
          <a:prstGeom prst="rect">
            <a:avLst/>
          </a:prstGeom>
          <a:noFill/>
          <a:ln>
            <a:noFill/>
          </a:ln>
        </p:spPr>
      </p:pic>
      <p:sp>
        <p:nvSpPr>
          <p:cNvPr id="18" name="Google Shape;263;p15">
            <a:extLst>
              <a:ext uri="{FF2B5EF4-FFF2-40B4-BE49-F238E27FC236}">
                <a16:creationId xmlns:a16="http://schemas.microsoft.com/office/drawing/2014/main" id="{D0FDDE6F-CF09-C25F-80F1-AF0E615283FE}"/>
              </a:ext>
            </a:extLst>
          </p:cNvPr>
          <p:cNvSpPr txBox="1">
            <a:spLocks noGrp="1"/>
          </p:cNvSpPr>
          <p:nvPr>
            <p:ph type="title" hasCustomPrompt="1"/>
          </p:nvPr>
        </p:nvSpPr>
        <p:spPr>
          <a:xfrm>
            <a:off x="8889900" y="1575989"/>
            <a:ext cx="8039100" cy="6666311"/>
          </a:xfrm>
          <a:prstGeom prst="rect">
            <a:avLst/>
          </a:prstGeom>
        </p:spPr>
        <p:txBody>
          <a:bodyPr spcFirstLastPara="1" wrap="square" lIns="0" tIns="0" rIns="0" bIns="0" anchor="ctr" anchorCtr="0">
            <a:noAutofit/>
          </a:bodyPr>
          <a:lstStyle>
            <a:lvl1pPr lvl="0" rtl="0">
              <a:spcBef>
                <a:spcPts val="0"/>
              </a:spcBef>
              <a:spcAft>
                <a:spcPts val="0"/>
              </a:spcAft>
              <a:buSzPts val="8550"/>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dirty="0"/>
              <a:t>outro, 120, str</a:t>
            </a:r>
            <a:endParaRPr dirty="0"/>
          </a:p>
        </p:txBody>
      </p:sp>
    </p:spTree>
    <p:extLst>
      <p:ext uri="{BB962C8B-B14F-4D97-AF65-F5344CB8AC3E}">
        <p14:creationId xmlns:p14="http://schemas.microsoft.com/office/powerpoint/2010/main" val="3618438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ustom Layout 16" preserve="1" userDrawn="1">
  <p:cSld name="1_Custom Layout 16">
    <p:spTree>
      <p:nvGrpSpPr>
        <p:cNvPr id="1" name="Shape 316"/>
        <p:cNvGrpSpPr/>
        <p:nvPr/>
      </p:nvGrpSpPr>
      <p:grpSpPr>
        <a:xfrm>
          <a:off x="0" y="0"/>
          <a:ext cx="0" cy="0"/>
          <a:chOff x="0" y="0"/>
          <a:chExt cx="0" cy="0"/>
        </a:xfrm>
      </p:grpSpPr>
      <p:sp>
        <p:nvSpPr>
          <p:cNvPr id="5" name="Google Shape;7;p1">
            <a:extLst>
              <a:ext uri="{FF2B5EF4-FFF2-40B4-BE49-F238E27FC236}">
                <a16:creationId xmlns:a16="http://schemas.microsoft.com/office/drawing/2014/main" id="{098FE01E-1777-E700-CF67-100B984C4EB4}"/>
              </a:ext>
            </a:extLst>
          </p:cNvPr>
          <p:cNvSpPr txBox="1">
            <a:spLocks noGrp="1"/>
          </p:cNvSpPr>
          <p:nvPr>
            <p:ph type="title" hasCustomPrompt="1"/>
          </p:nvPr>
        </p:nvSpPr>
        <p:spPr>
          <a:xfrm>
            <a:off x="646900" y="711225"/>
            <a:ext cx="16994100" cy="1143000"/>
          </a:xfrm>
          <a:prstGeom prst="rect">
            <a:avLst/>
          </a:prstGeom>
          <a:noFill/>
          <a:ln>
            <a:noFill/>
          </a:ln>
        </p:spPr>
        <p:txBody>
          <a:bodyPr spcFirstLastPara="1" wrap="square" lIns="0" tIns="0" rIns="0" bIns="0" anchor="ctr" anchorCtr="0">
            <a:noAutofit/>
          </a:bodyPr>
          <a:lstStyle>
            <a:lvl1pPr marR="0" lvl="0" algn="ctr" rtl="0">
              <a:spcBef>
                <a:spcPts val="0"/>
              </a:spcBef>
              <a:spcAft>
                <a:spcPts val="0"/>
              </a:spcAft>
              <a:buClr>
                <a:schemeClr val="dk1"/>
              </a:buClr>
              <a:buSzPts val="7500"/>
              <a:buFont typeface="Prompt Black"/>
              <a:buNone/>
              <a:defRPr sz="6000" i="0" u="none" strike="noStrike" cap="none">
                <a:solidFill>
                  <a:schemeClr val="dk1"/>
                </a:solidFill>
                <a:latin typeface="Prompt Black"/>
                <a:ea typeface="Prompt Black"/>
                <a:cs typeface="Prompt Black"/>
                <a:sym typeface="Prompt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dirty="0"/>
              <a:t>title</a:t>
            </a:r>
            <a:endParaRPr dirty="0"/>
          </a:p>
        </p:txBody>
      </p:sp>
      <p:sp>
        <p:nvSpPr>
          <p:cNvPr id="6" name="Google Shape;8;p1">
            <a:extLst>
              <a:ext uri="{FF2B5EF4-FFF2-40B4-BE49-F238E27FC236}">
                <a16:creationId xmlns:a16="http://schemas.microsoft.com/office/drawing/2014/main" id="{CA41EAF2-6D09-7AAD-B2A1-788492BF9C31}"/>
              </a:ext>
            </a:extLst>
          </p:cNvPr>
          <p:cNvSpPr txBox="1">
            <a:spLocks noGrp="1"/>
          </p:cNvSpPr>
          <p:nvPr>
            <p:ph idx="1" hasCustomPrompt="1"/>
          </p:nvPr>
        </p:nvSpPr>
        <p:spPr>
          <a:xfrm>
            <a:off x="1342250" y="2730500"/>
            <a:ext cx="15739250" cy="6578599"/>
          </a:xfrm>
          <a:prstGeom prst="rect">
            <a:avLst/>
          </a:prstGeom>
          <a:noFill/>
          <a:ln>
            <a:noFill/>
          </a:ln>
        </p:spPr>
        <p:txBody>
          <a:bodyPr spcFirstLastPara="1" wrap="square" lIns="0" tIns="0" rIns="0" bIns="0" anchor="t" anchorCtr="0">
            <a:noAutofit/>
          </a:bodyPr>
          <a:lstStyle>
            <a:lvl1pPr marL="34925" marR="0" lvl="0" indent="0" algn="l" rtl="0">
              <a:spcBef>
                <a:spcPts val="640"/>
              </a:spcBef>
              <a:spcAft>
                <a:spcPts val="0"/>
              </a:spcAft>
              <a:buClr>
                <a:schemeClr val="dk1"/>
              </a:buClr>
              <a:buSzPts val="3050"/>
              <a:buFont typeface="Blinker"/>
              <a:buNone/>
              <a:defRPr sz="2800" i="0" u="none" strike="noStrike" cap="none">
                <a:solidFill>
                  <a:schemeClr val="dk1"/>
                </a:solidFill>
                <a:latin typeface="Blinker"/>
                <a:ea typeface="Blinker"/>
                <a:cs typeface="Blinker"/>
                <a:sym typeface="Blinker"/>
              </a:defRPr>
            </a:lvl1pPr>
            <a:lvl2pPr marL="914400" marR="0" lvl="1" indent="-390525" algn="l" rtl="0">
              <a:spcBef>
                <a:spcPts val="560"/>
              </a:spcBef>
              <a:spcAft>
                <a:spcPts val="0"/>
              </a:spcAft>
              <a:buClr>
                <a:schemeClr val="dk1"/>
              </a:buClr>
              <a:buSzPts val="2550"/>
              <a:buFont typeface="Blinker"/>
              <a:buChar char="–"/>
              <a:defRPr sz="2550" i="0" u="none" strike="noStrike" cap="none">
                <a:solidFill>
                  <a:schemeClr val="dk1"/>
                </a:solidFill>
                <a:latin typeface="Blinker"/>
                <a:ea typeface="Blinker"/>
                <a:cs typeface="Blinker"/>
                <a:sym typeface="Blinker"/>
              </a:defRPr>
            </a:lvl2pPr>
            <a:lvl3pPr marL="1371600" marR="0" lvl="2" indent="-381000" algn="l" rtl="0">
              <a:spcBef>
                <a:spcPts val="480"/>
              </a:spcBef>
              <a:spcAft>
                <a:spcPts val="0"/>
              </a:spcAft>
              <a:buClr>
                <a:schemeClr val="dk1"/>
              </a:buClr>
              <a:buSzPts val="2400"/>
              <a:buFont typeface="Blinker"/>
              <a:buChar char="•"/>
              <a:defRPr sz="2400" i="0" u="none" strike="noStrike" cap="none">
                <a:solidFill>
                  <a:schemeClr val="dk1"/>
                </a:solidFill>
                <a:latin typeface="Blinker"/>
                <a:ea typeface="Blinker"/>
                <a:cs typeface="Blinker"/>
                <a:sym typeface="Blinker"/>
              </a:defRPr>
            </a:lvl3pPr>
            <a:lvl4pPr marL="1828800" marR="0" lvl="3" indent="-355600" algn="l" rtl="0">
              <a:spcBef>
                <a:spcPts val="400"/>
              </a:spcBef>
              <a:spcAft>
                <a:spcPts val="0"/>
              </a:spcAft>
              <a:buClr>
                <a:schemeClr val="dk1"/>
              </a:buClr>
              <a:buSzPts val="2000"/>
              <a:buFont typeface="Blinker"/>
              <a:buChar char="–"/>
              <a:defRPr sz="2000" i="0" u="none" strike="noStrike" cap="none">
                <a:solidFill>
                  <a:schemeClr val="dk1"/>
                </a:solidFill>
                <a:latin typeface="Blinker"/>
                <a:ea typeface="Blinker"/>
                <a:cs typeface="Blinker"/>
                <a:sym typeface="Blinker"/>
              </a:defRPr>
            </a:lvl4pPr>
            <a:lvl5pPr marL="2286000" marR="0" lvl="4" indent="-355600" algn="l" rtl="0">
              <a:spcBef>
                <a:spcPts val="400"/>
              </a:spcBef>
              <a:spcAft>
                <a:spcPts val="0"/>
              </a:spcAft>
              <a:buClr>
                <a:schemeClr val="dk1"/>
              </a:buClr>
              <a:buSzPts val="2000"/>
              <a:buFont typeface="Blinker"/>
              <a:buChar char="»"/>
              <a:defRPr sz="2000" i="0" u="none" strike="noStrike" cap="none">
                <a:solidFill>
                  <a:schemeClr val="dk1"/>
                </a:solidFill>
                <a:latin typeface="Blinker"/>
                <a:ea typeface="Blinker"/>
                <a:cs typeface="Blinker"/>
                <a:sym typeface="Blinker"/>
              </a:defRPr>
            </a:lvl5pPr>
            <a:lvl6pPr marL="2743200" marR="0" lvl="5" indent="-355600" algn="l" rtl="0">
              <a:spcBef>
                <a:spcPts val="400"/>
              </a:spcBef>
              <a:spcAft>
                <a:spcPts val="0"/>
              </a:spcAft>
              <a:buClr>
                <a:schemeClr val="dk1"/>
              </a:buClr>
              <a:buSzPts val="2000"/>
              <a:buFont typeface="Blinker"/>
              <a:buChar char="•"/>
              <a:defRPr sz="2000" i="0" u="none" strike="noStrike" cap="none">
                <a:solidFill>
                  <a:schemeClr val="dk1"/>
                </a:solidFill>
                <a:latin typeface="Blinker"/>
                <a:ea typeface="Blinker"/>
                <a:cs typeface="Blinker"/>
                <a:sym typeface="Blinker"/>
              </a:defRPr>
            </a:lvl6pPr>
            <a:lvl7pPr marL="3200400" marR="0" lvl="6" indent="-355600" algn="l" rtl="0">
              <a:spcBef>
                <a:spcPts val="400"/>
              </a:spcBef>
              <a:spcAft>
                <a:spcPts val="0"/>
              </a:spcAft>
              <a:buClr>
                <a:schemeClr val="dk1"/>
              </a:buClr>
              <a:buSzPts val="2000"/>
              <a:buFont typeface="Blinker"/>
              <a:buChar char="•"/>
              <a:defRPr sz="2000" i="0" u="none" strike="noStrike" cap="none">
                <a:solidFill>
                  <a:schemeClr val="dk1"/>
                </a:solidFill>
                <a:latin typeface="Blinker"/>
                <a:ea typeface="Blinker"/>
                <a:cs typeface="Blinker"/>
                <a:sym typeface="Blinker"/>
              </a:defRPr>
            </a:lvl7pPr>
            <a:lvl8pPr marL="3657600" marR="0" lvl="7" indent="-355600" algn="l" rtl="0">
              <a:spcBef>
                <a:spcPts val="400"/>
              </a:spcBef>
              <a:spcAft>
                <a:spcPts val="0"/>
              </a:spcAft>
              <a:buClr>
                <a:schemeClr val="dk1"/>
              </a:buClr>
              <a:buSzPts val="2000"/>
              <a:buFont typeface="Blinker"/>
              <a:buChar char="•"/>
              <a:defRPr sz="2000" i="0" u="none" strike="noStrike" cap="none">
                <a:solidFill>
                  <a:schemeClr val="dk1"/>
                </a:solidFill>
                <a:latin typeface="Blinker"/>
                <a:ea typeface="Blinker"/>
                <a:cs typeface="Blinker"/>
                <a:sym typeface="Blinker"/>
              </a:defRPr>
            </a:lvl8pPr>
            <a:lvl9pPr marL="4114800" marR="0" lvl="8" indent="-355600" algn="l" rtl="0">
              <a:spcBef>
                <a:spcPts val="400"/>
              </a:spcBef>
              <a:spcAft>
                <a:spcPts val="0"/>
              </a:spcAft>
              <a:buClr>
                <a:schemeClr val="dk1"/>
              </a:buClr>
              <a:buSzPts val="2000"/>
              <a:buFont typeface="Blinker"/>
              <a:buChar char="•"/>
              <a:defRPr sz="2000" i="0" u="none" strike="noStrike" cap="none">
                <a:solidFill>
                  <a:schemeClr val="dk1"/>
                </a:solidFill>
                <a:latin typeface="Blinker"/>
                <a:ea typeface="Blinker"/>
                <a:cs typeface="Blinker"/>
                <a:sym typeface="Blinker"/>
              </a:defRPr>
            </a:lvl9pPr>
          </a:lstStyle>
          <a:p>
            <a:r>
              <a:rPr lang="en-US" dirty="0"/>
              <a:t>content</a:t>
            </a:r>
            <a:endParaRPr dirty="0"/>
          </a:p>
        </p:txBody>
      </p:sp>
    </p:spTree>
    <p:extLst>
      <p:ext uri="{BB962C8B-B14F-4D97-AF65-F5344CB8AC3E}">
        <p14:creationId xmlns:p14="http://schemas.microsoft.com/office/powerpoint/2010/main" val="15108557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ustom Layout 16" preserve="1" userDrawn="1">
  <p:cSld name="1_Custom Layout 16">
    <p:spTree>
      <p:nvGrpSpPr>
        <p:cNvPr id="1" name="Shape 316"/>
        <p:cNvGrpSpPr/>
        <p:nvPr/>
      </p:nvGrpSpPr>
      <p:grpSpPr>
        <a:xfrm>
          <a:off x="0" y="0"/>
          <a:ext cx="0" cy="0"/>
          <a:chOff x="0" y="0"/>
          <a:chExt cx="0" cy="0"/>
        </a:xfrm>
      </p:grpSpPr>
      <p:sp>
        <p:nvSpPr>
          <p:cNvPr id="5" name="Google Shape;7;p1">
            <a:extLst>
              <a:ext uri="{FF2B5EF4-FFF2-40B4-BE49-F238E27FC236}">
                <a16:creationId xmlns:a16="http://schemas.microsoft.com/office/drawing/2014/main" id="{098FE01E-1777-E700-CF67-100B984C4EB4}"/>
              </a:ext>
            </a:extLst>
          </p:cNvPr>
          <p:cNvSpPr txBox="1">
            <a:spLocks noGrp="1"/>
          </p:cNvSpPr>
          <p:nvPr>
            <p:ph type="title" hasCustomPrompt="1"/>
          </p:nvPr>
        </p:nvSpPr>
        <p:spPr>
          <a:xfrm>
            <a:off x="646950" y="622324"/>
            <a:ext cx="16994100" cy="1549375"/>
          </a:xfrm>
          <a:prstGeom prst="rect">
            <a:avLst/>
          </a:prstGeom>
          <a:noFill/>
          <a:ln>
            <a:noFill/>
          </a:ln>
        </p:spPr>
        <p:txBody>
          <a:bodyPr spcFirstLastPara="1" wrap="square" lIns="0" tIns="0" rIns="0" bIns="0" anchor="ctr" anchorCtr="0">
            <a:noAutofit/>
          </a:bodyPr>
          <a:lstStyle>
            <a:lvl1pPr marR="0" lvl="0" algn="ctr" rtl="0">
              <a:spcBef>
                <a:spcPts val="0"/>
              </a:spcBef>
              <a:spcAft>
                <a:spcPts val="0"/>
              </a:spcAft>
              <a:buClr>
                <a:schemeClr val="dk1"/>
              </a:buClr>
              <a:buSzPts val="7500"/>
              <a:buFont typeface="Prompt Black"/>
              <a:buNone/>
              <a:defRPr sz="4400" i="0" u="none" strike="noStrike" cap="none">
                <a:solidFill>
                  <a:schemeClr val="dk1"/>
                </a:solidFill>
                <a:latin typeface="Prompt Black"/>
                <a:ea typeface="Prompt Black"/>
                <a:cs typeface="Prompt Black"/>
                <a:sym typeface="Prompt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dirty="0"/>
              <a:t>Title, 80, str, 44</a:t>
            </a:r>
            <a:endParaRPr dirty="0"/>
          </a:p>
        </p:txBody>
      </p:sp>
      <p:graphicFrame>
        <p:nvGraphicFramePr>
          <p:cNvPr id="2" name="Diagram 1">
            <a:extLst>
              <a:ext uri="{FF2B5EF4-FFF2-40B4-BE49-F238E27FC236}">
                <a16:creationId xmlns:a16="http://schemas.microsoft.com/office/drawing/2014/main" id="{2B6EBF5D-8530-EA47-7EAE-30456CDB66E9}"/>
              </a:ext>
            </a:extLst>
          </p:cNvPr>
          <p:cNvGraphicFramePr/>
          <p:nvPr userDrawn="1">
            <p:extLst>
              <p:ext uri="{D42A27DB-BD31-4B8C-83A1-F6EECF244321}">
                <p14:modId xmlns:p14="http://schemas.microsoft.com/office/powerpoint/2010/main" val="596386072"/>
              </p:ext>
            </p:extLst>
          </p:nvPr>
        </p:nvGraphicFramePr>
        <p:xfrm>
          <a:off x="541764" y="2690666"/>
          <a:ext cx="17237732" cy="68271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 Placeholder 5">
            <a:extLst>
              <a:ext uri="{FF2B5EF4-FFF2-40B4-BE49-F238E27FC236}">
                <a16:creationId xmlns:a16="http://schemas.microsoft.com/office/drawing/2014/main" id="{31814123-0E04-C14D-ACC8-9DE78C60C764}"/>
              </a:ext>
            </a:extLst>
          </p:cNvPr>
          <p:cNvSpPr>
            <a:spLocks noGrp="1"/>
          </p:cNvSpPr>
          <p:nvPr>
            <p:ph type="body" sz="quarter" idx="10" hasCustomPrompt="1"/>
          </p:nvPr>
        </p:nvSpPr>
        <p:spPr>
          <a:xfrm>
            <a:off x="7629486" y="6342823"/>
            <a:ext cx="3062288" cy="3175000"/>
          </a:xfrm>
          <a:prstGeom prst="rect">
            <a:avLst/>
          </a:prstGeom>
        </p:spPr>
        <p:txBody>
          <a:bodyPr anchor="ctr">
            <a:normAutofit/>
          </a:bodyPr>
          <a:lstStyle>
            <a:lvl1pPr marL="95250" indent="0" algn="ctr">
              <a:buNone/>
              <a:defRPr sz="2800"/>
            </a:lvl1pPr>
          </a:lstStyle>
          <a:p>
            <a:pPr lvl="0"/>
            <a:r>
              <a:rPr lang="en-US" dirty="0"/>
              <a:t>Subtitle,  80, str, 26</a:t>
            </a:r>
          </a:p>
        </p:txBody>
      </p:sp>
      <p:sp>
        <p:nvSpPr>
          <p:cNvPr id="4" name="Text Placeholder 7">
            <a:extLst>
              <a:ext uri="{FF2B5EF4-FFF2-40B4-BE49-F238E27FC236}">
                <a16:creationId xmlns:a16="http://schemas.microsoft.com/office/drawing/2014/main" id="{046BBCC5-52B6-CAFF-50B6-D3689A3F9298}"/>
              </a:ext>
            </a:extLst>
          </p:cNvPr>
          <p:cNvSpPr>
            <a:spLocks noGrp="1"/>
          </p:cNvSpPr>
          <p:nvPr>
            <p:ph type="body" sz="quarter" idx="11" hasCustomPrompt="1"/>
          </p:nvPr>
        </p:nvSpPr>
        <p:spPr>
          <a:xfrm>
            <a:off x="646113" y="4600575"/>
            <a:ext cx="5311775" cy="2178050"/>
          </a:xfrm>
          <a:prstGeom prst="rect">
            <a:avLst/>
          </a:prstGeom>
        </p:spPr>
        <p:txBody>
          <a:bodyPr>
            <a:normAutofit/>
          </a:bodyPr>
          <a:lstStyle>
            <a:lvl1pPr marL="95250" indent="0">
              <a:buNone/>
              <a:defRPr sz="2200">
                <a:latin typeface="Times New Roman" panose="02020603050405020304" pitchFamily="18" charset="0"/>
                <a:cs typeface="Times New Roman" panose="02020603050405020304" pitchFamily="18" charset="0"/>
              </a:defRPr>
            </a:lvl1pPr>
          </a:lstStyle>
          <a:p>
            <a:pPr lvl="0"/>
            <a:r>
              <a:rPr lang="en-US" dirty="0"/>
              <a:t>Content1, 250, str, 22</a:t>
            </a:r>
          </a:p>
        </p:txBody>
      </p:sp>
      <p:sp>
        <p:nvSpPr>
          <p:cNvPr id="7" name="Text Placeholder 7">
            <a:extLst>
              <a:ext uri="{FF2B5EF4-FFF2-40B4-BE49-F238E27FC236}">
                <a16:creationId xmlns:a16="http://schemas.microsoft.com/office/drawing/2014/main" id="{088F587C-582B-F735-10C8-64FCE8BDB46A}"/>
              </a:ext>
            </a:extLst>
          </p:cNvPr>
          <p:cNvSpPr>
            <a:spLocks noGrp="1"/>
          </p:cNvSpPr>
          <p:nvPr>
            <p:ph type="body" sz="quarter" idx="12" hasCustomPrompt="1"/>
          </p:nvPr>
        </p:nvSpPr>
        <p:spPr>
          <a:xfrm>
            <a:off x="12294092" y="4402050"/>
            <a:ext cx="5311775" cy="2178050"/>
          </a:xfrm>
          <a:prstGeom prst="rect">
            <a:avLst/>
          </a:prstGeom>
        </p:spPr>
        <p:txBody>
          <a:bodyPr>
            <a:normAutofit/>
          </a:bodyPr>
          <a:lstStyle>
            <a:lvl1pPr marL="95250" indent="0">
              <a:buNone/>
              <a:defRPr sz="2200">
                <a:latin typeface="Times New Roman" panose="02020603050405020304" pitchFamily="18" charset="0"/>
                <a:cs typeface="Times New Roman" panose="02020603050405020304" pitchFamily="18" charset="0"/>
              </a:defRPr>
            </a:lvl1pPr>
          </a:lstStyle>
          <a:p>
            <a:pPr lvl="0"/>
            <a:r>
              <a:rPr lang="en-US" dirty="0"/>
              <a:t>Content3, 250, str, 22</a:t>
            </a:r>
          </a:p>
        </p:txBody>
      </p:sp>
      <p:sp>
        <p:nvSpPr>
          <p:cNvPr id="8" name="Text Placeholder 7">
            <a:extLst>
              <a:ext uri="{FF2B5EF4-FFF2-40B4-BE49-F238E27FC236}">
                <a16:creationId xmlns:a16="http://schemas.microsoft.com/office/drawing/2014/main" id="{C14CEF71-00AE-DB1F-43FE-9688C94DB519}"/>
              </a:ext>
            </a:extLst>
          </p:cNvPr>
          <p:cNvSpPr>
            <a:spLocks noGrp="1"/>
          </p:cNvSpPr>
          <p:nvPr>
            <p:ph type="body" sz="quarter" idx="13" hasCustomPrompt="1"/>
          </p:nvPr>
        </p:nvSpPr>
        <p:spPr>
          <a:xfrm>
            <a:off x="6460824" y="2690666"/>
            <a:ext cx="5311775" cy="2178050"/>
          </a:xfrm>
          <a:prstGeom prst="rect">
            <a:avLst/>
          </a:prstGeom>
        </p:spPr>
        <p:txBody>
          <a:bodyPr>
            <a:normAutofit/>
          </a:bodyPr>
          <a:lstStyle>
            <a:lvl1pPr marL="95250" indent="0">
              <a:buNone/>
              <a:defRPr sz="2200">
                <a:latin typeface="Times New Roman" panose="02020603050405020304" pitchFamily="18" charset="0"/>
                <a:cs typeface="Times New Roman" panose="02020603050405020304" pitchFamily="18" charset="0"/>
              </a:defRPr>
            </a:lvl1pPr>
          </a:lstStyle>
          <a:p>
            <a:pPr lvl="0"/>
            <a:r>
              <a:rPr lang="en-US" dirty="0"/>
              <a:t>Content2, 250, str, 22</a:t>
            </a:r>
          </a:p>
        </p:txBody>
      </p:sp>
    </p:spTree>
    <p:extLst>
      <p:ext uri="{BB962C8B-B14F-4D97-AF65-F5344CB8AC3E}">
        <p14:creationId xmlns:p14="http://schemas.microsoft.com/office/powerpoint/2010/main" val="40786212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ustom Layout 16" preserve="1" userDrawn="1">
  <p:cSld name="1_Custom Layout 16">
    <p:spTree>
      <p:nvGrpSpPr>
        <p:cNvPr id="1" name="Shape 316"/>
        <p:cNvGrpSpPr/>
        <p:nvPr/>
      </p:nvGrpSpPr>
      <p:grpSpPr>
        <a:xfrm>
          <a:off x="0" y="0"/>
          <a:ext cx="0" cy="0"/>
          <a:chOff x="0" y="0"/>
          <a:chExt cx="0" cy="0"/>
        </a:xfrm>
      </p:grpSpPr>
      <p:sp>
        <p:nvSpPr>
          <p:cNvPr id="5" name="Google Shape;7;p1">
            <a:extLst>
              <a:ext uri="{FF2B5EF4-FFF2-40B4-BE49-F238E27FC236}">
                <a16:creationId xmlns:a16="http://schemas.microsoft.com/office/drawing/2014/main" id="{098FE01E-1777-E700-CF67-100B984C4EB4}"/>
              </a:ext>
            </a:extLst>
          </p:cNvPr>
          <p:cNvSpPr txBox="1">
            <a:spLocks noGrp="1"/>
          </p:cNvSpPr>
          <p:nvPr>
            <p:ph type="title" hasCustomPrompt="1"/>
          </p:nvPr>
        </p:nvSpPr>
        <p:spPr>
          <a:xfrm>
            <a:off x="646950" y="622324"/>
            <a:ext cx="16994100" cy="1549375"/>
          </a:xfrm>
          <a:prstGeom prst="rect">
            <a:avLst/>
          </a:prstGeom>
          <a:noFill/>
          <a:ln>
            <a:noFill/>
          </a:ln>
        </p:spPr>
        <p:txBody>
          <a:bodyPr spcFirstLastPara="1" wrap="square" lIns="0" tIns="0" rIns="0" bIns="0" anchor="ctr" anchorCtr="0">
            <a:noAutofit/>
          </a:bodyPr>
          <a:lstStyle>
            <a:lvl1pPr marR="0" lvl="0" algn="ctr" rtl="0">
              <a:spcBef>
                <a:spcPts val="0"/>
              </a:spcBef>
              <a:spcAft>
                <a:spcPts val="0"/>
              </a:spcAft>
              <a:buClr>
                <a:schemeClr val="dk1"/>
              </a:buClr>
              <a:buSzPts val="7500"/>
              <a:buFont typeface="Prompt Black"/>
              <a:buNone/>
              <a:defRPr sz="4400" i="0" u="none" strike="noStrike" cap="none">
                <a:solidFill>
                  <a:schemeClr val="dk1"/>
                </a:solidFill>
                <a:latin typeface="Prompt Black"/>
                <a:ea typeface="Prompt Black"/>
                <a:cs typeface="Prompt Black"/>
                <a:sym typeface="Prompt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dirty="0"/>
              <a:t>Title, 80, str, 44</a:t>
            </a:r>
            <a:endParaRPr dirty="0"/>
          </a:p>
        </p:txBody>
      </p:sp>
      <p:graphicFrame>
        <p:nvGraphicFramePr>
          <p:cNvPr id="6" name="Diagram 5">
            <a:extLst>
              <a:ext uri="{FF2B5EF4-FFF2-40B4-BE49-F238E27FC236}">
                <a16:creationId xmlns:a16="http://schemas.microsoft.com/office/drawing/2014/main" id="{A4B07651-923F-87BF-1386-E082A4C300B2}"/>
              </a:ext>
            </a:extLst>
          </p:cNvPr>
          <p:cNvGraphicFramePr/>
          <p:nvPr userDrawn="1">
            <p:extLst>
              <p:ext uri="{D42A27DB-BD31-4B8C-83A1-F6EECF244321}">
                <p14:modId xmlns:p14="http://schemas.microsoft.com/office/powerpoint/2010/main" val="4246219601"/>
              </p:ext>
            </p:extLst>
          </p:nvPr>
        </p:nvGraphicFramePr>
        <p:xfrm>
          <a:off x="1016000" y="2714172"/>
          <a:ext cx="16256000" cy="67836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 Placeholder 7">
            <a:extLst>
              <a:ext uri="{FF2B5EF4-FFF2-40B4-BE49-F238E27FC236}">
                <a16:creationId xmlns:a16="http://schemas.microsoft.com/office/drawing/2014/main" id="{606A616C-D3F5-086A-F094-C62A5813E0FD}"/>
              </a:ext>
            </a:extLst>
          </p:cNvPr>
          <p:cNvSpPr>
            <a:spLocks noGrp="1"/>
          </p:cNvSpPr>
          <p:nvPr>
            <p:ph type="body" sz="quarter" idx="10" hasCustomPrompt="1"/>
          </p:nvPr>
        </p:nvSpPr>
        <p:spPr>
          <a:xfrm>
            <a:off x="1218448" y="2902857"/>
            <a:ext cx="12279839" cy="1691329"/>
          </a:xfrm>
          <a:prstGeom prst="rect">
            <a:avLst/>
          </a:prstGeom>
        </p:spPr>
        <p:txBody>
          <a:bodyPr/>
          <a:lstStyle>
            <a:lvl1pPr marL="41275" indent="0">
              <a:lnSpc>
                <a:spcPct val="100000"/>
              </a:lnSpc>
              <a:buNone/>
              <a:defRPr sz="2400" spc="0">
                <a:solidFill>
                  <a:schemeClr val="tx1"/>
                </a:solidFill>
                <a:latin typeface="Times New Roman" panose="02020603050405020304" pitchFamily="18" charset="0"/>
                <a:cs typeface="Times New Roman" panose="02020603050405020304" pitchFamily="18" charset="0"/>
              </a:defRPr>
            </a:lvl1pPr>
          </a:lstStyle>
          <a:p>
            <a:pPr lvl="0"/>
            <a:r>
              <a:rPr lang="en-US" dirty="0"/>
              <a:t>Content1, 350, str, 24</a:t>
            </a:r>
          </a:p>
        </p:txBody>
      </p:sp>
      <p:sp>
        <p:nvSpPr>
          <p:cNvPr id="10" name="Text Placeholder 7">
            <a:extLst>
              <a:ext uri="{FF2B5EF4-FFF2-40B4-BE49-F238E27FC236}">
                <a16:creationId xmlns:a16="http://schemas.microsoft.com/office/drawing/2014/main" id="{AEC964E2-EA12-3DEA-50C7-57A205A8ED48}"/>
              </a:ext>
            </a:extLst>
          </p:cNvPr>
          <p:cNvSpPr>
            <a:spLocks noGrp="1"/>
          </p:cNvSpPr>
          <p:nvPr>
            <p:ph type="body" sz="quarter" idx="11" hasCustomPrompt="1"/>
          </p:nvPr>
        </p:nvSpPr>
        <p:spPr>
          <a:xfrm>
            <a:off x="2357816" y="5275943"/>
            <a:ext cx="12279839" cy="1691329"/>
          </a:xfrm>
          <a:prstGeom prst="rect">
            <a:avLst/>
          </a:prstGeom>
        </p:spPr>
        <p:txBody>
          <a:bodyPr/>
          <a:lstStyle>
            <a:lvl1pPr marL="41275" indent="0">
              <a:lnSpc>
                <a:spcPct val="100000"/>
              </a:lnSpc>
              <a:buNone/>
              <a:defRPr sz="2400" spc="0">
                <a:solidFill>
                  <a:schemeClr val="tx1"/>
                </a:solidFill>
                <a:latin typeface="Times New Roman" panose="02020603050405020304" pitchFamily="18" charset="0"/>
                <a:cs typeface="Times New Roman" panose="02020603050405020304" pitchFamily="18" charset="0"/>
              </a:defRPr>
            </a:lvl1pPr>
          </a:lstStyle>
          <a:p>
            <a:pPr lvl="0"/>
            <a:r>
              <a:rPr lang="en-US" dirty="0"/>
              <a:t>Content2, 350, str, 24</a:t>
            </a:r>
          </a:p>
        </p:txBody>
      </p:sp>
      <p:sp>
        <p:nvSpPr>
          <p:cNvPr id="11" name="Text Placeholder 7">
            <a:extLst>
              <a:ext uri="{FF2B5EF4-FFF2-40B4-BE49-F238E27FC236}">
                <a16:creationId xmlns:a16="http://schemas.microsoft.com/office/drawing/2014/main" id="{F520E261-F6C5-695E-998A-476B2FE27DAF}"/>
              </a:ext>
            </a:extLst>
          </p:cNvPr>
          <p:cNvSpPr>
            <a:spLocks noGrp="1"/>
          </p:cNvSpPr>
          <p:nvPr>
            <p:ph type="body" sz="quarter" idx="12" hasCustomPrompt="1"/>
          </p:nvPr>
        </p:nvSpPr>
        <p:spPr>
          <a:xfrm>
            <a:off x="3555241" y="7649029"/>
            <a:ext cx="12279839" cy="1691329"/>
          </a:xfrm>
          <a:prstGeom prst="rect">
            <a:avLst/>
          </a:prstGeom>
        </p:spPr>
        <p:txBody>
          <a:bodyPr/>
          <a:lstStyle>
            <a:lvl1pPr marL="41275" indent="0">
              <a:lnSpc>
                <a:spcPct val="100000"/>
              </a:lnSpc>
              <a:buNone/>
              <a:defRPr sz="2400" spc="0">
                <a:solidFill>
                  <a:schemeClr val="tx1"/>
                </a:solidFill>
                <a:latin typeface="Times New Roman" panose="02020603050405020304" pitchFamily="18" charset="0"/>
                <a:cs typeface="Times New Roman" panose="02020603050405020304" pitchFamily="18" charset="0"/>
              </a:defRPr>
            </a:lvl1pPr>
          </a:lstStyle>
          <a:p>
            <a:pPr lvl="0"/>
            <a:r>
              <a:rPr lang="en-US" dirty="0"/>
              <a:t>Content3, 350, str, 24</a:t>
            </a:r>
          </a:p>
        </p:txBody>
      </p:sp>
    </p:spTree>
    <p:extLst>
      <p:ext uri="{BB962C8B-B14F-4D97-AF65-F5344CB8AC3E}">
        <p14:creationId xmlns:p14="http://schemas.microsoft.com/office/powerpoint/2010/main" val="26052887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ustom Layout 16" preserve="1" userDrawn="1">
  <p:cSld name="1_Custom Layout 16">
    <p:spTree>
      <p:nvGrpSpPr>
        <p:cNvPr id="1" name="Shape 316"/>
        <p:cNvGrpSpPr/>
        <p:nvPr/>
      </p:nvGrpSpPr>
      <p:grpSpPr>
        <a:xfrm>
          <a:off x="0" y="0"/>
          <a:ext cx="0" cy="0"/>
          <a:chOff x="0" y="0"/>
          <a:chExt cx="0" cy="0"/>
        </a:xfrm>
      </p:grpSpPr>
      <p:sp>
        <p:nvSpPr>
          <p:cNvPr id="5" name="Google Shape;7;p1">
            <a:extLst>
              <a:ext uri="{FF2B5EF4-FFF2-40B4-BE49-F238E27FC236}">
                <a16:creationId xmlns:a16="http://schemas.microsoft.com/office/drawing/2014/main" id="{098FE01E-1777-E700-CF67-100B984C4EB4}"/>
              </a:ext>
            </a:extLst>
          </p:cNvPr>
          <p:cNvSpPr txBox="1">
            <a:spLocks noGrp="1"/>
          </p:cNvSpPr>
          <p:nvPr>
            <p:ph type="title" hasCustomPrompt="1"/>
          </p:nvPr>
        </p:nvSpPr>
        <p:spPr>
          <a:xfrm>
            <a:off x="646950" y="622324"/>
            <a:ext cx="16994100" cy="1549375"/>
          </a:xfrm>
          <a:prstGeom prst="rect">
            <a:avLst/>
          </a:prstGeom>
          <a:noFill/>
          <a:ln>
            <a:noFill/>
          </a:ln>
        </p:spPr>
        <p:txBody>
          <a:bodyPr spcFirstLastPara="1" wrap="square" lIns="0" tIns="0" rIns="0" bIns="0" anchor="ctr" anchorCtr="0">
            <a:noAutofit/>
          </a:bodyPr>
          <a:lstStyle>
            <a:lvl1pPr marR="0" lvl="0" algn="ctr" rtl="0">
              <a:spcBef>
                <a:spcPts val="0"/>
              </a:spcBef>
              <a:spcAft>
                <a:spcPts val="0"/>
              </a:spcAft>
              <a:buClr>
                <a:schemeClr val="dk1"/>
              </a:buClr>
              <a:buSzPts val="7500"/>
              <a:buFont typeface="Prompt Black"/>
              <a:buNone/>
              <a:defRPr sz="4400" i="0" u="none" strike="noStrike" cap="none">
                <a:solidFill>
                  <a:schemeClr val="dk1"/>
                </a:solidFill>
                <a:latin typeface="Prompt Black"/>
                <a:ea typeface="Prompt Black"/>
                <a:cs typeface="Prompt Black"/>
                <a:sym typeface="Prompt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dirty="0"/>
              <a:t>Title, 80, str, 44</a:t>
            </a:r>
            <a:endParaRPr dirty="0"/>
          </a:p>
        </p:txBody>
      </p:sp>
      <p:graphicFrame>
        <p:nvGraphicFramePr>
          <p:cNvPr id="2" name="Diagram 1">
            <a:extLst>
              <a:ext uri="{FF2B5EF4-FFF2-40B4-BE49-F238E27FC236}">
                <a16:creationId xmlns:a16="http://schemas.microsoft.com/office/drawing/2014/main" id="{A727C83D-DC3D-8A71-04A5-0AFCFDBF2651}"/>
              </a:ext>
            </a:extLst>
          </p:cNvPr>
          <p:cNvGraphicFramePr/>
          <p:nvPr userDrawn="1">
            <p:extLst>
              <p:ext uri="{D42A27DB-BD31-4B8C-83A1-F6EECF244321}">
                <p14:modId xmlns:p14="http://schemas.microsoft.com/office/powerpoint/2010/main" val="949813492"/>
              </p:ext>
            </p:extLst>
          </p:nvPr>
        </p:nvGraphicFramePr>
        <p:xfrm>
          <a:off x="1892300" y="1955370"/>
          <a:ext cx="14122400" cy="812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 Placeholder 3">
            <a:extLst>
              <a:ext uri="{FF2B5EF4-FFF2-40B4-BE49-F238E27FC236}">
                <a16:creationId xmlns:a16="http://schemas.microsoft.com/office/drawing/2014/main" id="{5FCEAD87-6199-E223-81F7-877AF2381981}"/>
              </a:ext>
            </a:extLst>
          </p:cNvPr>
          <p:cNvSpPr>
            <a:spLocks noGrp="1"/>
          </p:cNvSpPr>
          <p:nvPr>
            <p:ph type="body" sz="quarter" idx="10" hasCustomPrompt="1"/>
          </p:nvPr>
        </p:nvSpPr>
        <p:spPr>
          <a:xfrm>
            <a:off x="3695700" y="4305300"/>
            <a:ext cx="5283200" cy="4953000"/>
          </a:xfrm>
          <a:prstGeom prst="rect">
            <a:avLst/>
          </a:prstGeom>
        </p:spPr>
        <p:txBody>
          <a:bodyPr/>
          <a:lstStyle>
            <a:lvl1pPr marL="88900" indent="0" algn="l">
              <a:buNone/>
              <a:defRPr sz="2400"/>
            </a:lvl1pPr>
          </a:lstStyle>
          <a:p>
            <a:pPr lvl="0"/>
            <a:r>
              <a:rPr lang="en-US" dirty="0"/>
              <a:t>Content1, 450, str, 24</a:t>
            </a:r>
          </a:p>
        </p:txBody>
      </p:sp>
      <p:sp>
        <p:nvSpPr>
          <p:cNvPr id="4" name="Text Placeholder 3">
            <a:extLst>
              <a:ext uri="{FF2B5EF4-FFF2-40B4-BE49-F238E27FC236}">
                <a16:creationId xmlns:a16="http://schemas.microsoft.com/office/drawing/2014/main" id="{92A54068-D1FB-9A33-992D-C87BA3B8F998}"/>
              </a:ext>
            </a:extLst>
          </p:cNvPr>
          <p:cNvSpPr>
            <a:spLocks noGrp="1"/>
          </p:cNvSpPr>
          <p:nvPr>
            <p:ph type="body" sz="quarter" idx="11" hasCustomPrompt="1"/>
          </p:nvPr>
        </p:nvSpPr>
        <p:spPr>
          <a:xfrm>
            <a:off x="9664700" y="4318000"/>
            <a:ext cx="5283200" cy="4953000"/>
          </a:xfrm>
          <a:prstGeom prst="rect">
            <a:avLst/>
          </a:prstGeom>
        </p:spPr>
        <p:txBody>
          <a:bodyPr/>
          <a:lstStyle>
            <a:lvl1pPr marL="88900" indent="0" algn="l">
              <a:buNone/>
              <a:defRPr sz="2400"/>
            </a:lvl1pPr>
          </a:lstStyle>
          <a:p>
            <a:pPr lvl="0"/>
            <a:r>
              <a:rPr lang="en-US" dirty="0"/>
              <a:t>Content2, 450, str, 24</a:t>
            </a:r>
          </a:p>
        </p:txBody>
      </p:sp>
    </p:spTree>
    <p:extLst>
      <p:ext uri="{BB962C8B-B14F-4D97-AF65-F5344CB8AC3E}">
        <p14:creationId xmlns:p14="http://schemas.microsoft.com/office/powerpoint/2010/main" val="18642794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ustom Layout 16" preserve="1" userDrawn="1">
  <p:cSld name="1_Custom Layout 16">
    <p:spTree>
      <p:nvGrpSpPr>
        <p:cNvPr id="1" name="Shape 316"/>
        <p:cNvGrpSpPr/>
        <p:nvPr/>
      </p:nvGrpSpPr>
      <p:grpSpPr>
        <a:xfrm>
          <a:off x="0" y="0"/>
          <a:ext cx="0" cy="0"/>
          <a:chOff x="0" y="0"/>
          <a:chExt cx="0" cy="0"/>
        </a:xfrm>
      </p:grpSpPr>
      <p:sp>
        <p:nvSpPr>
          <p:cNvPr id="5" name="Google Shape;7;p1">
            <a:extLst>
              <a:ext uri="{FF2B5EF4-FFF2-40B4-BE49-F238E27FC236}">
                <a16:creationId xmlns:a16="http://schemas.microsoft.com/office/drawing/2014/main" id="{098FE01E-1777-E700-CF67-100B984C4EB4}"/>
              </a:ext>
            </a:extLst>
          </p:cNvPr>
          <p:cNvSpPr txBox="1">
            <a:spLocks noGrp="1"/>
          </p:cNvSpPr>
          <p:nvPr>
            <p:ph type="title" hasCustomPrompt="1"/>
          </p:nvPr>
        </p:nvSpPr>
        <p:spPr>
          <a:xfrm>
            <a:off x="646950" y="622324"/>
            <a:ext cx="16994100" cy="1549375"/>
          </a:xfrm>
          <a:prstGeom prst="rect">
            <a:avLst/>
          </a:prstGeom>
          <a:noFill/>
          <a:ln>
            <a:noFill/>
          </a:ln>
        </p:spPr>
        <p:txBody>
          <a:bodyPr spcFirstLastPara="1" wrap="square" lIns="0" tIns="0" rIns="0" bIns="0" anchor="ctr" anchorCtr="0">
            <a:noAutofit/>
          </a:bodyPr>
          <a:lstStyle>
            <a:lvl1pPr marR="0" lvl="0" algn="ctr" rtl="0">
              <a:spcBef>
                <a:spcPts val="0"/>
              </a:spcBef>
              <a:spcAft>
                <a:spcPts val="0"/>
              </a:spcAft>
              <a:buClr>
                <a:schemeClr val="dk1"/>
              </a:buClr>
              <a:buSzPts val="7500"/>
              <a:buFont typeface="Prompt Black"/>
              <a:buNone/>
              <a:defRPr sz="4400" i="0" u="none" strike="noStrike" cap="none">
                <a:solidFill>
                  <a:schemeClr val="dk1"/>
                </a:solidFill>
                <a:latin typeface="Prompt Black"/>
                <a:ea typeface="Prompt Black"/>
                <a:cs typeface="Prompt Black"/>
                <a:sym typeface="Prompt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dirty="0"/>
              <a:t>Title, 80, str, 44</a:t>
            </a:r>
            <a:endParaRPr dirty="0"/>
          </a:p>
        </p:txBody>
      </p:sp>
      <p:sp>
        <p:nvSpPr>
          <p:cNvPr id="3" name="Google Shape;163;p15">
            <a:extLst>
              <a:ext uri="{FF2B5EF4-FFF2-40B4-BE49-F238E27FC236}">
                <a16:creationId xmlns:a16="http://schemas.microsoft.com/office/drawing/2014/main" id="{FA7377FF-75B1-BEF8-2019-187C74CF1D2D}"/>
              </a:ext>
            </a:extLst>
          </p:cNvPr>
          <p:cNvSpPr/>
          <p:nvPr/>
        </p:nvSpPr>
        <p:spPr>
          <a:xfrm>
            <a:off x="1872044" y="3079154"/>
            <a:ext cx="738610" cy="732063"/>
          </a:xfrm>
          <a:custGeom>
            <a:avLst/>
            <a:gdLst/>
            <a:ahLst/>
            <a:cxnLst/>
            <a:rect l="l" t="t" r="r" b="b"/>
            <a:pathLst>
              <a:path w="297402" h="294765" extrusionOk="0">
                <a:moveTo>
                  <a:pt x="147383" y="0"/>
                </a:moveTo>
                <a:lnTo>
                  <a:pt x="150019" y="0"/>
                </a:lnTo>
                <a:cubicBezTo>
                  <a:pt x="189107" y="0"/>
                  <a:pt x="226595" y="15528"/>
                  <a:pt x="254234" y="43167"/>
                </a:cubicBezTo>
                <a:cubicBezTo>
                  <a:pt x="281874" y="70807"/>
                  <a:pt x="297402" y="108294"/>
                  <a:pt x="297402" y="147383"/>
                </a:cubicBezTo>
                <a:lnTo>
                  <a:pt x="297402" y="147383"/>
                </a:lnTo>
                <a:cubicBezTo>
                  <a:pt x="297402" y="228780"/>
                  <a:pt x="231416" y="294765"/>
                  <a:pt x="150019" y="294765"/>
                </a:cubicBezTo>
                <a:lnTo>
                  <a:pt x="147383" y="294765"/>
                </a:lnTo>
                <a:cubicBezTo>
                  <a:pt x="65985" y="294765"/>
                  <a:pt x="0" y="228780"/>
                  <a:pt x="0" y="147383"/>
                </a:cubicBezTo>
                <a:lnTo>
                  <a:pt x="0" y="147383"/>
                </a:lnTo>
                <a:cubicBezTo>
                  <a:pt x="0" y="65985"/>
                  <a:pt x="65985" y="0"/>
                  <a:pt x="147383" y="0"/>
                </a:cubicBezTo>
                <a:close/>
              </a:path>
            </a:pathLst>
          </a:custGeom>
          <a:solidFill>
            <a:srgbClr val="6E3E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7" name="Google Shape;166;p15">
            <a:extLst>
              <a:ext uri="{FF2B5EF4-FFF2-40B4-BE49-F238E27FC236}">
                <a16:creationId xmlns:a16="http://schemas.microsoft.com/office/drawing/2014/main" id="{E6937012-6A78-FAD0-5A97-255B1BFB67B6}"/>
              </a:ext>
            </a:extLst>
          </p:cNvPr>
          <p:cNvSpPr/>
          <p:nvPr/>
        </p:nvSpPr>
        <p:spPr>
          <a:xfrm>
            <a:off x="1872044" y="6236497"/>
            <a:ext cx="738610" cy="732063"/>
          </a:xfrm>
          <a:custGeom>
            <a:avLst/>
            <a:gdLst/>
            <a:ahLst/>
            <a:cxnLst/>
            <a:rect l="l" t="t" r="r" b="b"/>
            <a:pathLst>
              <a:path w="297402" h="294765" extrusionOk="0">
                <a:moveTo>
                  <a:pt x="147383" y="0"/>
                </a:moveTo>
                <a:lnTo>
                  <a:pt x="150019" y="0"/>
                </a:lnTo>
                <a:cubicBezTo>
                  <a:pt x="189107" y="0"/>
                  <a:pt x="226595" y="15528"/>
                  <a:pt x="254234" y="43167"/>
                </a:cubicBezTo>
                <a:cubicBezTo>
                  <a:pt x="281874" y="70807"/>
                  <a:pt x="297402" y="108294"/>
                  <a:pt x="297402" y="147383"/>
                </a:cubicBezTo>
                <a:lnTo>
                  <a:pt x="297402" y="147383"/>
                </a:lnTo>
                <a:cubicBezTo>
                  <a:pt x="297402" y="228780"/>
                  <a:pt x="231416" y="294765"/>
                  <a:pt x="150019" y="294765"/>
                </a:cubicBezTo>
                <a:lnTo>
                  <a:pt x="147383" y="294765"/>
                </a:lnTo>
                <a:cubicBezTo>
                  <a:pt x="65985" y="294765"/>
                  <a:pt x="0" y="228780"/>
                  <a:pt x="0" y="147383"/>
                </a:cubicBezTo>
                <a:lnTo>
                  <a:pt x="0" y="147383"/>
                </a:lnTo>
                <a:cubicBezTo>
                  <a:pt x="0" y="65985"/>
                  <a:pt x="65985" y="0"/>
                  <a:pt x="147383" y="0"/>
                </a:cubicBezTo>
                <a:close/>
              </a:path>
            </a:pathLst>
          </a:custGeom>
          <a:solidFill>
            <a:srgbClr val="13A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9" name="Text Placeholder 28">
            <a:extLst>
              <a:ext uri="{FF2B5EF4-FFF2-40B4-BE49-F238E27FC236}">
                <a16:creationId xmlns:a16="http://schemas.microsoft.com/office/drawing/2014/main" id="{3C415728-40E5-7074-5681-08D531AA52F2}"/>
              </a:ext>
            </a:extLst>
          </p:cNvPr>
          <p:cNvSpPr>
            <a:spLocks noGrp="1"/>
          </p:cNvSpPr>
          <p:nvPr>
            <p:ph type="body" sz="quarter" idx="11" hasCustomPrompt="1"/>
          </p:nvPr>
        </p:nvSpPr>
        <p:spPr>
          <a:xfrm>
            <a:off x="3147864" y="3018025"/>
            <a:ext cx="5595937" cy="1301110"/>
          </a:xfrm>
          <a:prstGeom prst="rect">
            <a:avLst/>
          </a:prstGeom>
        </p:spPr>
        <p:txBody>
          <a:bodyPr>
            <a:normAutofit/>
          </a:bodyPr>
          <a:lstStyle>
            <a:lvl1pPr marL="76200" indent="0">
              <a:buNone/>
              <a:defRPr lang="en-US" sz="2800" b="1" i="0" u="none" strike="noStrike" cap="none" dirty="0">
                <a:solidFill>
                  <a:schemeClr val="tx1"/>
                </a:solidFill>
                <a:latin typeface="DM Sans"/>
                <a:ea typeface="DM Sans"/>
                <a:cs typeface="DM Sans"/>
                <a:sym typeface="Arial"/>
              </a:defRPr>
            </a:lvl1pPr>
          </a:lstStyle>
          <a:p>
            <a:pPr lvl="0"/>
            <a:r>
              <a:rPr lang="en-US" dirty="0"/>
              <a:t>Subtitle1, 35, str, 26</a:t>
            </a:r>
          </a:p>
        </p:txBody>
      </p:sp>
      <p:sp>
        <p:nvSpPr>
          <p:cNvPr id="10" name="Text Placeholder 28">
            <a:extLst>
              <a:ext uri="{FF2B5EF4-FFF2-40B4-BE49-F238E27FC236}">
                <a16:creationId xmlns:a16="http://schemas.microsoft.com/office/drawing/2014/main" id="{71C5F1D6-EBB3-C41F-8902-320B9D06929A}"/>
              </a:ext>
            </a:extLst>
          </p:cNvPr>
          <p:cNvSpPr>
            <a:spLocks noGrp="1"/>
          </p:cNvSpPr>
          <p:nvPr>
            <p:ph type="body" sz="quarter" idx="12" hasCustomPrompt="1"/>
          </p:nvPr>
        </p:nvSpPr>
        <p:spPr>
          <a:xfrm>
            <a:off x="3147864" y="4495010"/>
            <a:ext cx="5595937" cy="1452290"/>
          </a:xfrm>
          <a:prstGeom prst="rect">
            <a:avLst/>
          </a:prstGeom>
        </p:spPr>
        <p:txBody>
          <a:bodyPr>
            <a:normAutofit/>
          </a:bodyPr>
          <a:lstStyle>
            <a:lvl1pPr marL="76200" indent="0">
              <a:buNone/>
              <a:defRPr lang="en-US" sz="2399" b="0" i="0" u="none" strike="noStrike" cap="none" dirty="0">
                <a:solidFill>
                  <a:schemeClr val="tx1"/>
                </a:solidFill>
                <a:latin typeface="PT Sans"/>
                <a:ea typeface="PT Sans"/>
                <a:cs typeface="PT Sans"/>
                <a:sym typeface="Arial"/>
              </a:defRPr>
            </a:lvl1pPr>
          </a:lstStyle>
          <a:p>
            <a:pPr lvl="0"/>
            <a:r>
              <a:rPr lang="en-US" dirty="0"/>
              <a:t>Content1, 150, str, 22</a:t>
            </a:r>
          </a:p>
        </p:txBody>
      </p:sp>
      <p:sp>
        <p:nvSpPr>
          <p:cNvPr id="11" name="Text Placeholder 28">
            <a:extLst>
              <a:ext uri="{FF2B5EF4-FFF2-40B4-BE49-F238E27FC236}">
                <a16:creationId xmlns:a16="http://schemas.microsoft.com/office/drawing/2014/main" id="{8D26D415-CD0C-CD04-ABD5-7F50FEDE647D}"/>
              </a:ext>
            </a:extLst>
          </p:cNvPr>
          <p:cNvSpPr>
            <a:spLocks noGrp="1"/>
          </p:cNvSpPr>
          <p:nvPr>
            <p:ph type="body" sz="quarter" idx="13" hasCustomPrompt="1"/>
          </p:nvPr>
        </p:nvSpPr>
        <p:spPr>
          <a:xfrm>
            <a:off x="3166914" y="6123175"/>
            <a:ext cx="5595937" cy="1301110"/>
          </a:xfrm>
          <a:prstGeom prst="rect">
            <a:avLst/>
          </a:prstGeom>
        </p:spPr>
        <p:txBody>
          <a:bodyPr>
            <a:normAutofit/>
          </a:bodyPr>
          <a:lstStyle>
            <a:lvl1pPr marL="76200" indent="0">
              <a:buNone/>
              <a:defRPr lang="en-US" sz="2800" b="1" i="0" u="none" strike="noStrike" cap="none" dirty="0">
                <a:solidFill>
                  <a:schemeClr val="tx1"/>
                </a:solidFill>
                <a:latin typeface="DM Sans"/>
                <a:ea typeface="DM Sans"/>
                <a:cs typeface="DM Sans"/>
                <a:sym typeface="Arial"/>
              </a:defRPr>
            </a:lvl1pPr>
          </a:lstStyle>
          <a:p>
            <a:pPr lvl="0"/>
            <a:r>
              <a:rPr lang="en-US" dirty="0"/>
              <a:t>Subtitle2, 35, str, 26</a:t>
            </a:r>
          </a:p>
        </p:txBody>
      </p:sp>
      <p:sp>
        <p:nvSpPr>
          <p:cNvPr id="12" name="Text Placeholder 28">
            <a:extLst>
              <a:ext uri="{FF2B5EF4-FFF2-40B4-BE49-F238E27FC236}">
                <a16:creationId xmlns:a16="http://schemas.microsoft.com/office/drawing/2014/main" id="{8DCED62F-C841-958C-3169-63B3970B7DCA}"/>
              </a:ext>
            </a:extLst>
          </p:cNvPr>
          <p:cNvSpPr>
            <a:spLocks noGrp="1"/>
          </p:cNvSpPr>
          <p:nvPr>
            <p:ph type="body" sz="quarter" idx="14" hasCustomPrompt="1"/>
          </p:nvPr>
        </p:nvSpPr>
        <p:spPr>
          <a:xfrm>
            <a:off x="3166914" y="7600160"/>
            <a:ext cx="5595937" cy="1628165"/>
          </a:xfrm>
          <a:prstGeom prst="rect">
            <a:avLst/>
          </a:prstGeom>
        </p:spPr>
        <p:txBody>
          <a:bodyPr>
            <a:normAutofit/>
          </a:bodyPr>
          <a:lstStyle>
            <a:lvl1pPr marL="76200" indent="0">
              <a:buNone/>
              <a:defRPr lang="en-US" sz="2399" b="0" i="0" u="none" strike="noStrike" cap="none" dirty="0">
                <a:solidFill>
                  <a:schemeClr val="tx1"/>
                </a:solidFill>
                <a:latin typeface="PT Sans"/>
                <a:ea typeface="PT Sans"/>
                <a:cs typeface="PT Sans"/>
                <a:sym typeface="Arial"/>
              </a:defRPr>
            </a:lvl1pPr>
          </a:lstStyle>
          <a:p>
            <a:pPr lvl="0"/>
            <a:r>
              <a:rPr lang="en-US" dirty="0"/>
              <a:t>Content2, 150, str, 24</a:t>
            </a:r>
          </a:p>
        </p:txBody>
      </p:sp>
      <p:sp>
        <p:nvSpPr>
          <p:cNvPr id="13" name="Picture Placeholder 2">
            <a:extLst>
              <a:ext uri="{FF2B5EF4-FFF2-40B4-BE49-F238E27FC236}">
                <a16:creationId xmlns:a16="http://schemas.microsoft.com/office/drawing/2014/main" id="{87AD732E-286C-E7EF-7462-6D58C094A8A6}"/>
              </a:ext>
            </a:extLst>
          </p:cNvPr>
          <p:cNvSpPr>
            <a:spLocks noGrp="1"/>
          </p:cNvSpPr>
          <p:nvPr>
            <p:ph type="pic" sz="quarter" idx="15" hasCustomPrompt="1"/>
          </p:nvPr>
        </p:nvSpPr>
        <p:spPr>
          <a:xfrm>
            <a:off x="9319111" y="3267262"/>
            <a:ext cx="7296150" cy="5711825"/>
          </a:xfrm>
          <a:prstGeom prst="rect">
            <a:avLst/>
          </a:prstGeom>
        </p:spPr>
        <p:txBody>
          <a:bodyPr/>
          <a:lstStyle>
            <a:lvl1pPr>
              <a:defRPr>
                <a:solidFill>
                  <a:schemeClr val="tx1"/>
                </a:solidFill>
              </a:defRPr>
            </a:lvl1pPr>
          </a:lstStyle>
          <a:p>
            <a:r>
              <a:rPr lang="en-US" dirty="0"/>
              <a:t>Image, 0, </a:t>
            </a:r>
            <a:r>
              <a:rPr lang="en-US" dirty="0" err="1"/>
              <a:t>img</a:t>
            </a:r>
            <a:r>
              <a:rPr lang="en-US" dirty="0"/>
              <a:t>, 15</a:t>
            </a:r>
          </a:p>
        </p:txBody>
      </p:sp>
    </p:spTree>
    <p:extLst>
      <p:ext uri="{BB962C8B-B14F-4D97-AF65-F5344CB8AC3E}">
        <p14:creationId xmlns:p14="http://schemas.microsoft.com/office/powerpoint/2010/main" val="2326041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ustom Layout 2" userDrawn="1">
  <p:cSld name="CUSTOM_1">
    <p:spTree>
      <p:nvGrpSpPr>
        <p:cNvPr id="1" name="Shape 22"/>
        <p:cNvGrpSpPr/>
        <p:nvPr/>
      </p:nvGrpSpPr>
      <p:grpSpPr>
        <a:xfrm>
          <a:off x="0" y="0"/>
          <a:ext cx="0" cy="0"/>
          <a:chOff x="0" y="0"/>
          <a:chExt cx="0" cy="0"/>
        </a:xfrm>
      </p:grpSpPr>
      <p:sp>
        <p:nvSpPr>
          <p:cNvPr id="23" name="Google Shape;23;p4"/>
          <p:cNvSpPr txBox="1">
            <a:spLocks noGrp="1"/>
          </p:cNvSpPr>
          <p:nvPr>
            <p:ph type="title" hasCustomPrompt="1"/>
          </p:nvPr>
        </p:nvSpPr>
        <p:spPr>
          <a:xfrm>
            <a:off x="646900" y="810425"/>
            <a:ext cx="16994100" cy="1143000"/>
          </a:xfrm>
          <a:prstGeom prst="rect">
            <a:avLst/>
          </a:prstGeom>
        </p:spPr>
        <p:txBody>
          <a:bodyPr spcFirstLastPara="1" wrap="square" lIns="0" tIns="0" rIns="0" bIns="0" anchor="t" anchorCtr="0">
            <a:noAutofit/>
          </a:bodyPr>
          <a:lstStyle>
            <a:lvl1pPr lvl="0">
              <a:spcBef>
                <a:spcPts val="0"/>
              </a:spcBef>
              <a:spcAft>
                <a:spcPts val="0"/>
              </a:spcAft>
              <a:buSzPts val="8450"/>
              <a:buNone/>
              <a:defRPr sz="84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dirty="0"/>
              <a:t>Plan, 60, str</a:t>
            </a:r>
            <a:endParaRPr dirty="0"/>
          </a:p>
        </p:txBody>
      </p:sp>
      <p:sp>
        <p:nvSpPr>
          <p:cNvPr id="24" name="Google Shape;24;p4"/>
          <p:cNvSpPr txBox="1"/>
          <p:nvPr/>
        </p:nvSpPr>
        <p:spPr>
          <a:xfrm>
            <a:off x="3794073" y="2716193"/>
            <a:ext cx="2280000" cy="1156200"/>
          </a:xfrm>
          <a:prstGeom prst="rect">
            <a:avLst/>
          </a:prstGeom>
          <a:noFill/>
          <a:ln>
            <a:noFill/>
          </a:ln>
        </p:spPr>
        <p:txBody>
          <a:bodyPr spcFirstLastPara="1" wrap="square" lIns="0" tIns="0" rIns="0" bIns="0" anchor="t" anchorCtr="0">
            <a:spAutoFit/>
          </a:bodyPr>
          <a:lstStyle/>
          <a:p>
            <a:pPr marL="0" marR="0" lvl="0" indent="0" algn="ctr" rtl="0">
              <a:lnSpc>
                <a:spcPct val="108000"/>
              </a:lnSpc>
              <a:spcBef>
                <a:spcPts val="0"/>
              </a:spcBef>
              <a:spcAft>
                <a:spcPts val="0"/>
              </a:spcAft>
              <a:buNone/>
            </a:pPr>
            <a:r>
              <a:rPr lang="en-US" sz="7512" b="1" i="0" u="none" strike="noStrike" cap="none">
                <a:solidFill>
                  <a:srgbClr val="000000"/>
                </a:solidFill>
                <a:latin typeface="Prompt Black"/>
                <a:ea typeface="Prompt Black"/>
                <a:cs typeface="Prompt Black"/>
                <a:sym typeface="Prompt Black"/>
              </a:rPr>
              <a:t>01</a:t>
            </a:r>
            <a:endParaRPr/>
          </a:p>
        </p:txBody>
      </p:sp>
      <p:sp>
        <p:nvSpPr>
          <p:cNvPr id="25" name="Google Shape;25;p4"/>
          <p:cNvSpPr txBox="1"/>
          <p:nvPr/>
        </p:nvSpPr>
        <p:spPr>
          <a:xfrm>
            <a:off x="7959673" y="6290023"/>
            <a:ext cx="2280000" cy="1156200"/>
          </a:xfrm>
          <a:prstGeom prst="rect">
            <a:avLst/>
          </a:prstGeom>
          <a:noFill/>
          <a:ln>
            <a:noFill/>
          </a:ln>
        </p:spPr>
        <p:txBody>
          <a:bodyPr spcFirstLastPara="1" wrap="square" lIns="0" tIns="0" rIns="0" bIns="0" anchor="t" anchorCtr="0">
            <a:spAutoFit/>
          </a:bodyPr>
          <a:lstStyle/>
          <a:p>
            <a:pPr marL="0" marR="0" lvl="0" indent="0" algn="ctr" rtl="0">
              <a:lnSpc>
                <a:spcPct val="108000"/>
              </a:lnSpc>
              <a:spcBef>
                <a:spcPts val="0"/>
              </a:spcBef>
              <a:spcAft>
                <a:spcPts val="0"/>
              </a:spcAft>
              <a:buNone/>
            </a:pPr>
            <a:r>
              <a:rPr lang="en-US" sz="7512" b="1" i="0" u="none" strike="noStrike" cap="none">
                <a:solidFill>
                  <a:srgbClr val="000000"/>
                </a:solidFill>
                <a:latin typeface="Prompt Black"/>
                <a:ea typeface="Prompt Black"/>
                <a:cs typeface="Prompt Black"/>
                <a:sym typeface="Prompt Black"/>
              </a:rPr>
              <a:t>03</a:t>
            </a:r>
            <a:endParaRPr/>
          </a:p>
        </p:txBody>
      </p:sp>
      <p:sp>
        <p:nvSpPr>
          <p:cNvPr id="26" name="Google Shape;26;p4"/>
          <p:cNvSpPr txBox="1"/>
          <p:nvPr/>
        </p:nvSpPr>
        <p:spPr>
          <a:xfrm>
            <a:off x="12263212" y="2716193"/>
            <a:ext cx="2280000" cy="1156200"/>
          </a:xfrm>
          <a:prstGeom prst="rect">
            <a:avLst/>
          </a:prstGeom>
          <a:noFill/>
          <a:ln>
            <a:noFill/>
          </a:ln>
        </p:spPr>
        <p:txBody>
          <a:bodyPr spcFirstLastPara="1" wrap="square" lIns="0" tIns="0" rIns="0" bIns="0" anchor="t" anchorCtr="0">
            <a:spAutoFit/>
          </a:bodyPr>
          <a:lstStyle/>
          <a:p>
            <a:pPr marL="0" marR="0" lvl="0" indent="0" algn="ctr" rtl="0">
              <a:lnSpc>
                <a:spcPct val="108000"/>
              </a:lnSpc>
              <a:spcBef>
                <a:spcPts val="0"/>
              </a:spcBef>
              <a:spcAft>
                <a:spcPts val="0"/>
              </a:spcAft>
              <a:buNone/>
            </a:pPr>
            <a:r>
              <a:rPr lang="en-US" sz="7512" b="1" i="0" u="none" strike="noStrike" cap="none">
                <a:solidFill>
                  <a:srgbClr val="000000"/>
                </a:solidFill>
                <a:latin typeface="Prompt Black"/>
                <a:ea typeface="Prompt Black"/>
                <a:cs typeface="Prompt Black"/>
                <a:sym typeface="Prompt Black"/>
              </a:rPr>
              <a:t>02</a:t>
            </a:r>
            <a:endParaRPr/>
          </a:p>
        </p:txBody>
      </p:sp>
      <p:sp>
        <p:nvSpPr>
          <p:cNvPr id="28" name="Google Shape;28;p4"/>
          <p:cNvSpPr/>
          <p:nvPr/>
        </p:nvSpPr>
        <p:spPr>
          <a:xfrm>
            <a:off x="1316429" y="3882406"/>
            <a:ext cx="7165224" cy="2017236"/>
          </a:xfrm>
          <a:custGeom>
            <a:avLst/>
            <a:gdLst/>
            <a:ahLst/>
            <a:cxnLst/>
            <a:rect l="l" t="t" r="r" b="b"/>
            <a:pathLst>
              <a:path w="1381914" h="162617" extrusionOk="0">
                <a:moveTo>
                  <a:pt x="0" y="0"/>
                </a:moveTo>
                <a:lnTo>
                  <a:pt x="1381914" y="0"/>
                </a:lnTo>
                <a:lnTo>
                  <a:pt x="1381914" y="162617"/>
                </a:lnTo>
                <a:lnTo>
                  <a:pt x="0" y="162617"/>
                </a:lnTo>
                <a:close/>
              </a:path>
            </a:pathLst>
          </a:custGeom>
          <a:solidFill>
            <a:srgbClr val="ED7843"/>
          </a:solidFill>
          <a:ln w="38100" cap="sq" cmpd="sng">
            <a:solidFill>
              <a:srgbClr val="000000"/>
            </a:solidFill>
            <a:prstDash val="solid"/>
            <a:miter lim="8000"/>
            <a:headEnd type="none" w="sm" len="sm"/>
            <a:tailEnd type="none" w="sm" len="sm"/>
          </a:ln>
        </p:spPr>
      </p:sp>
      <p:sp>
        <p:nvSpPr>
          <p:cNvPr id="29" name="Google Shape;29;p4"/>
          <p:cNvSpPr/>
          <p:nvPr/>
        </p:nvSpPr>
        <p:spPr>
          <a:xfrm>
            <a:off x="9834921" y="3882406"/>
            <a:ext cx="7165224" cy="2017236"/>
          </a:xfrm>
          <a:custGeom>
            <a:avLst/>
            <a:gdLst/>
            <a:ahLst/>
            <a:cxnLst/>
            <a:rect l="l" t="t" r="r" b="b"/>
            <a:pathLst>
              <a:path w="1381914" h="162617" extrusionOk="0">
                <a:moveTo>
                  <a:pt x="0" y="0"/>
                </a:moveTo>
                <a:lnTo>
                  <a:pt x="1381914" y="0"/>
                </a:lnTo>
                <a:lnTo>
                  <a:pt x="1381914" y="162617"/>
                </a:lnTo>
                <a:lnTo>
                  <a:pt x="0" y="162617"/>
                </a:lnTo>
                <a:close/>
              </a:path>
            </a:pathLst>
          </a:custGeom>
          <a:solidFill>
            <a:srgbClr val="00935E"/>
          </a:solidFill>
          <a:ln w="38100" cap="sq" cmpd="sng">
            <a:solidFill>
              <a:srgbClr val="000000"/>
            </a:solidFill>
            <a:prstDash val="solid"/>
            <a:miter lim="8000"/>
            <a:headEnd type="none" w="sm" len="sm"/>
            <a:tailEnd type="none" w="sm" len="sm"/>
          </a:ln>
        </p:spPr>
      </p:sp>
      <p:sp>
        <p:nvSpPr>
          <p:cNvPr id="30" name="Google Shape;30;p4"/>
          <p:cNvSpPr/>
          <p:nvPr/>
        </p:nvSpPr>
        <p:spPr>
          <a:xfrm>
            <a:off x="5467054" y="7456235"/>
            <a:ext cx="7165224" cy="2017236"/>
          </a:xfrm>
          <a:custGeom>
            <a:avLst/>
            <a:gdLst/>
            <a:ahLst/>
            <a:cxnLst/>
            <a:rect l="l" t="t" r="r" b="b"/>
            <a:pathLst>
              <a:path w="1381914" h="162617" extrusionOk="0">
                <a:moveTo>
                  <a:pt x="0" y="0"/>
                </a:moveTo>
                <a:lnTo>
                  <a:pt x="1381914" y="0"/>
                </a:lnTo>
                <a:lnTo>
                  <a:pt x="1381914" y="162617"/>
                </a:lnTo>
                <a:lnTo>
                  <a:pt x="0" y="162617"/>
                </a:lnTo>
                <a:close/>
              </a:path>
            </a:pathLst>
          </a:custGeom>
          <a:solidFill>
            <a:srgbClr val="A9D6F1"/>
          </a:solidFill>
          <a:ln w="38100" cap="sq" cmpd="sng">
            <a:solidFill>
              <a:srgbClr val="000000"/>
            </a:solidFill>
            <a:prstDash val="solid"/>
            <a:miter lim="8000"/>
            <a:headEnd type="none" w="sm" len="sm"/>
            <a:tailEnd type="none" w="sm" len="sm"/>
          </a:ln>
        </p:spPr>
      </p:sp>
      <p:sp>
        <p:nvSpPr>
          <p:cNvPr id="32" name="Google Shape;32;p4"/>
          <p:cNvSpPr txBox="1">
            <a:spLocks noGrp="1"/>
          </p:cNvSpPr>
          <p:nvPr>
            <p:ph type="subTitle" idx="1" hasCustomPrompt="1"/>
          </p:nvPr>
        </p:nvSpPr>
        <p:spPr>
          <a:xfrm>
            <a:off x="1785950" y="3988263"/>
            <a:ext cx="6384900" cy="1708924"/>
          </a:xfrm>
          <a:prstGeom prst="rect">
            <a:avLst/>
          </a:prstGeom>
        </p:spPr>
        <p:txBody>
          <a:bodyPr spcFirstLastPara="1" wrap="square" lIns="0" tIns="0" rIns="0" bIns="0" anchor="t" anchorCtr="0">
            <a:noAutofit/>
          </a:bodyPr>
          <a:lstStyle>
            <a:lvl1pPr marL="34925" lvl="0" indent="0" algn="ctr" rtl="0">
              <a:spcBef>
                <a:spcPts val="640"/>
              </a:spcBef>
              <a:spcAft>
                <a:spcPts val="0"/>
              </a:spcAft>
              <a:buSzPts val="3550"/>
              <a:buFont typeface="Arial" panose="020B0604020202020204" pitchFamily="34" charset="0"/>
              <a:buNone/>
              <a:defRPr sz="3550" b="1"/>
            </a:lvl1pPr>
            <a:lvl2pPr lvl="1" rtl="0">
              <a:spcBef>
                <a:spcPts val="560"/>
              </a:spcBef>
              <a:spcAft>
                <a:spcPts val="0"/>
              </a:spcAft>
              <a:buSzPts val="255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r>
              <a:rPr lang="en-US" dirty="0"/>
              <a:t>Plan1, 150, str</a:t>
            </a:r>
            <a:endParaRPr dirty="0"/>
          </a:p>
        </p:txBody>
      </p:sp>
      <p:sp>
        <p:nvSpPr>
          <p:cNvPr id="33" name="Google Shape;33;p4"/>
          <p:cNvSpPr txBox="1">
            <a:spLocks noGrp="1"/>
          </p:cNvSpPr>
          <p:nvPr>
            <p:ph type="subTitle" idx="2" hasCustomPrompt="1"/>
          </p:nvPr>
        </p:nvSpPr>
        <p:spPr>
          <a:xfrm>
            <a:off x="10225088" y="3988263"/>
            <a:ext cx="6384900" cy="1708924"/>
          </a:xfrm>
          <a:prstGeom prst="rect">
            <a:avLst/>
          </a:prstGeom>
        </p:spPr>
        <p:txBody>
          <a:bodyPr spcFirstLastPara="1" wrap="square" lIns="0" tIns="0" rIns="0" bIns="0" anchor="t" anchorCtr="0">
            <a:noAutofit/>
          </a:bodyPr>
          <a:lstStyle>
            <a:lvl1pPr marL="34925" lvl="0" indent="0" algn="ctr" rtl="0">
              <a:spcBef>
                <a:spcPts val="640"/>
              </a:spcBef>
              <a:spcAft>
                <a:spcPts val="0"/>
              </a:spcAft>
              <a:buSzPts val="3550"/>
              <a:buFont typeface="Arial" panose="020B0604020202020204" pitchFamily="34" charset="0"/>
              <a:buNone/>
              <a:defRPr sz="3550" b="1"/>
            </a:lvl1pPr>
            <a:lvl2pPr lvl="1" rtl="0">
              <a:spcBef>
                <a:spcPts val="560"/>
              </a:spcBef>
              <a:spcAft>
                <a:spcPts val="0"/>
              </a:spcAft>
              <a:buSzPts val="255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pPr marL="606425" marR="0" lvl="0" indent="-571500" algn="ctr" defTabSz="914400" rtl="0" eaLnBrk="1" fontAlgn="auto" latinLnBrk="0" hangingPunct="1">
              <a:lnSpc>
                <a:spcPct val="100000"/>
              </a:lnSpc>
              <a:spcBef>
                <a:spcPts val="640"/>
              </a:spcBef>
              <a:spcAft>
                <a:spcPts val="0"/>
              </a:spcAft>
              <a:buClr>
                <a:schemeClr val="dk1"/>
              </a:buClr>
              <a:buSzPts val="3550"/>
              <a:tabLst/>
              <a:defRPr/>
            </a:pPr>
            <a:r>
              <a:rPr lang="en-US" dirty="0"/>
              <a:t>Plan2, 150, str</a:t>
            </a:r>
          </a:p>
        </p:txBody>
      </p:sp>
      <p:sp>
        <p:nvSpPr>
          <p:cNvPr id="34" name="Google Shape;34;p4"/>
          <p:cNvSpPr txBox="1">
            <a:spLocks noGrp="1"/>
          </p:cNvSpPr>
          <p:nvPr>
            <p:ph type="subTitle" idx="3" hasCustomPrompt="1"/>
          </p:nvPr>
        </p:nvSpPr>
        <p:spPr>
          <a:xfrm>
            <a:off x="5951550" y="7562076"/>
            <a:ext cx="6384900" cy="1708924"/>
          </a:xfrm>
          <a:prstGeom prst="rect">
            <a:avLst/>
          </a:prstGeom>
        </p:spPr>
        <p:txBody>
          <a:bodyPr spcFirstLastPara="1" wrap="square" lIns="0" tIns="0" rIns="0" bIns="0" anchor="t" anchorCtr="0">
            <a:noAutofit/>
          </a:bodyPr>
          <a:lstStyle>
            <a:lvl1pPr marL="34925" lvl="0" indent="0" algn="ctr" rtl="0">
              <a:spcBef>
                <a:spcPts val="640"/>
              </a:spcBef>
              <a:spcAft>
                <a:spcPts val="0"/>
              </a:spcAft>
              <a:buSzPts val="3550"/>
              <a:buFont typeface="Arial" panose="020B0604020202020204" pitchFamily="34" charset="0"/>
              <a:buNone/>
              <a:defRPr sz="3550" b="1"/>
            </a:lvl1pPr>
            <a:lvl2pPr lvl="1" rtl="0">
              <a:spcBef>
                <a:spcPts val="560"/>
              </a:spcBef>
              <a:spcAft>
                <a:spcPts val="0"/>
              </a:spcAft>
              <a:buSzPts val="255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pPr marL="606425" marR="0" lvl="0" indent="-571500" algn="ctr" defTabSz="914400" rtl="0" eaLnBrk="1" fontAlgn="auto" latinLnBrk="0" hangingPunct="1">
              <a:lnSpc>
                <a:spcPct val="100000"/>
              </a:lnSpc>
              <a:spcBef>
                <a:spcPts val="640"/>
              </a:spcBef>
              <a:spcAft>
                <a:spcPts val="0"/>
              </a:spcAft>
              <a:buClr>
                <a:schemeClr val="dk1"/>
              </a:buClr>
              <a:buSzPts val="3550"/>
              <a:tabLst/>
              <a:defRPr/>
            </a:pPr>
            <a:r>
              <a:rPr lang="en-US" dirty="0"/>
              <a:t>Plan2, 150, str</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ustom Layout 16" preserve="1" userDrawn="1">
  <p:cSld name="1_Custom Layout 16">
    <p:spTree>
      <p:nvGrpSpPr>
        <p:cNvPr id="1" name="Shape 316"/>
        <p:cNvGrpSpPr/>
        <p:nvPr/>
      </p:nvGrpSpPr>
      <p:grpSpPr>
        <a:xfrm>
          <a:off x="0" y="0"/>
          <a:ext cx="0" cy="0"/>
          <a:chOff x="0" y="0"/>
          <a:chExt cx="0" cy="0"/>
        </a:xfrm>
      </p:grpSpPr>
      <p:sp>
        <p:nvSpPr>
          <p:cNvPr id="2" name="Rectangle 1">
            <a:extLst>
              <a:ext uri="{FF2B5EF4-FFF2-40B4-BE49-F238E27FC236}">
                <a16:creationId xmlns:a16="http://schemas.microsoft.com/office/drawing/2014/main" id="{FCB57716-18F6-9F38-EBEF-2D306EDC5306}"/>
              </a:ext>
              <a:ext uri="{C183D7F6-B498-43B3-948B-1728B52AA6E4}">
                <adec:decorative xmlns:adec="http://schemas.microsoft.com/office/drawing/2017/decorative" val="1"/>
              </a:ext>
            </a:extLst>
          </p:cNvPr>
          <p:cNvSpPr/>
          <p:nvPr userDrawn="1"/>
        </p:nvSpPr>
        <p:spPr>
          <a:xfrm>
            <a:off x="7489370" y="1732369"/>
            <a:ext cx="10450286" cy="715763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p:nvSpPr>
          <p:cNvPr id="4" name="Text Placeholder 22">
            <a:extLst>
              <a:ext uri="{FF2B5EF4-FFF2-40B4-BE49-F238E27FC236}">
                <a16:creationId xmlns:a16="http://schemas.microsoft.com/office/drawing/2014/main" id="{0FF7A782-19ED-4DA2-9ABB-6998F8CBC156}"/>
              </a:ext>
            </a:extLst>
          </p:cNvPr>
          <p:cNvSpPr>
            <a:spLocks noGrp="1"/>
          </p:cNvSpPr>
          <p:nvPr>
            <p:ph type="body" sz="quarter" idx="15" hasCustomPrompt="1"/>
          </p:nvPr>
        </p:nvSpPr>
        <p:spPr>
          <a:xfrm>
            <a:off x="7998823" y="4213499"/>
            <a:ext cx="9577977" cy="4350910"/>
          </a:xfrm>
          <a:prstGeom prst="rect">
            <a:avLst/>
          </a:prstGeom>
        </p:spPr>
        <p:txBody>
          <a:bodyPr/>
          <a:lstStyle>
            <a:lvl1pPr marL="34925" indent="0">
              <a:buNone/>
              <a:defRPr sz="2800">
                <a:latin typeface="Times New Roman" panose="02020603050405020304" pitchFamily="18" charset="0"/>
                <a:cs typeface="Times New Roman" panose="02020603050405020304" pitchFamily="18" charset="0"/>
              </a:defRPr>
            </a:lvl1pPr>
          </a:lstStyle>
          <a:p>
            <a:pPr lvl="0"/>
            <a:r>
              <a:rPr lang="en-US" dirty="0"/>
              <a:t>content, 400, str, 24</a:t>
            </a:r>
          </a:p>
        </p:txBody>
      </p:sp>
      <p:sp>
        <p:nvSpPr>
          <p:cNvPr id="6" name="Picture Placeholder 17">
            <a:extLst>
              <a:ext uri="{FF2B5EF4-FFF2-40B4-BE49-F238E27FC236}">
                <a16:creationId xmlns:a16="http://schemas.microsoft.com/office/drawing/2014/main" id="{10D4C649-1092-9543-7D99-FEF5B1B5E82B}"/>
              </a:ext>
            </a:extLst>
          </p:cNvPr>
          <p:cNvSpPr>
            <a:spLocks noGrp="1"/>
          </p:cNvSpPr>
          <p:nvPr>
            <p:ph type="pic" sz="quarter" idx="13" hasCustomPrompt="1"/>
          </p:nvPr>
        </p:nvSpPr>
        <p:spPr>
          <a:xfrm>
            <a:off x="1196206" y="1195592"/>
            <a:ext cx="6293164" cy="8321425"/>
          </a:xfrm>
          <a:prstGeom prst="rect">
            <a:avLst/>
          </a:prstGeom>
        </p:spPr>
        <p:txBody>
          <a:bodyPr/>
          <a:lstStyle>
            <a:lvl1pPr algn="ctr">
              <a:defRPr/>
            </a:lvl1pPr>
          </a:lstStyle>
          <a:p>
            <a:r>
              <a:rPr lang="en-US" dirty="0"/>
              <a:t>Image, 0, </a:t>
            </a:r>
            <a:r>
              <a:rPr lang="en-US" dirty="0" err="1"/>
              <a:t>img</a:t>
            </a:r>
            <a:r>
              <a:rPr lang="en-US" dirty="0"/>
              <a:t>, 15</a:t>
            </a:r>
          </a:p>
        </p:txBody>
      </p:sp>
      <p:sp>
        <p:nvSpPr>
          <p:cNvPr id="5" name="Google Shape;7;p1">
            <a:extLst>
              <a:ext uri="{FF2B5EF4-FFF2-40B4-BE49-F238E27FC236}">
                <a16:creationId xmlns:a16="http://schemas.microsoft.com/office/drawing/2014/main" id="{098FE01E-1777-E700-CF67-100B984C4EB4}"/>
              </a:ext>
            </a:extLst>
          </p:cNvPr>
          <p:cNvSpPr txBox="1">
            <a:spLocks noGrp="1"/>
          </p:cNvSpPr>
          <p:nvPr>
            <p:ph type="title" hasCustomPrompt="1"/>
          </p:nvPr>
        </p:nvSpPr>
        <p:spPr>
          <a:xfrm>
            <a:off x="7998823" y="2037108"/>
            <a:ext cx="9577977" cy="1850799"/>
          </a:xfrm>
          <a:prstGeom prst="rect">
            <a:avLst/>
          </a:prstGeom>
          <a:noFill/>
          <a:ln>
            <a:noFill/>
          </a:ln>
        </p:spPr>
        <p:txBody>
          <a:bodyPr spcFirstLastPara="1" wrap="square" lIns="0" tIns="0" rIns="0" bIns="0" anchor="ctr" anchorCtr="0">
            <a:noAutofit/>
          </a:bodyPr>
          <a:lstStyle>
            <a:lvl1pPr marR="0" lvl="0" algn="ctr" rtl="0">
              <a:spcBef>
                <a:spcPts val="0"/>
              </a:spcBef>
              <a:spcAft>
                <a:spcPts val="0"/>
              </a:spcAft>
              <a:buClr>
                <a:schemeClr val="dk1"/>
              </a:buClr>
              <a:buSzPts val="7500"/>
              <a:buFont typeface="Prompt Black"/>
              <a:buNone/>
              <a:defRPr sz="3600" i="0" u="none" strike="noStrike" cap="none">
                <a:solidFill>
                  <a:schemeClr val="dk1"/>
                </a:solidFill>
                <a:latin typeface="Prompt Black"/>
                <a:ea typeface="Prompt Black"/>
                <a:cs typeface="Prompt Black"/>
                <a:sym typeface="Prompt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dirty="0"/>
              <a:t>Title, 80, str, 36</a:t>
            </a:r>
            <a:endParaRPr dirty="0"/>
          </a:p>
        </p:txBody>
      </p:sp>
    </p:spTree>
    <p:extLst>
      <p:ext uri="{BB962C8B-B14F-4D97-AF65-F5344CB8AC3E}">
        <p14:creationId xmlns:p14="http://schemas.microsoft.com/office/powerpoint/2010/main" val="39544853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ustom Layout 16" preserve="1" userDrawn="1">
  <p:cSld name="1_Custom Layout 16">
    <p:spTree>
      <p:nvGrpSpPr>
        <p:cNvPr id="1" name="Shape 316"/>
        <p:cNvGrpSpPr/>
        <p:nvPr/>
      </p:nvGrpSpPr>
      <p:grpSpPr>
        <a:xfrm>
          <a:off x="0" y="0"/>
          <a:ext cx="0" cy="0"/>
          <a:chOff x="0" y="0"/>
          <a:chExt cx="0" cy="0"/>
        </a:xfrm>
      </p:grpSpPr>
      <p:sp>
        <p:nvSpPr>
          <p:cNvPr id="5" name="Google Shape;7;p1">
            <a:extLst>
              <a:ext uri="{FF2B5EF4-FFF2-40B4-BE49-F238E27FC236}">
                <a16:creationId xmlns:a16="http://schemas.microsoft.com/office/drawing/2014/main" id="{098FE01E-1777-E700-CF67-100B984C4EB4}"/>
              </a:ext>
            </a:extLst>
          </p:cNvPr>
          <p:cNvSpPr txBox="1">
            <a:spLocks noGrp="1"/>
          </p:cNvSpPr>
          <p:nvPr>
            <p:ph type="title" hasCustomPrompt="1"/>
          </p:nvPr>
        </p:nvSpPr>
        <p:spPr>
          <a:xfrm>
            <a:off x="646950" y="622324"/>
            <a:ext cx="16994100" cy="1549375"/>
          </a:xfrm>
          <a:prstGeom prst="rect">
            <a:avLst/>
          </a:prstGeom>
          <a:noFill/>
          <a:ln>
            <a:noFill/>
          </a:ln>
        </p:spPr>
        <p:txBody>
          <a:bodyPr spcFirstLastPara="1" wrap="square" lIns="0" tIns="0" rIns="0" bIns="0" anchor="ctr" anchorCtr="0">
            <a:noAutofit/>
          </a:bodyPr>
          <a:lstStyle>
            <a:lvl1pPr marR="0" lvl="0" algn="ctr" rtl="0">
              <a:spcBef>
                <a:spcPts val="0"/>
              </a:spcBef>
              <a:spcAft>
                <a:spcPts val="0"/>
              </a:spcAft>
              <a:buClr>
                <a:schemeClr val="dk1"/>
              </a:buClr>
              <a:buSzPts val="7500"/>
              <a:buFont typeface="Prompt Black"/>
              <a:buNone/>
              <a:defRPr sz="4400" i="0" u="none" strike="noStrike" cap="none">
                <a:solidFill>
                  <a:schemeClr val="dk1"/>
                </a:solidFill>
                <a:latin typeface="Prompt Black"/>
                <a:ea typeface="Prompt Black"/>
                <a:cs typeface="Prompt Black"/>
                <a:sym typeface="Prompt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dirty="0"/>
              <a:t>Title, 80, str, 44</a:t>
            </a:r>
            <a:endParaRPr dirty="0"/>
          </a:p>
        </p:txBody>
      </p:sp>
      <p:sp>
        <p:nvSpPr>
          <p:cNvPr id="2" name="Oval 1">
            <a:extLst>
              <a:ext uri="{FF2B5EF4-FFF2-40B4-BE49-F238E27FC236}">
                <a16:creationId xmlns:a16="http://schemas.microsoft.com/office/drawing/2014/main" id="{08B30562-0E9D-C89C-B0DF-09F85F49DADB}"/>
              </a:ext>
            </a:extLst>
          </p:cNvPr>
          <p:cNvSpPr/>
          <p:nvPr userDrawn="1"/>
        </p:nvSpPr>
        <p:spPr>
          <a:xfrm>
            <a:off x="1937658" y="3280360"/>
            <a:ext cx="1828800" cy="1828800"/>
          </a:xfrm>
          <a:prstGeom prst="ellipse">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48728993-1371-DD92-F9D5-E2B20115560C}"/>
              </a:ext>
            </a:extLst>
          </p:cNvPr>
          <p:cNvSpPr txBox="1"/>
          <p:nvPr userDrawn="1"/>
        </p:nvSpPr>
        <p:spPr>
          <a:xfrm>
            <a:off x="2469991" y="3369261"/>
            <a:ext cx="1137940" cy="1446551"/>
          </a:xfrm>
          <a:prstGeom prst="rect">
            <a:avLst/>
          </a:prstGeom>
          <a:noFill/>
        </p:spPr>
        <p:txBody>
          <a:bodyPr wrap="square" rtlCol="0">
            <a:spAutoFit/>
          </a:bodyPr>
          <a:lstStyle/>
          <a:p>
            <a:r>
              <a:rPr lang="en-US" sz="8800" dirty="0">
                <a:solidFill>
                  <a:schemeClr val="bg1"/>
                </a:solidFill>
                <a:latin typeface="Amasis MT Pro Black" panose="02040A04050005020304" pitchFamily="18" charset="0"/>
              </a:rPr>
              <a:t>1</a:t>
            </a:r>
          </a:p>
        </p:txBody>
      </p:sp>
      <p:sp>
        <p:nvSpPr>
          <p:cNvPr id="4" name="Oval 3">
            <a:extLst>
              <a:ext uri="{FF2B5EF4-FFF2-40B4-BE49-F238E27FC236}">
                <a16:creationId xmlns:a16="http://schemas.microsoft.com/office/drawing/2014/main" id="{E86D6CD4-642C-B0B0-FC67-A1AB85D0F8DD}"/>
              </a:ext>
            </a:extLst>
          </p:cNvPr>
          <p:cNvSpPr/>
          <p:nvPr userDrawn="1"/>
        </p:nvSpPr>
        <p:spPr>
          <a:xfrm>
            <a:off x="1937658" y="6485148"/>
            <a:ext cx="1828800" cy="1828800"/>
          </a:xfrm>
          <a:prstGeom prst="ellipse">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8E0934E-25D3-4105-CDF0-6F63014DE459}"/>
              </a:ext>
            </a:extLst>
          </p:cNvPr>
          <p:cNvSpPr txBox="1"/>
          <p:nvPr userDrawn="1"/>
        </p:nvSpPr>
        <p:spPr>
          <a:xfrm>
            <a:off x="2469991" y="6676272"/>
            <a:ext cx="1137940" cy="1446551"/>
          </a:xfrm>
          <a:prstGeom prst="rect">
            <a:avLst/>
          </a:prstGeom>
          <a:noFill/>
        </p:spPr>
        <p:txBody>
          <a:bodyPr wrap="square" rtlCol="0">
            <a:spAutoFit/>
          </a:bodyPr>
          <a:lstStyle/>
          <a:p>
            <a:r>
              <a:rPr lang="en-US" sz="8800" dirty="0">
                <a:solidFill>
                  <a:schemeClr val="bg1"/>
                </a:solidFill>
                <a:latin typeface="Amasis MT Pro Black" panose="02040A04050005020304" pitchFamily="18" charset="0"/>
              </a:rPr>
              <a:t>2</a:t>
            </a:r>
          </a:p>
        </p:txBody>
      </p:sp>
      <p:sp>
        <p:nvSpPr>
          <p:cNvPr id="7" name="Text Placeholder 16">
            <a:extLst>
              <a:ext uri="{FF2B5EF4-FFF2-40B4-BE49-F238E27FC236}">
                <a16:creationId xmlns:a16="http://schemas.microsoft.com/office/drawing/2014/main" id="{726BA255-0E9F-250C-887E-0C7E220A9D80}"/>
              </a:ext>
            </a:extLst>
          </p:cNvPr>
          <p:cNvSpPr>
            <a:spLocks noGrp="1"/>
          </p:cNvSpPr>
          <p:nvPr>
            <p:ph type="body" sz="quarter" idx="10" hasCustomPrompt="1"/>
          </p:nvPr>
        </p:nvSpPr>
        <p:spPr>
          <a:xfrm>
            <a:off x="4269761" y="2951251"/>
            <a:ext cx="12066067" cy="2411264"/>
          </a:xfrm>
          <a:prstGeom prst="rect">
            <a:avLst/>
          </a:prstGeom>
        </p:spPr>
        <p:txBody>
          <a:bodyPr anchor="ctr">
            <a:normAutofit/>
          </a:bodyPr>
          <a:lstStyle>
            <a:lvl1pPr marL="34925" indent="0">
              <a:buFont typeface="Arial" panose="020B0604020202020204" pitchFamily="34" charset="0"/>
              <a:buNone/>
              <a:defRPr lang="en-US" sz="2800" dirty="0"/>
            </a:lvl1pPr>
          </a:lstStyle>
          <a:p>
            <a:pPr lvl="0"/>
            <a:r>
              <a:rPr lang="en-US" dirty="0"/>
              <a:t>Content1, 400, str, 28</a:t>
            </a:r>
          </a:p>
        </p:txBody>
      </p:sp>
      <p:sp>
        <p:nvSpPr>
          <p:cNvPr id="8" name="Text Placeholder 16">
            <a:extLst>
              <a:ext uri="{FF2B5EF4-FFF2-40B4-BE49-F238E27FC236}">
                <a16:creationId xmlns:a16="http://schemas.microsoft.com/office/drawing/2014/main" id="{8E19490E-6E9C-977C-00B0-9FD409B7E0BA}"/>
              </a:ext>
            </a:extLst>
          </p:cNvPr>
          <p:cNvSpPr>
            <a:spLocks noGrp="1"/>
          </p:cNvSpPr>
          <p:nvPr>
            <p:ph type="body" sz="quarter" idx="11" hasCustomPrompt="1"/>
          </p:nvPr>
        </p:nvSpPr>
        <p:spPr>
          <a:xfrm>
            <a:off x="4269761" y="6131152"/>
            <a:ext cx="12066067" cy="2411264"/>
          </a:xfrm>
          <a:prstGeom prst="rect">
            <a:avLst/>
          </a:prstGeom>
        </p:spPr>
        <p:txBody>
          <a:bodyPr anchor="ctr">
            <a:normAutofit/>
          </a:bodyPr>
          <a:lstStyle>
            <a:lvl1pPr marL="34925" indent="0">
              <a:buFont typeface="Arial" panose="020B0604020202020204" pitchFamily="34" charset="0"/>
              <a:buNone/>
              <a:defRPr lang="en-US" sz="2800" dirty="0"/>
            </a:lvl1pPr>
          </a:lstStyle>
          <a:p>
            <a:pPr lvl="0"/>
            <a:r>
              <a:rPr lang="en-US" dirty="0"/>
              <a:t>Content2, 400, str, 28</a:t>
            </a:r>
          </a:p>
        </p:txBody>
      </p:sp>
    </p:spTree>
    <p:extLst>
      <p:ext uri="{BB962C8B-B14F-4D97-AF65-F5344CB8AC3E}">
        <p14:creationId xmlns:p14="http://schemas.microsoft.com/office/powerpoint/2010/main" val="3522095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Layout 3">
  <p:cSld name="CUSTOM_2">
    <p:spTree>
      <p:nvGrpSpPr>
        <p:cNvPr id="1" name="Shape 40"/>
        <p:cNvGrpSpPr/>
        <p:nvPr/>
      </p:nvGrpSpPr>
      <p:grpSpPr>
        <a:xfrm>
          <a:off x="0" y="0"/>
          <a:ext cx="0" cy="0"/>
          <a:chOff x="0" y="0"/>
          <a:chExt cx="0" cy="0"/>
        </a:xfrm>
      </p:grpSpPr>
      <p:sp>
        <p:nvSpPr>
          <p:cNvPr id="41" name="Google Shape;41;p5"/>
          <p:cNvSpPr txBox="1">
            <a:spLocks noGrp="1"/>
          </p:cNvSpPr>
          <p:nvPr>
            <p:ph type="title" hasCustomPrompt="1"/>
          </p:nvPr>
        </p:nvSpPr>
        <p:spPr>
          <a:xfrm>
            <a:off x="646900" y="651694"/>
            <a:ext cx="16994100" cy="1143000"/>
          </a:xfrm>
          <a:prstGeom prst="rect">
            <a:avLst/>
          </a:prstGeom>
        </p:spPr>
        <p:txBody>
          <a:bodyPr spcFirstLastPara="1" wrap="square" lIns="0" tIns="0" rIns="0" bIns="0" anchor="t" anchorCtr="0">
            <a:noAutofit/>
          </a:bodyPr>
          <a:lstStyle>
            <a:lvl1pPr lvl="0">
              <a:spcBef>
                <a:spcPts val="0"/>
              </a:spcBef>
              <a:spcAft>
                <a:spcPts val="0"/>
              </a:spcAft>
              <a:buSzPts val="7500"/>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dirty="0"/>
              <a:t>Title, 120, str</a:t>
            </a:r>
            <a:endParaRPr dirty="0"/>
          </a:p>
        </p:txBody>
      </p:sp>
      <p:sp>
        <p:nvSpPr>
          <p:cNvPr id="42" name="Google Shape;42;p5"/>
          <p:cNvSpPr/>
          <p:nvPr/>
        </p:nvSpPr>
        <p:spPr>
          <a:xfrm>
            <a:off x="1913101" y="2868917"/>
            <a:ext cx="14461769" cy="7098859"/>
          </a:xfrm>
          <a:custGeom>
            <a:avLst/>
            <a:gdLst/>
            <a:ahLst/>
            <a:cxnLst/>
            <a:rect l="l" t="t" r="r" b="b"/>
            <a:pathLst>
              <a:path w="660400" h="324171" extrusionOk="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648"/>
                </a:cubicBezTo>
                <a:lnTo>
                  <a:pt x="660400" y="324171"/>
                </a:lnTo>
                <a:lnTo>
                  <a:pt x="0" y="324171"/>
                </a:lnTo>
                <a:lnTo>
                  <a:pt x="0" y="317653"/>
                </a:lnTo>
                <a:cubicBezTo>
                  <a:pt x="1782" y="185660"/>
                  <a:pt x="93019" y="64045"/>
                  <a:pt x="220252" y="19070"/>
                </a:cubicBezTo>
                <a:close/>
              </a:path>
            </a:pathLst>
          </a:custGeom>
          <a:solidFill>
            <a:srgbClr val="EBEFEA"/>
          </a:solidFill>
          <a:ln w="38100" cap="sq" cmpd="sng">
            <a:solidFill>
              <a:srgbClr val="00000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3" name="Google Shape;43;p5"/>
          <p:cNvCxnSpPr/>
          <p:nvPr/>
        </p:nvCxnSpPr>
        <p:spPr>
          <a:xfrm>
            <a:off x="12159805" y="4367765"/>
            <a:ext cx="0" cy="1845600"/>
          </a:xfrm>
          <a:prstGeom prst="straightConnector1">
            <a:avLst/>
          </a:prstGeom>
          <a:noFill/>
          <a:ln w="38100" cap="rnd" cmpd="sng">
            <a:solidFill>
              <a:srgbClr val="000000"/>
            </a:solidFill>
            <a:prstDash val="solid"/>
            <a:round/>
            <a:headEnd type="none" w="sm" len="sm"/>
            <a:tailEnd type="none" w="sm" len="sm"/>
          </a:ln>
        </p:spPr>
      </p:cxnSp>
      <p:cxnSp>
        <p:nvCxnSpPr>
          <p:cNvPr id="44" name="Google Shape;44;p5"/>
          <p:cNvCxnSpPr/>
          <p:nvPr/>
        </p:nvCxnSpPr>
        <p:spPr>
          <a:xfrm>
            <a:off x="4117686" y="6776091"/>
            <a:ext cx="2951700" cy="0"/>
          </a:xfrm>
          <a:prstGeom prst="straightConnector1">
            <a:avLst/>
          </a:prstGeom>
          <a:noFill/>
          <a:ln w="38100" cap="rnd" cmpd="sng">
            <a:solidFill>
              <a:srgbClr val="000000"/>
            </a:solidFill>
            <a:prstDash val="solid"/>
            <a:round/>
            <a:headEnd type="none" w="sm" len="sm"/>
            <a:tailEnd type="none" w="sm" len="sm"/>
          </a:ln>
        </p:spPr>
      </p:cxnSp>
      <p:sp>
        <p:nvSpPr>
          <p:cNvPr id="45" name="Google Shape;45;p5"/>
          <p:cNvSpPr/>
          <p:nvPr/>
        </p:nvSpPr>
        <p:spPr>
          <a:xfrm flipH="1">
            <a:off x="6128195" y="2954428"/>
            <a:ext cx="6031610" cy="6491948"/>
          </a:xfrm>
          <a:custGeom>
            <a:avLst/>
            <a:gdLst/>
            <a:ahLst/>
            <a:cxnLst/>
            <a:rect l="l" t="t" r="r" b="b"/>
            <a:pathLst>
              <a:path w="6031610" h="6491948" extrusionOk="0">
                <a:moveTo>
                  <a:pt x="6031610" y="0"/>
                </a:moveTo>
                <a:lnTo>
                  <a:pt x="0" y="0"/>
                </a:lnTo>
                <a:lnTo>
                  <a:pt x="0" y="6491948"/>
                </a:lnTo>
                <a:lnTo>
                  <a:pt x="6031610" y="6491948"/>
                </a:lnTo>
                <a:lnTo>
                  <a:pt x="6031610" y="0"/>
                </a:lnTo>
                <a:close/>
              </a:path>
            </a:pathLst>
          </a:custGeom>
          <a:blipFill rotWithShape="1">
            <a:blip r:embed="rId2">
              <a:alphaModFix/>
            </a:blip>
            <a:stretch>
              <a:fillRect/>
            </a:stretch>
          </a:blipFill>
          <a:ln>
            <a:noFill/>
          </a:ln>
        </p:spPr>
      </p:sp>
      <p:cxnSp>
        <p:nvCxnSpPr>
          <p:cNvPr id="46" name="Google Shape;46;p5"/>
          <p:cNvCxnSpPr/>
          <p:nvPr/>
        </p:nvCxnSpPr>
        <p:spPr>
          <a:xfrm>
            <a:off x="6135339" y="6501177"/>
            <a:ext cx="1965600" cy="1081200"/>
          </a:xfrm>
          <a:prstGeom prst="straightConnector1">
            <a:avLst/>
          </a:prstGeom>
          <a:noFill/>
          <a:ln w="28575" cap="rnd" cmpd="sng">
            <a:solidFill>
              <a:srgbClr val="000000"/>
            </a:solidFill>
            <a:prstDash val="solid"/>
            <a:round/>
            <a:headEnd type="none" w="sm" len="sm"/>
            <a:tailEnd type="none" w="sm" len="sm"/>
          </a:ln>
        </p:spPr>
      </p:cxnSp>
      <p:cxnSp>
        <p:nvCxnSpPr>
          <p:cNvPr id="47" name="Google Shape;47;p5"/>
          <p:cNvCxnSpPr/>
          <p:nvPr/>
        </p:nvCxnSpPr>
        <p:spPr>
          <a:xfrm>
            <a:off x="7827438" y="7946582"/>
            <a:ext cx="1886700" cy="1136400"/>
          </a:xfrm>
          <a:prstGeom prst="straightConnector1">
            <a:avLst/>
          </a:prstGeom>
          <a:noFill/>
          <a:ln w="28575" cap="rnd" cmpd="sng">
            <a:solidFill>
              <a:srgbClr val="000000"/>
            </a:solidFill>
            <a:prstDash val="solid"/>
            <a:round/>
            <a:headEnd type="none" w="sm" len="sm"/>
            <a:tailEnd type="none" w="sm" len="sm"/>
          </a:ln>
        </p:spPr>
      </p:cxnSp>
      <p:cxnSp>
        <p:nvCxnSpPr>
          <p:cNvPr id="48" name="Google Shape;48;p5"/>
          <p:cNvCxnSpPr/>
          <p:nvPr/>
        </p:nvCxnSpPr>
        <p:spPr>
          <a:xfrm>
            <a:off x="7827438" y="8143759"/>
            <a:ext cx="1886700" cy="1136400"/>
          </a:xfrm>
          <a:prstGeom prst="straightConnector1">
            <a:avLst/>
          </a:prstGeom>
          <a:noFill/>
          <a:ln w="28575" cap="rnd" cmpd="sng">
            <a:solidFill>
              <a:srgbClr val="000000"/>
            </a:solidFill>
            <a:prstDash val="solid"/>
            <a:round/>
            <a:headEnd type="none" w="sm" len="sm"/>
            <a:tailEnd type="none" w="sm" len="sm"/>
          </a:ln>
        </p:spPr>
      </p:cxnSp>
      <p:cxnSp>
        <p:nvCxnSpPr>
          <p:cNvPr id="49" name="Google Shape;49;p5"/>
          <p:cNvCxnSpPr/>
          <p:nvPr/>
        </p:nvCxnSpPr>
        <p:spPr>
          <a:xfrm rot="10800000" flipH="1">
            <a:off x="9721270" y="7553839"/>
            <a:ext cx="2413800" cy="1516800"/>
          </a:xfrm>
          <a:prstGeom prst="straightConnector1">
            <a:avLst/>
          </a:prstGeom>
          <a:noFill/>
          <a:ln w="28575" cap="rnd" cmpd="sng">
            <a:solidFill>
              <a:srgbClr val="000000"/>
            </a:solidFill>
            <a:prstDash val="solid"/>
            <a:round/>
            <a:headEnd type="none" w="sm" len="sm"/>
            <a:tailEnd type="none" w="sm" len="sm"/>
          </a:ln>
        </p:spPr>
      </p:cxnSp>
      <p:cxnSp>
        <p:nvCxnSpPr>
          <p:cNvPr id="50" name="Google Shape;50;p5"/>
          <p:cNvCxnSpPr/>
          <p:nvPr/>
        </p:nvCxnSpPr>
        <p:spPr>
          <a:xfrm rot="10800000" flipH="1">
            <a:off x="9721270" y="7743769"/>
            <a:ext cx="2413800" cy="1524300"/>
          </a:xfrm>
          <a:prstGeom prst="straightConnector1">
            <a:avLst/>
          </a:prstGeom>
          <a:noFill/>
          <a:ln w="28575" cap="rnd" cmpd="sng">
            <a:solidFill>
              <a:srgbClr val="000000"/>
            </a:solidFill>
            <a:prstDash val="solid"/>
            <a:round/>
            <a:headEnd type="none" w="sm" len="sm"/>
            <a:tailEnd type="none" w="sm" len="sm"/>
          </a:ln>
        </p:spPr>
      </p:cxnSp>
      <p:cxnSp>
        <p:nvCxnSpPr>
          <p:cNvPr id="51" name="Google Shape;51;p5"/>
          <p:cNvCxnSpPr/>
          <p:nvPr/>
        </p:nvCxnSpPr>
        <p:spPr>
          <a:xfrm>
            <a:off x="6135339" y="6760257"/>
            <a:ext cx="1740000" cy="952800"/>
          </a:xfrm>
          <a:prstGeom prst="straightConnector1">
            <a:avLst/>
          </a:prstGeom>
          <a:noFill/>
          <a:ln w="28575" cap="rnd" cmpd="sng">
            <a:solidFill>
              <a:srgbClr val="000000"/>
            </a:solidFill>
            <a:prstDash val="solid"/>
            <a:round/>
            <a:headEnd type="none" w="sm" len="sm"/>
            <a:tailEnd type="none" w="sm" len="sm"/>
          </a:ln>
        </p:spPr>
      </p:cxnSp>
      <p:grpSp>
        <p:nvGrpSpPr>
          <p:cNvPr id="52" name="Google Shape;52;p5"/>
          <p:cNvGrpSpPr/>
          <p:nvPr/>
        </p:nvGrpSpPr>
        <p:grpSpPr>
          <a:xfrm>
            <a:off x="1913101" y="6088638"/>
            <a:ext cx="2204737" cy="1076086"/>
            <a:chOff x="0" y="-76200"/>
            <a:chExt cx="489300" cy="238817"/>
          </a:xfrm>
        </p:grpSpPr>
        <p:sp>
          <p:nvSpPr>
            <p:cNvPr id="53" name="Google Shape;53;p5"/>
            <p:cNvSpPr/>
            <p:nvPr/>
          </p:nvSpPr>
          <p:spPr>
            <a:xfrm>
              <a:off x="0" y="0"/>
              <a:ext cx="489266" cy="162617"/>
            </a:xfrm>
            <a:custGeom>
              <a:avLst/>
              <a:gdLst/>
              <a:ahLst/>
              <a:cxnLst/>
              <a:rect l="l" t="t" r="r" b="b"/>
              <a:pathLst>
                <a:path w="489266" h="162617" extrusionOk="0">
                  <a:moveTo>
                    <a:pt x="0" y="0"/>
                  </a:moveTo>
                  <a:lnTo>
                    <a:pt x="489266" y="0"/>
                  </a:lnTo>
                  <a:lnTo>
                    <a:pt x="489266" y="162617"/>
                  </a:lnTo>
                  <a:lnTo>
                    <a:pt x="0" y="162617"/>
                  </a:lnTo>
                  <a:close/>
                </a:path>
              </a:pathLst>
            </a:custGeom>
            <a:solidFill>
              <a:srgbClr val="ED7843"/>
            </a:solidFill>
            <a:ln w="38100" cap="sq" cmpd="sng">
              <a:solidFill>
                <a:srgbClr val="000000"/>
              </a:solidFill>
              <a:prstDash val="solid"/>
              <a:miter lim="8000"/>
              <a:headEnd type="none" w="sm" len="sm"/>
              <a:tailEnd type="none" w="sm" len="sm"/>
            </a:ln>
          </p:spPr>
        </p:sp>
        <p:sp>
          <p:nvSpPr>
            <p:cNvPr id="54" name="Google Shape;54;p5"/>
            <p:cNvSpPr txBox="1"/>
            <p:nvPr/>
          </p:nvSpPr>
          <p:spPr>
            <a:xfrm>
              <a:off x="0" y="-76200"/>
              <a:ext cx="489300" cy="238800"/>
            </a:xfrm>
            <a:prstGeom prst="rect">
              <a:avLst/>
            </a:prstGeom>
            <a:noFill/>
            <a:ln>
              <a:noFill/>
            </a:ln>
          </p:spPr>
          <p:txBody>
            <a:bodyPr spcFirstLastPara="1" wrap="square" lIns="50800" tIns="50800" rIns="50800" bIns="50800" anchor="ctr" anchorCtr="0">
              <a:noAutofit/>
            </a:bodyPr>
            <a:lstStyle/>
            <a:p>
              <a:pPr marL="0" marR="0" lvl="0" indent="0" algn="ctr" rtl="0">
                <a:lnSpc>
                  <a:spcPct val="213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5" name="Google Shape;55;p5"/>
          <p:cNvGrpSpPr/>
          <p:nvPr/>
        </p:nvGrpSpPr>
        <p:grpSpPr>
          <a:xfrm>
            <a:off x="3769995" y="7800409"/>
            <a:ext cx="2204737" cy="1076086"/>
            <a:chOff x="0" y="-76200"/>
            <a:chExt cx="489300" cy="238817"/>
          </a:xfrm>
        </p:grpSpPr>
        <p:sp>
          <p:nvSpPr>
            <p:cNvPr id="56" name="Google Shape;56;p5"/>
            <p:cNvSpPr/>
            <p:nvPr/>
          </p:nvSpPr>
          <p:spPr>
            <a:xfrm>
              <a:off x="0" y="0"/>
              <a:ext cx="489266" cy="162617"/>
            </a:xfrm>
            <a:custGeom>
              <a:avLst/>
              <a:gdLst/>
              <a:ahLst/>
              <a:cxnLst/>
              <a:rect l="l" t="t" r="r" b="b"/>
              <a:pathLst>
                <a:path w="489266" h="162617" extrusionOk="0">
                  <a:moveTo>
                    <a:pt x="0" y="0"/>
                  </a:moveTo>
                  <a:lnTo>
                    <a:pt x="489266" y="0"/>
                  </a:lnTo>
                  <a:lnTo>
                    <a:pt x="489266" y="162617"/>
                  </a:lnTo>
                  <a:lnTo>
                    <a:pt x="0" y="162617"/>
                  </a:lnTo>
                  <a:close/>
                </a:path>
              </a:pathLst>
            </a:custGeom>
            <a:solidFill>
              <a:srgbClr val="55ADE3"/>
            </a:solidFill>
            <a:ln w="38100" cap="sq" cmpd="sng">
              <a:solidFill>
                <a:srgbClr val="000000"/>
              </a:solidFill>
              <a:prstDash val="solid"/>
              <a:miter lim="8000"/>
              <a:headEnd type="none" w="sm" len="sm"/>
              <a:tailEnd type="none" w="sm" len="sm"/>
            </a:ln>
          </p:spPr>
        </p:sp>
        <p:sp>
          <p:nvSpPr>
            <p:cNvPr id="57" name="Google Shape;57;p5"/>
            <p:cNvSpPr txBox="1"/>
            <p:nvPr/>
          </p:nvSpPr>
          <p:spPr>
            <a:xfrm>
              <a:off x="0" y="-76200"/>
              <a:ext cx="489300" cy="238800"/>
            </a:xfrm>
            <a:prstGeom prst="rect">
              <a:avLst/>
            </a:prstGeom>
            <a:noFill/>
            <a:ln>
              <a:noFill/>
            </a:ln>
          </p:spPr>
          <p:txBody>
            <a:bodyPr spcFirstLastPara="1" wrap="square" lIns="50800" tIns="50800" rIns="50800" bIns="50800" anchor="ctr" anchorCtr="0">
              <a:noAutofit/>
            </a:bodyPr>
            <a:lstStyle/>
            <a:p>
              <a:pPr marL="0" marR="0" lvl="0" indent="0" algn="ctr" rtl="0">
                <a:lnSpc>
                  <a:spcPct val="213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8" name="Google Shape;58;p5"/>
          <p:cNvGrpSpPr/>
          <p:nvPr/>
        </p:nvGrpSpPr>
        <p:grpSpPr>
          <a:xfrm>
            <a:off x="11057512" y="3456623"/>
            <a:ext cx="2204737" cy="1076086"/>
            <a:chOff x="0" y="-76200"/>
            <a:chExt cx="489300" cy="238817"/>
          </a:xfrm>
        </p:grpSpPr>
        <p:sp>
          <p:nvSpPr>
            <p:cNvPr id="59" name="Google Shape;59;p5"/>
            <p:cNvSpPr/>
            <p:nvPr/>
          </p:nvSpPr>
          <p:spPr>
            <a:xfrm>
              <a:off x="0" y="0"/>
              <a:ext cx="489266" cy="162617"/>
            </a:xfrm>
            <a:custGeom>
              <a:avLst/>
              <a:gdLst/>
              <a:ahLst/>
              <a:cxnLst/>
              <a:rect l="l" t="t" r="r" b="b"/>
              <a:pathLst>
                <a:path w="489266" h="162617" extrusionOk="0">
                  <a:moveTo>
                    <a:pt x="0" y="0"/>
                  </a:moveTo>
                  <a:lnTo>
                    <a:pt x="489266" y="0"/>
                  </a:lnTo>
                  <a:lnTo>
                    <a:pt x="489266" y="162617"/>
                  </a:lnTo>
                  <a:lnTo>
                    <a:pt x="0" y="162617"/>
                  </a:lnTo>
                  <a:close/>
                </a:path>
              </a:pathLst>
            </a:custGeom>
            <a:solidFill>
              <a:srgbClr val="D7E4F4"/>
            </a:solidFill>
            <a:ln w="38100" cap="sq" cmpd="sng">
              <a:solidFill>
                <a:srgbClr val="000000"/>
              </a:solidFill>
              <a:prstDash val="solid"/>
              <a:miter lim="8000"/>
              <a:headEnd type="none" w="sm" len="sm"/>
              <a:tailEnd type="none" w="sm" len="sm"/>
            </a:ln>
          </p:spPr>
        </p:sp>
        <p:sp>
          <p:nvSpPr>
            <p:cNvPr id="60" name="Google Shape;60;p5"/>
            <p:cNvSpPr txBox="1"/>
            <p:nvPr/>
          </p:nvSpPr>
          <p:spPr>
            <a:xfrm>
              <a:off x="0" y="-76200"/>
              <a:ext cx="489300" cy="238800"/>
            </a:xfrm>
            <a:prstGeom prst="rect">
              <a:avLst/>
            </a:prstGeom>
            <a:noFill/>
            <a:ln>
              <a:noFill/>
            </a:ln>
          </p:spPr>
          <p:txBody>
            <a:bodyPr spcFirstLastPara="1" wrap="square" lIns="50800" tIns="50800" rIns="50800" bIns="50800" anchor="ctr" anchorCtr="0">
              <a:noAutofit/>
            </a:bodyPr>
            <a:lstStyle/>
            <a:p>
              <a:pPr marL="0" marR="0" lvl="0" indent="0" algn="ctr" rtl="0">
                <a:lnSpc>
                  <a:spcPct val="213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1" name="Google Shape;61;p5"/>
          <p:cNvGrpSpPr/>
          <p:nvPr/>
        </p:nvGrpSpPr>
        <p:grpSpPr>
          <a:xfrm>
            <a:off x="7709416" y="7697445"/>
            <a:ext cx="331622" cy="331622"/>
            <a:chOff x="0" y="0"/>
            <a:chExt cx="812800" cy="812800"/>
          </a:xfrm>
        </p:grpSpPr>
        <p:sp>
          <p:nvSpPr>
            <p:cNvPr id="62" name="Google Shape;62;p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9E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5"/>
            <p:cNvSpPr txBox="1"/>
            <p:nvPr/>
          </p:nvSpPr>
          <p:spPr>
            <a:xfrm>
              <a:off x="76200" y="0"/>
              <a:ext cx="660300" cy="736500"/>
            </a:xfrm>
            <a:prstGeom prst="rect">
              <a:avLst/>
            </a:prstGeom>
            <a:noFill/>
            <a:ln>
              <a:noFill/>
            </a:ln>
          </p:spPr>
          <p:txBody>
            <a:bodyPr spcFirstLastPara="1" wrap="square" lIns="50800" tIns="50800" rIns="50800" bIns="50800" anchor="ctr" anchorCtr="0">
              <a:noAutofit/>
            </a:bodyPr>
            <a:lstStyle/>
            <a:p>
              <a:pPr marL="0" marR="0" lvl="0" indent="0" algn="ctr" rtl="0">
                <a:lnSpc>
                  <a:spcPct val="213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4" name="Google Shape;64;p5"/>
          <p:cNvGrpSpPr/>
          <p:nvPr/>
        </p:nvGrpSpPr>
        <p:grpSpPr>
          <a:xfrm>
            <a:off x="7430437" y="7434050"/>
            <a:ext cx="889528" cy="889528"/>
            <a:chOff x="0" y="0"/>
            <a:chExt cx="812800" cy="812800"/>
          </a:xfrm>
        </p:grpSpPr>
        <p:sp>
          <p:nvSpPr>
            <p:cNvPr id="65" name="Google Shape;65;p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38100" cap="sq" cmpd="sng">
              <a:solidFill>
                <a:srgbClr val="D9E7D6"/>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5"/>
            <p:cNvSpPr txBox="1"/>
            <p:nvPr/>
          </p:nvSpPr>
          <p:spPr>
            <a:xfrm>
              <a:off x="76200" y="0"/>
              <a:ext cx="660300" cy="736500"/>
            </a:xfrm>
            <a:prstGeom prst="rect">
              <a:avLst/>
            </a:prstGeom>
            <a:noFill/>
            <a:ln>
              <a:noFill/>
            </a:ln>
          </p:spPr>
          <p:txBody>
            <a:bodyPr spcFirstLastPara="1" wrap="square" lIns="50800" tIns="50800" rIns="50800" bIns="50800" anchor="ctr" anchorCtr="0">
              <a:noAutofit/>
            </a:bodyPr>
            <a:lstStyle/>
            <a:p>
              <a:pPr marL="0" marR="0" lvl="0" indent="0" algn="ctr" rtl="0">
                <a:lnSpc>
                  <a:spcPct val="213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7" name="Google Shape;67;p5"/>
          <p:cNvGrpSpPr/>
          <p:nvPr/>
        </p:nvGrpSpPr>
        <p:grpSpPr>
          <a:xfrm>
            <a:off x="7088464" y="7092076"/>
            <a:ext cx="1573500" cy="1573500"/>
            <a:chOff x="0" y="0"/>
            <a:chExt cx="812800" cy="812800"/>
          </a:xfrm>
        </p:grpSpPr>
        <p:sp>
          <p:nvSpPr>
            <p:cNvPr id="68" name="Google Shape;68;p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38100" cap="sq" cmpd="sng">
              <a:solidFill>
                <a:srgbClr val="D9E7D6"/>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5"/>
            <p:cNvSpPr txBox="1"/>
            <p:nvPr/>
          </p:nvSpPr>
          <p:spPr>
            <a:xfrm>
              <a:off x="76200" y="0"/>
              <a:ext cx="660300" cy="736500"/>
            </a:xfrm>
            <a:prstGeom prst="rect">
              <a:avLst/>
            </a:prstGeom>
            <a:noFill/>
            <a:ln>
              <a:noFill/>
            </a:ln>
          </p:spPr>
          <p:txBody>
            <a:bodyPr spcFirstLastPara="1" wrap="square" lIns="50800" tIns="50800" rIns="50800" bIns="50800" anchor="ctr" anchorCtr="0">
              <a:noAutofit/>
            </a:bodyPr>
            <a:lstStyle/>
            <a:p>
              <a:pPr marL="0" marR="0" lvl="0" indent="0" algn="ctr" rtl="0">
                <a:lnSpc>
                  <a:spcPct val="213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0" name="Google Shape;70;p5"/>
          <p:cNvGrpSpPr/>
          <p:nvPr/>
        </p:nvGrpSpPr>
        <p:grpSpPr>
          <a:xfrm>
            <a:off x="6756644" y="6760257"/>
            <a:ext cx="2237151" cy="2237151"/>
            <a:chOff x="0" y="0"/>
            <a:chExt cx="812800" cy="812800"/>
          </a:xfrm>
        </p:grpSpPr>
        <p:sp>
          <p:nvSpPr>
            <p:cNvPr id="71" name="Google Shape;71;p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38100" cap="sq" cmpd="sng">
              <a:solidFill>
                <a:srgbClr val="D9E7D6"/>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5"/>
            <p:cNvSpPr txBox="1"/>
            <p:nvPr/>
          </p:nvSpPr>
          <p:spPr>
            <a:xfrm>
              <a:off x="76200" y="0"/>
              <a:ext cx="660300" cy="736500"/>
            </a:xfrm>
            <a:prstGeom prst="rect">
              <a:avLst/>
            </a:prstGeom>
            <a:noFill/>
            <a:ln>
              <a:noFill/>
            </a:ln>
          </p:spPr>
          <p:txBody>
            <a:bodyPr spcFirstLastPara="1" wrap="square" lIns="50800" tIns="50800" rIns="50800" bIns="50800" anchor="ctr" anchorCtr="0">
              <a:noAutofit/>
            </a:bodyPr>
            <a:lstStyle/>
            <a:p>
              <a:pPr marL="0" marR="0" lvl="0" indent="0" algn="ctr" rtl="0">
                <a:lnSpc>
                  <a:spcPct val="213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3" name="Google Shape;73;p5"/>
          <p:cNvGrpSpPr/>
          <p:nvPr/>
        </p:nvGrpSpPr>
        <p:grpSpPr>
          <a:xfrm>
            <a:off x="6497564" y="6501177"/>
            <a:ext cx="2755311" cy="2755311"/>
            <a:chOff x="0" y="0"/>
            <a:chExt cx="812800" cy="812800"/>
          </a:xfrm>
        </p:grpSpPr>
        <p:sp>
          <p:nvSpPr>
            <p:cNvPr id="74" name="Google Shape;74;p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38100" cap="sq" cmpd="sng">
              <a:solidFill>
                <a:srgbClr val="D9E7D6"/>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5"/>
            <p:cNvSpPr txBox="1"/>
            <p:nvPr/>
          </p:nvSpPr>
          <p:spPr>
            <a:xfrm>
              <a:off x="76200" y="0"/>
              <a:ext cx="660300" cy="736500"/>
            </a:xfrm>
            <a:prstGeom prst="rect">
              <a:avLst/>
            </a:prstGeom>
            <a:noFill/>
            <a:ln>
              <a:noFill/>
            </a:ln>
          </p:spPr>
          <p:txBody>
            <a:bodyPr spcFirstLastPara="1" wrap="square" lIns="50800" tIns="50800" rIns="50800" bIns="50800" anchor="ctr" anchorCtr="0">
              <a:noAutofit/>
            </a:bodyPr>
            <a:lstStyle/>
            <a:p>
              <a:pPr marL="0" marR="0" lvl="0" indent="0" algn="ctr" rtl="0">
                <a:lnSpc>
                  <a:spcPct val="213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cxnSp>
        <p:nvCxnSpPr>
          <p:cNvPr id="76" name="Google Shape;76;p5"/>
          <p:cNvCxnSpPr/>
          <p:nvPr/>
        </p:nvCxnSpPr>
        <p:spPr>
          <a:xfrm>
            <a:off x="10437852" y="6200402"/>
            <a:ext cx="1731600" cy="0"/>
          </a:xfrm>
          <a:prstGeom prst="straightConnector1">
            <a:avLst/>
          </a:prstGeom>
          <a:noFill/>
          <a:ln w="38100" cap="rnd" cmpd="sng">
            <a:solidFill>
              <a:srgbClr val="000000"/>
            </a:solidFill>
            <a:prstDash val="solid"/>
            <a:round/>
            <a:headEnd type="none" w="sm" len="sm"/>
            <a:tailEnd type="none" w="sm" len="sm"/>
          </a:ln>
        </p:spPr>
      </p:cxnSp>
      <p:cxnSp>
        <p:nvCxnSpPr>
          <p:cNvPr id="77" name="Google Shape;77;p5"/>
          <p:cNvCxnSpPr/>
          <p:nvPr/>
        </p:nvCxnSpPr>
        <p:spPr>
          <a:xfrm>
            <a:off x="5955530" y="8487862"/>
            <a:ext cx="1014600" cy="0"/>
          </a:xfrm>
          <a:prstGeom prst="straightConnector1">
            <a:avLst/>
          </a:prstGeom>
          <a:noFill/>
          <a:ln w="38100" cap="rnd" cmpd="sng">
            <a:solidFill>
              <a:srgbClr val="000000"/>
            </a:solidFill>
            <a:prstDash val="solid"/>
            <a:round/>
            <a:headEnd type="none" w="sm" len="sm"/>
            <a:tailEnd type="none" w="sm" len="sm"/>
          </a:ln>
        </p:spPr>
      </p:cxnSp>
      <p:cxnSp>
        <p:nvCxnSpPr>
          <p:cNvPr id="78" name="Google Shape;78;p5"/>
          <p:cNvCxnSpPr/>
          <p:nvPr/>
        </p:nvCxnSpPr>
        <p:spPr>
          <a:xfrm rot="10800000" flipH="1">
            <a:off x="6935510" y="7956669"/>
            <a:ext cx="860400" cy="537300"/>
          </a:xfrm>
          <a:prstGeom prst="straightConnector1">
            <a:avLst/>
          </a:prstGeom>
          <a:noFill/>
          <a:ln w="38100" cap="rnd" cmpd="sng">
            <a:solidFill>
              <a:srgbClr val="000000"/>
            </a:solidFill>
            <a:prstDash val="solid"/>
            <a:round/>
            <a:headEnd type="none" w="sm" len="sm"/>
            <a:tailEnd type="none" w="sm" len="sm"/>
          </a:ln>
        </p:spPr>
      </p:cxnSp>
      <p:cxnSp>
        <p:nvCxnSpPr>
          <p:cNvPr id="79" name="Google Shape;79;p5"/>
          <p:cNvCxnSpPr/>
          <p:nvPr/>
        </p:nvCxnSpPr>
        <p:spPr>
          <a:xfrm>
            <a:off x="8855531" y="8737977"/>
            <a:ext cx="5508900" cy="0"/>
          </a:xfrm>
          <a:prstGeom prst="straightConnector1">
            <a:avLst/>
          </a:prstGeom>
          <a:noFill/>
          <a:ln w="38100" cap="rnd" cmpd="sng">
            <a:solidFill>
              <a:srgbClr val="000000"/>
            </a:solidFill>
            <a:prstDash val="solid"/>
            <a:round/>
            <a:headEnd type="none" w="sm" len="sm"/>
            <a:tailEnd type="none" w="sm" len="sm"/>
          </a:ln>
        </p:spPr>
      </p:cxnSp>
      <p:cxnSp>
        <p:nvCxnSpPr>
          <p:cNvPr id="80" name="Google Shape;80;p5"/>
          <p:cNvCxnSpPr/>
          <p:nvPr/>
        </p:nvCxnSpPr>
        <p:spPr>
          <a:xfrm>
            <a:off x="14345340" y="7743697"/>
            <a:ext cx="0" cy="1003800"/>
          </a:xfrm>
          <a:prstGeom prst="straightConnector1">
            <a:avLst/>
          </a:prstGeom>
          <a:noFill/>
          <a:ln w="38100" cap="rnd" cmpd="sng">
            <a:solidFill>
              <a:srgbClr val="000000"/>
            </a:solidFill>
            <a:prstDash val="solid"/>
            <a:round/>
            <a:headEnd type="none" w="sm" len="sm"/>
            <a:tailEnd type="none" w="sm" len="sm"/>
          </a:ln>
        </p:spPr>
      </p:cxnSp>
      <p:grpSp>
        <p:nvGrpSpPr>
          <p:cNvPr id="81" name="Google Shape;81;p5"/>
          <p:cNvGrpSpPr/>
          <p:nvPr/>
        </p:nvGrpSpPr>
        <p:grpSpPr>
          <a:xfrm>
            <a:off x="13039960" y="6724332"/>
            <a:ext cx="2649469" cy="1076086"/>
            <a:chOff x="0" y="-76200"/>
            <a:chExt cx="588000" cy="238817"/>
          </a:xfrm>
        </p:grpSpPr>
        <p:sp>
          <p:nvSpPr>
            <p:cNvPr id="82" name="Google Shape;82;p5"/>
            <p:cNvSpPr/>
            <p:nvPr/>
          </p:nvSpPr>
          <p:spPr>
            <a:xfrm>
              <a:off x="0" y="0"/>
              <a:ext cx="587865" cy="162617"/>
            </a:xfrm>
            <a:custGeom>
              <a:avLst/>
              <a:gdLst/>
              <a:ahLst/>
              <a:cxnLst/>
              <a:rect l="l" t="t" r="r" b="b"/>
              <a:pathLst>
                <a:path w="587865" h="162617" extrusionOk="0">
                  <a:moveTo>
                    <a:pt x="0" y="0"/>
                  </a:moveTo>
                  <a:lnTo>
                    <a:pt x="587865" y="0"/>
                  </a:lnTo>
                  <a:lnTo>
                    <a:pt x="587865" y="162617"/>
                  </a:lnTo>
                  <a:lnTo>
                    <a:pt x="0" y="162617"/>
                  </a:lnTo>
                  <a:close/>
                </a:path>
              </a:pathLst>
            </a:custGeom>
            <a:solidFill>
              <a:srgbClr val="EDBF2B"/>
            </a:solidFill>
            <a:ln w="38100" cap="sq" cmpd="sng">
              <a:solidFill>
                <a:srgbClr val="000000"/>
              </a:solidFill>
              <a:prstDash val="solid"/>
              <a:miter lim="8000"/>
              <a:headEnd type="none" w="sm" len="sm"/>
              <a:tailEnd type="none" w="sm" len="sm"/>
            </a:ln>
          </p:spPr>
        </p:sp>
        <p:sp>
          <p:nvSpPr>
            <p:cNvPr id="83" name="Google Shape;83;p5"/>
            <p:cNvSpPr txBox="1"/>
            <p:nvPr/>
          </p:nvSpPr>
          <p:spPr>
            <a:xfrm>
              <a:off x="0" y="-76200"/>
              <a:ext cx="588000" cy="238800"/>
            </a:xfrm>
            <a:prstGeom prst="rect">
              <a:avLst/>
            </a:prstGeom>
            <a:noFill/>
            <a:ln>
              <a:noFill/>
            </a:ln>
          </p:spPr>
          <p:txBody>
            <a:bodyPr spcFirstLastPara="1" wrap="square" lIns="50800" tIns="50800" rIns="50800" bIns="50800" anchor="ctr" anchorCtr="0">
              <a:noAutofit/>
            </a:bodyPr>
            <a:lstStyle/>
            <a:p>
              <a:pPr marL="0" marR="0" lvl="0" indent="0" algn="ctr" rtl="0">
                <a:lnSpc>
                  <a:spcPct val="213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84" name="Google Shape;84;p5"/>
          <p:cNvSpPr txBox="1">
            <a:spLocks noGrp="1"/>
          </p:cNvSpPr>
          <p:nvPr>
            <p:ph type="subTitle" idx="1" hasCustomPrompt="1"/>
          </p:nvPr>
        </p:nvSpPr>
        <p:spPr>
          <a:xfrm>
            <a:off x="2234400" y="1874068"/>
            <a:ext cx="13819200" cy="792557"/>
          </a:xfrm>
          <a:prstGeom prst="rect">
            <a:avLst/>
          </a:prstGeom>
        </p:spPr>
        <p:txBody>
          <a:bodyPr spcFirstLastPara="1" wrap="square" lIns="0" tIns="0" rIns="0" bIns="0" anchor="t" anchorCtr="0">
            <a:noAutofit/>
          </a:bodyPr>
          <a:lstStyle>
            <a:lvl1pPr lvl="0" algn="ctr" rtl="0">
              <a:spcBef>
                <a:spcPts val="640"/>
              </a:spcBef>
              <a:spcAft>
                <a:spcPts val="0"/>
              </a:spcAft>
              <a:buSzPts val="2550"/>
              <a:buNone/>
              <a:defRPr sz="2550"/>
            </a:lvl1pPr>
            <a:lvl2pPr lvl="1" rtl="0">
              <a:spcBef>
                <a:spcPts val="560"/>
              </a:spcBef>
              <a:spcAft>
                <a:spcPts val="0"/>
              </a:spcAft>
              <a:buSzPts val="2550"/>
              <a:buNone/>
              <a:defRPr b="1"/>
            </a:lvl2pPr>
            <a:lvl3pPr lvl="2" rtl="0">
              <a:spcBef>
                <a:spcPts val="480"/>
              </a:spcBef>
              <a:spcAft>
                <a:spcPts val="0"/>
              </a:spcAft>
              <a:buSzPts val="2550"/>
              <a:buNone/>
              <a:defRPr sz="2550" b="1"/>
            </a:lvl3pPr>
            <a:lvl4pPr lvl="3" rtl="0">
              <a:spcBef>
                <a:spcPts val="400"/>
              </a:spcBef>
              <a:spcAft>
                <a:spcPts val="0"/>
              </a:spcAft>
              <a:buSzPts val="2550"/>
              <a:buNone/>
              <a:defRPr sz="2550" b="1"/>
            </a:lvl4pPr>
            <a:lvl5pPr lvl="4" rtl="0">
              <a:spcBef>
                <a:spcPts val="400"/>
              </a:spcBef>
              <a:spcAft>
                <a:spcPts val="0"/>
              </a:spcAft>
              <a:buSzPts val="2550"/>
              <a:buNone/>
              <a:defRPr sz="2550" b="1"/>
            </a:lvl5pPr>
            <a:lvl6pPr lvl="5" rtl="0">
              <a:spcBef>
                <a:spcPts val="400"/>
              </a:spcBef>
              <a:spcAft>
                <a:spcPts val="0"/>
              </a:spcAft>
              <a:buSzPts val="2550"/>
              <a:buNone/>
              <a:defRPr sz="2550" b="1"/>
            </a:lvl6pPr>
            <a:lvl7pPr lvl="6" rtl="0">
              <a:spcBef>
                <a:spcPts val="400"/>
              </a:spcBef>
              <a:spcAft>
                <a:spcPts val="0"/>
              </a:spcAft>
              <a:buSzPts val="2550"/>
              <a:buNone/>
              <a:defRPr sz="2550" b="1"/>
            </a:lvl7pPr>
            <a:lvl8pPr lvl="7" rtl="0">
              <a:spcBef>
                <a:spcPts val="400"/>
              </a:spcBef>
              <a:spcAft>
                <a:spcPts val="0"/>
              </a:spcAft>
              <a:buSzPts val="2550"/>
              <a:buNone/>
              <a:defRPr sz="2550" b="1"/>
            </a:lvl8pPr>
            <a:lvl9pPr lvl="8" rtl="0">
              <a:spcBef>
                <a:spcPts val="400"/>
              </a:spcBef>
              <a:spcAft>
                <a:spcPts val="0"/>
              </a:spcAft>
              <a:buSzPts val="2550"/>
              <a:buNone/>
              <a:defRPr sz="2550" b="1"/>
            </a:lvl9pPr>
          </a:lstStyle>
          <a:p>
            <a:r>
              <a:rPr lang="en-US" dirty="0"/>
              <a:t>Summary, 250, str</a:t>
            </a:r>
            <a:endParaRPr dirty="0"/>
          </a:p>
        </p:txBody>
      </p:sp>
      <p:sp>
        <p:nvSpPr>
          <p:cNvPr id="85" name="Google Shape;85;p5"/>
          <p:cNvSpPr txBox="1">
            <a:spLocks noGrp="1"/>
          </p:cNvSpPr>
          <p:nvPr>
            <p:ph type="subTitle" idx="2" hasCustomPrompt="1"/>
          </p:nvPr>
        </p:nvSpPr>
        <p:spPr>
          <a:xfrm>
            <a:off x="10057238" y="3753453"/>
            <a:ext cx="4205274" cy="803444"/>
          </a:xfrm>
          <a:prstGeom prst="rect">
            <a:avLst/>
          </a:prstGeom>
        </p:spPr>
        <p:txBody>
          <a:bodyPr spcFirstLastPara="1" wrap="square" lIns="0" tIns="0" rIns="0" bIns="0" anchor="ctr" anchorCtr="0">
            <a:noAutofit/>
          </a:bodyPr>
          <a:lstStyle>
            <a:lvl1pPr lvl="0" algn="ctr" rtl="0">
              <a:spcBef>
                <a:spcPts val="640"/>
              </a:spcBef>
              <a:spcAft>
                <a:spcPts val="0"/>
              </a:spcAft>
              <a:buSzPts val="3050"/>
              <a:buNone/>
              <a:defRPr sz="2400" b="1"/>
            </a:lvl1pPr>
            <a:lvl2pPr lvl="1" rtl="0">
              <a:spcBef>
                <a:spcPts val="560"/>
              </a:spcBef>
              <a:spcAft>
                <a:spcPts val="0"/>
              </a:spcAft>
              <a:buSzPts val="2550"/>
              <a:buNone/>
              <a:defRPr b="1"/>
            </a:lvl2pPr>
            <a:lvl3pPr lvl="2" rtl="0">
              <a:spcBef>
                <a:spcPts val="480"/>
              </a:spcBef>
              <a:spcAft>
                <a:spcPts val="0"/>
              </a:spcAft>
              <a:buSzPts val="2550"/>
              <a:buNone/>
              <a:defRPr sz="2550" b="1"/>
            </a:lvl3pPr>
            <a:lvl4pPr lvl="3" rtl="0">
              <a:spcBef>
                <a:spcPts val="400"/>
              </a:spcBef>
              <a:spcAft>
                <a:spcPts val="0"/>
              </a:spcAft>
              <a:buSzPts val="2550"/>
              <a:buNone/>
              <a:defRPr sz="2550" b="1"/>
            </a:lvl4pPr>
            <a:lvl5pPr lvl="4" rtl="0">
              <a:spcBef>
                <a:spcPts val="400"/>
              </a:spcBef>
              <a:spcAft>
                <a:spcPts val="0"/>
              </a:spcAft>
              <a:buSzPts val="2550"/>
              <a:buNone/>
              <a:defRPr sz="2550" b="1"/>
            </a:lvl5pPr>
            <a:lvl6pPr lvl="5" rtl="0">
              <a:spcBef>
                <a:spcPts val="400"/>
              </a:spcBef>
              <a:spcAft>
                <a:spcPts val="0"/>
              </a:spcAft>
              <a:buSzPts val="2550"/>
              <a:buNone/>
              <a:defRPr sz="2550" b="1"/>
            </a:lvl6pPr>
            <a:lvl7pPr lvl="6" rtl="0">
              <a:spcBef>
                <a:spcPts val="400"/>
              </a:spcBef>
              <a:spcAft>
                <a:spcPts val="0"/>
              </a:spcAft>
              <a:buSzPts val="2550"/>
              <a:buNone/>
              <a:defRPr sz="2550" b="1"/>
            </a:lvl7pPr>
            <a:lvl8pPr lvl="7" rtl="0">
              <a:spcBef>
                <a:spcPts val="400"/>
              </a:spcBef>
              <a:spcAft>
                <a:spcPts val="0"/>
              </a:spcAft>
              <a:buSzPts val="2550"/>
              <a:buNone/>
              <a:defRPr sz="2550" b="1"/>
            </a:lvl8pPr>
            <a:lvl9pPr lvl="8" rtl="0">
              <a:spcBef>
                <a:spcPts val="400"/>
              </a:spcBef>
              <a:spcAft>
                <a:spcPts val="0"/>
              </a:spcAft>
              <a:buSzPts val="2550"/>
              <a:buNone/>
              <a:defRPr sz="2550" b="1"/>
            </a:lvl9pPr>
          </a:lstStyle>
          <a:p>
            <a:r>
              <a:rPr lang="en-US" dirty="0"/>
              <a:t>Point1, 70, str</a:t>
            </a:r>
          </a:p>
        </p:txBody>
      </p:sp>
      <p:sp>
        <p:nvSpPr>
          <p:cNvPr id="86" name="Google Shape;86;p5"/>
          <p:cNvSpPr txBox="1">
            <a:spLocks noGrp="1"/>
          </p:cNvSpPr>
          <p:nvPr>
            <p:ph type="subTitle" idx="3" hasCustomPrompt="1"/>
          </p:nvPr>
        </p:nvSpPr>
        <p:spPr>
          <a:xfrm>
            <a:off x="12242713" y="7000453"/>
            <a:ext cx="4205274" cy="803444"/>
          </a:xfrm>
          <a:prstGeom prst="rect">
            <a:avLst/>
          </a:prstGeom>
        </p:spPr>
        <p:txBody>
          <a:bodyPr spcFirstLastPara="1" wrap="square" lIns="0" tIns="0" rIns="0" bIns="0" anchor="ctr" anchorCtr="0">
            <a:noAutofit/>
          </a:bodyPr>
          <a:lstStyle>
            <a:lvl1pPr lvl="0" algn="ctr" rtl="0">
              <a:spcBef>
                <a:spcPts val="640"/>
              </a:spcBef>
              <a:spcAft>
                <a:spcPts val="0"/>
              </a:spcAft>
              <a:buSzPts val="3050"/>
              <a:buNone/>
              <a:defRPr sz="2400" b="1"/>
            </a:lvl1pPr>
            <a:lvl2pPr lvl="1" rtl="0">
              <a:spcBef>
                <a:spcPts val="560"/>
              </a:spcBef>
              <a:spcAft>
                <a:spcPts val="0"/>
              </a:spcAft>
              <a:buSzPts val="2550"/>
              <a:buNone/>
              <a:defRPr b="1"/>
            </a:lvl2pPr>
            <a:lvl3pPr lvl="2" rtl="0">
              <a:spcBef>
                <a:spcPts val="480"/>
              </a:spcBef>
              <a:spcAft>
                <a:spcPts val="0"/>
              </a:spcAft>
              <a:buSzPts val="2550"/>
              <a:buNone/>
              <a:defRPr sz="2550" b="1"/>
            </a:lvl3pPr>
            <a:lvl4pPr lvl="3" rtl="0">
              <a:spcBef>
                <a:spcPts val="400"/>
              </a:spcBef>
              <a:spcAft>
                <a:spcPts val="0"/>
              </a:spcAft>
              <a:buSzPts val="2550"/>
              <a:buNone/>
              <a:defRPr sz="2550" b="1"/>
            </a:lvl4pPr>
            <a:lvl5pPr lvl="4" rtl="0">
              <a:spcBef>
                <a:spcPts val="400"/>
              </a:spcBef>
              <a:spcAft>
                <a:spcPts val="0"/>
              </a:spcAft>
              <a:buSzPts val="2550"/>
              <a:buNone/>
              <a:defRPr sz="2550" b="1"/>
            </a:lvl5pPr>
            <a:lvl6pPr lvl="5" rtl="0">
              <a:spcBef>
                <a:spcPts val="400"/>
              </a:spcBef>
              <a:spcAft>
                <a:spcPts val="0"/>
              </a:spcAft>
              <a:buSzPts val="2550"/>
              <a:buNone/>
              <a:defRPr sz="2550" b="1"/>
            </a:lvl6pPr>
            <a:lvl7pPr lvl="6" rtl="0">
              <a:spcBef>
                <a:spcPts val="400"/>
              </a:spcBef>
              <a:spcAft>
                <a:spcPts val="0"/>
              </a:spcAft>
              <a:buSzPts val="2550"/>
              <a:buNone/>
              <a:defRPr sz="2550" b="1"/>
            </a:lvl7pPr>
            <a:lvl8pPr lvl="7" rtl="0">
              <a:spcBef>
                <a:spcPts val="400"/>
              </a:spcBef>
              <a:spcAft>
                <a:spcPts val="0"/>
              </a:spcAft>
              <a:buSzPts val="2550"/>
              <a:buNone/>
              <a:defRPr sz="2550" b="1"/>
            </a:lvl8pPr>
            <a:lvl9pPr lvl="8" rtl="0">
              <a:spcBef>
                <a:spcPts val="400"/>
              </a:spcBef>
              <a:spcAft>
                <a:spcPts val="0"/>
              </a:spcAft>
              <a:buSzPts val="2550"/>
              <a:buNone/>
              <a:defRPr sz="2550" b="1"/>
            </a:lvl9pPr>
          </a:lstStyle>
          <a:p>
            <a:pPr marL="457200" marR="0" lvl="0" indent="-422275" algn="ctr" defTabSz="914400" rtl="0" eaLnBrk="1" fontAlgn="auto" latinLnBrk="0" hangingPunct="1">
              <a:lnSpc>
                <a:spcPct val="100000"/>
              </a:lnSpc>
              <a:spcBef>
                <a:spcPts val="640"/>
              </a:spcBef>
              <a:spcAft>
                <a:spcPts val="0"/>
              </a:spcAft>
              <a:buClr>
                <a:schemeClr val="dk1"/>
              </a:buClr>
              <a:buSzPts val="3050"/>
              <a:buFont typeface="Blinker"/>
              <a:buNone/>
              <a:tabLst/>
              <a:defRPr/>
            </a:pPr>
            <a:r>
              <a:rPr lang="en-US" dirty="0"/>
              <a:t>Point3, 70, str</a:t>
            </a:r>
          </a:p>
        </p:txBody>
      </p:sp>
      <p:sp>
        <p:nvSpPr>
          <p:cNvPr id="87" name="Google Shape;87;p5"/>
          <p:cNvSpPr txBox="1">
            <a:spLocks noGrp="1"/>
          </p:cNvSpPr>
          <p:nvPr>
            <p:ph type="subTitle" idx="4" hasCustomPrompt="1"/>
          </p:nvPr>
        </p:nvSpPr>
        <p:spPr>
          <a:xfrm>
            <a:off x="2769726" y="8086128"/>
            <a:ext cx="4205274" cy="803444"/>
          </a:xfrm>
          <a:prstGeom prst="rect">
            <a:avLst/>
          </a:prstGeom>
        </p:spPr>
        <p:txBody>
          <a:bodyPr spcFirstLastPara="1" wrap="square" lIns="0" tIns="0" rIns="0" bIns="0" anchor="ctr" anchorCtr="0">
            <a:noAutofit/>
          </a:bodyPr>
          <a:lstStyle>
            <a:lvl1pPr lvl="0" algn="ctr" rtl="0">
              <a:spcBef>
                <a:spcPts val="640"/>
              </a:spcBef>
              <a:spcAft>
                <a:spcPts val="0"/>
              </a:spcAft>
              <a:buSzPts val="3050"/>
              <a:buNone/>
              <a:defRPr sz="2400" b="1"/>
            </a:lvl1pPr>
            <a:lvl2pPr lvl="1" rtl="0">
              <a:spcBef>
                <a:spcPts val="560"/>
              </a:spcBef>
              <a:spcAft>
                <a:spcPts val="0"/>
              </a:spcAft>
              <a:buSzPts val="2550"/>
              <a:buNone/>
              <a:defRPr b="1"/>
            </a:lvl2pPr>
            <a:lvl3pPr lvl="2" rtl="0">
              <a:spcBef>
                <a:spcPts val="480"/>
              </a:spcBef>
              <a:spcAft>
                <a:spcPts val="0"/>
              </a:spcAft>
              <a:buSzPts val="2550"/>
              <a:buNone/>
              <a:defRPr sz="2550" b="1"/>
            </a:lvl3pPr>
            <a:lvl4pPr lvl="3" rtl="0">
              <a:spcBef>
                <a:spcPts val="400"/>
              </a:spcBef>
              <a:spcAft>
                <a:spcPts val="0"/>
              </a:spcAft>
              <a:buSzPts val="2550"/>
              <a:buNone/>
              <a:defRPr sz="2550" b="1"/>
            </a:lvl4pPr>
            <a:lvl5pPr lvl="4" rtl="0">
              <a:spcBef>
                <a:spcPts val="400"/>
              </a:spcBef>
              <a:spcAft>
                <a:spcPts val="0"/>
              </a:spcAft>
              <a:buSzPts val="2550"/>
              <a:buNone/>
              <a:defRPr sz="2550" b="1"/>
            </a:lvl5pPr>
            <a:lvl6pPr lvl="5" rtl="0">
              <a:spcBef>
                <a:spcPts val="400"/>
              </a:spcBef>
              <a:spcAft>
                <a:spcPts val="0"/>
              </a:spcAft>
              <a:buSzPts val="2550"/>
              <a:buNone/>
              <a:defRPr sz="2550" b="1"/>
            </a:lvl6pPr>
            <a:lvl7pPr lvl="6" rtl="0">
              <a:spcBef>
                <a:spcPts val="400"/>
              </a:spcBef>
              <a:spcAft>
                <a:spcPts val="0"/>
              </a:spcAft>
              <a:buSzPts val="2550"/>
              <a:buNone/>
              <a:defRPr sz="2550" b="1"/>
            </a:lvl7pPr>
            <a:lvl8pPr lvl="7" rtl="0">
              <a:spcBef>
                <a:spcPts val="400"/>
              </a:spcBef>
              <a:spcAft>
                <a:spcPts val="0"/>
              </a:spcAft>
              <a:buSzPts val="2550"/>
              <a:buNone/>
              <a:defRPr sz="2550" b="1"/>
            </a:lvl8pPr>
            <a:lvl9pPr lvl="8" rtl="0">
              <a:spcBef>
                <a:spcPts val="400"/>
              </a:spcBef>
              <a:spcAft>
                <a:spcPts val="0"/>
              </a:spcAft>
              <a:buSzPts val="2550"/>
              <a:buNone/>
              <a:defRPr sz="2550" b="1"/>
            </a:lvl9pPr>
          </a:lstStyle>
          <a:p>
            <a:pPr marL="457200" marR="0" lvl="0" indent="-422275" algn="ctr" defTabSz="914400" rtl="0" eaLnBrk="1" fontAlgn="auto" latinLnBrk="0" hangingPunct="1">
              <a:lnSpc>
                <a:spcPct val="100000"/>
              </a:lnSpc>
              <a:spcBef>
                <a:spcPts val="640"/>
              </a:spcBef>
              <a:spcAft>
                <a:spcPts val="0"/>
              </a:spcAft>
              <a:buClr>
                <a:schemeClr val="dk1"/>
              </a:buClr>
              <a:buSzPts val="3050"/>
              <a:buFont typeface="Blinker"/>
              <a:buNone/>
              <a:tabLst/>
              <a:defRPr/>
            </a:pPr>
            <a:r>
              <a:rPr lang="en-US" dirty="0"/>
              <a:t>Point4, 70, str</a:t>
            </a:r>
          </a:p>
        </p:txBody>
      </p:sp>
      <p:sp>
        <p:nvSpPr>
          <p:cNvPr id="88" name="Google Shape;88;p5"/>
          <p:cNvSpPr txBox="1">
            <a:spLocks noGrp="1"/>
          </p:cNvSpPr>
          <p:nvPr>
            <p:ph type="subTitle" idx="5" hasCustomPrompt="1"/>
          </p:nvPr>
        </p:nvSpPr>
        <p:spPr>
          <a:xfrm>
            <a:off x="912826" y="6374378"/>
            <a:ext cx="4205274" cy="803444"/>
          </a:xfrm>
          <a:prstGeom prst="rect">
            <a:avLst/>
          </a:prstGeom>
        </p:spPr>
        <p:txBody>
          <a:bodyPr spcFirstLastPara="1" wrap="square" lIns="0" tIns="0" rIns="0" bIns="0" anchor="ctr" anchorCtr="0">
            <a:noAutofit/>
          </a:bodyPr>
          <a:lstStyle>
            <a:lvl1pPr lvl="0" algn="ctr" rtl="0">
              <a:spcBef>
                <a:spcPts val="640"/>
              </a:spcBef>
              <a:spcAft>
                <a:spcPts val="0"/>
              </a:spcAft>
              <a:buSzPts val="3050"/>
              <a:buNone/>
              <a:defRPr sz="2400" b="1"/>
            </a:lvl1pPr>
            <a:lvl2pPr lvl="1" rtl="0">
              <a:spcBef>
                <a:spcPts val="560"/>
              </a:spcBef>
              <a:spcAft>
                <a:spcPts val="0"/>
              </a:spcAft>
              <a:buSzPts val="2550"/>
              <a:buNone/>
              <a:defRPr b="1"/>
            </a:lvl2pPr>
            <a:lvl3pPr lvl="2" rtl="0">
              <a:spcBef>
                <a:spcPts val="480"/>
              </a:spcBef>
              <a:spcAft>
                <a:spcPts val="0"/>
              </a:spcAft>
              <a:buSzPts val="2550"/>
              <a:buNone/>
              <a:defRPr sz="2550" b="1"/>
            </a:lvl3pPr>
            <a:lvl4pPr lvl="3" rtl="0">
              <a:spcBef>
                <a:spcPts val="400"/>
              </a:spcBef>
              <a:spcAft>
                <a:spcPts val="0"/>
              </a:spcAft>
              <a:buSzPts val="2550"/>
              <a:buNone/>
              <a:defRPr sz="2550" b="1"/>
            </a:lvl4pPr>
            <a:lvl5pPr lvl="4" rtl="0">
              <a:spcBef>
                <a:spcPts val="400"/>
              </a:spcBef>
              <a:spcAft>
                <a:spcPts val="0"/>
              </a:spcAft>
              <a:buSzPts val="2550"/>
              <a:buNone/>
              <a:defRPr sz="2550" b="1"/>
            </a:lvl5pPr>
            <a:lvl6pPr lvl="5" rtl="0">
              <a:spcBef>
                <a:spcPts val="400"/>
              </a:spcBef>
              <a:spcAft>
                <a:spcPts val="0"/>
              </a:spcAft>
              <a:buSzPts val="2550"/>
              <a:buNone/>
              <a:defRPr sz="2550" b="1"/>
            </a:lvl6pPr>
            <a:lvl7pPr lvl="6" rtl="0">
              <a:spcBef>
                <a:spcPts val="400"/>
              </a:spcBef>
              <a:spcAft>
                <a:spcPts val="0"/>
              </a:spcAft>
              <a:buSzPts val="2550"/>
              <a:buNone/>
              <a:defRPr sz="2550" b="1"/>
            </a:lvl7pPr>
            <a:lvl8pPr lvl="7" rtl="0">
              <a:spcBef>
                <a:spcPts val="400"/>
              </a:spcBef>
              <a:spcAft>
                <a:spcPts val="0"/>
              </a:spcAft>
              <a:buSzPts val="2550"/>
              <a:buNone/>
              <a:defRPr sz="2550" b="1"/>
            </a:lvl8pPr>
            <a:lvl9pPr lvl="8" rtl="0">
              <a:spcBef>
                <a:spcPts val="400"/>
              </a:spcBef>
              <a:spcAft>
                <a:spcPts val="0"/>
              </a:spcAft>
              <a:buSzPts val="2550"/>
              <a:buNone/>
              <a:defRPr sz="2550" b="1"/>
            </a:lvl9pPr>
          </a:lstStyle>
          <a:p>
            <a:pPr marL="457200" marR="0" lvl="0" indent="-422275" algn="ctr" defTabSz="914400" rtl="0" eaLnBrk="1" fontAlgn="auto" latinLnBrk="0" hangingPunct="1">
              <a:lnSpc>
                <a:spcPct val="100000"/>
              </a:lnSpc>
              <a:spcBef>
                <a:spcPts val="640"/>
              </a:spcBef>
              <a:spcAft>
                <a:spcPts val="0"/>
              </a:spcAft>
              <a:buClr>
                <a:schemeClr val="dk1"/>
              </a:buClr>
              <a:buSzPts val="3050"/>
              <a:buFont typeface="Blinker"/>
              <a:buNone/>
              <a:tabLst/>
              <a:defRPr/>
            </a:pPr>
            <a:r>
              <a:rPr lang="en-US" dirty="0"/>
              <a:t>Point2, 70, str</a:t>
            </a:r>
          </a:p>
        </p:txBody>
      </p:sp>
      <p:sp>
        <p:nvSpPr>
          <p:cNvPr id="89" name="Google Shape;89;p5"/>
          <p:cNvSpPr txBox="1">
            <a:spLocks noGrp="1"/>
          </p:cNvSpPr>
          <p:nvPr>
            <p:ph type="body" idx="6" hasCustomPrompt="1"/>
          </p:nvPr>
        </p:nvSpPr>
        <p:spPr>
          <a:xfrm>
            <a:off x="2599179" y="5057175"/>
            <a:ext cx="3723188" cy="1156200"/>
          </a:xfrm>
          <a:prstGeom prst="rect">
            <a:avLst/>
          </a:prstGeom>
        </p:spPr>
        <p:txBody>
          <a:bodyPr spcFirstLastPara="1" wrap="square" lIns="0" tIns="0" rIns="0" bIns="0" anchor="t" anchorCtr="0">
            <a:noAutofit/>
          </a:bodyPr>
          <a:lstStyle>
            <a:lvl1pPr marL="88900" lvl="0" indent="0" algn="ctr" rtl="0">
              <a:spcBef>
                <a:spcPts val="640"/>
              </a:spcBef>
              <a:spcAft>
                <a:spcPts val="0"/>
              </a:spcAft>
              <a:buSzPts val="2200"/>
              <a:buNone/>
              <a:defRPr sz="2200"/>
            </a:lvl1pPr>
            <a:lvl2pPr marL="914400" lvl="1" indent="-368300" algn="ctr" rtl="0">
              <a:spcBef>
                <a:spcPts val="560"/>
              </a:spcBef>
              <a:spcAft>
                <a:spcPts val="0"/>
              </a:spcAft>
              <a:buSzPts val="2200"/>
              <a:buChar char="–"/>
              <a:defRPr sz="2200"/>
            </a:lvl2pPr>
            <a:lvl3pPr marL="1371600" lvl="2" indent="-368300" algn="ctr" rtl="0">
              <a:spcBef>
                <a:spcPts val="480"/>
              </a:spcBef>
              <a:spcAft>
                <a:spcPts val="0"/>
              </a:spcAft>
              <a:buSzPts val="2200"/>
              <a:buChar char="•"/>
              <a:defRPr sz="2200"/>
            </a:lvl3pPr>
            <a:lvl4pPr marL="1828800" lvl="3" indent="-368300" algn="ctr" rtl="0">
              <a:spcBef>
                <a:spcPts val="400"/>
              </a:spcBef>
              <a:spcAft>
                <a:spcPts val="0"/>
              </a:spcAft>
              <a:buSzPts val="2200"/>
              <a:buChar char="–"/>
              <a:defRPr sz="2200"/>
            </a:lvl4pPr>
            <a:lvl5pPr marL="2286000" lvl="4" indent="-368300" algn="ctr" rtl="0">
              <a:spcBef>
                <a:spcPts val="400"/>
              </a:spcBef>
              <a:spcAft>
                <a:spcPts val="0"/>
              </a:spcAft>
              <a:buSzPts val="2200"/>
              <a:buChar char="»"/>
              <a:defRPr sz="2200"/>
            </a:lvl5pPr>
            <a:lvl6pPr marL="2743200" lvl="5" indent="-368300" algn="ctr" rtl="0">
              <a:spcBef>
                <a:spcPts val="400"/>
              </a:spcBef>
              <a:spcAft>
                <a:spcPts val="0"/>
              </a:spcAft>
              <a:buSzPts val="2200"/>
              <a:buChar char="•"/>
              <a:defRPr sz="2200"/>
            </a:lvl6pPr>
            <a:lvl7pPr marL="3200400" lvl="6" indent="-368300" algn="ctr" rtl="0">
              <a:spcBef>
                <a:spcPts val="400"/>
              </a:spcBef>
              <a:spcAft>
                <a:spcPts val="0"/>
              </a:spcAft>
              <a:buSzPts val="2200"/>
              <a:buChar char="•"/>
              <a:defRPr sz="2200"/>
            </a:lvl7pPr>
            <a:lvl8pPr marL="3657600" lvl="7" indent="-368300" algn="ctr" rtl="0">
              <a:spcBef>
                <a:spcPts val="400"/>
              </a:spcBef>
              <a:spcAft>
                <a:spcPts val="0"/>
              </a:spcAft>
              <a:buSzPts val="2200"/>
              <a:buChar char="•"/>
              <a:defRPr sz="2200"/>
            </a:lvl8pPr>
            <a:lvl9pPr marL="4114800" lvl="8" indent="-368300" algn="ctr" rtl="0">
              <a:spcBef>
                <a:spcPts val="400"/>
              </a:spcBef>
              <a:spcAft>
                <a:spcPts val="0"/>
              </a:spcAft>
              <a:buSzPts val="2200"/>
              <a:buChar char="•"/>
              <a:defRPr sz="2200"/>
            </a:lvl9pPr>
          </a:lstStyle>
          <a:p>
            <a:r>
              <a:rPr lang="en-US" dirty="0"/>
              <a:t>Content1, 125, str</a:t>
            </a:r>
            <a:endParaRPr dirty="0"/>
          </a:p>
        </p:txBody>
      </p:sp>
      <p:sp>
        <p:nvSpPr>
          <p:cNvPr id="90" name="Google Shape;90;p5"/>
          <p:cNvSpPr txBox="1">
            <a:spLocks noGrp="1"/>
          </p:cNvSpPr>
          <p:nvPr>
            <p:ph type="body" idx="7" hasCustomPrompt="1"/>
          </p:nvPr>
        </p:nvSpPr>
        <p:spPr>
          <a:xfrm>
            <a:off x="11547167" y="8997400"/>
            <a:ext cx="4141654" cy="1156200"/>
          </a:xfrm>
          <a:prstGeom prst="rect">
            <a:avLst/>
          </a:prstGeom>
        </p:spPr>
        <p:txBody>
          <a:bodyPr spcFirstLastPara="1" wrap="square" lIns="0" tIns="0" rIns="0" bIns="0" anchor="t" anchorCtr="0">
            <a:noAutofit/>
          </a:bodyPr>
          <a:lstStyle>
            <a:lvl1pPr marL="88900" lvl="0" indent="0" algn="ctr" rtl="0">
              <a:spcBef>
                <a:spcPts val="640"/>
              </a:spcBef>
              <a:spcAft>
                <a:spcPts val="0"/>
              </a:spcAft>
              <a:buSzPts val="2200"/>
              <a:buNone/>
              <a:defRPr sz="2200"/>
            </a:lvl1pPr>
            <a:lvl2pPr marL="914400" lvl="1" indent="-368300" algn="ctr" rtl="0">
              <a:spcBef>
                <a:spcPts val="560"/>
              </a:spcBef>
              <a:spcAft>
                <a:spcPts val="0"/>
              </a:spcAft>
              <a:buSzPts val="2200"/>
              <a:buChar char="–"/>
              <a:defRPr sz="2200"/>
            </a:lvl2pPr>
            <a:lvl3pPr marL="1371600" lvl="2" indent="-368300" algn="ctr" rtl="0">
              <a:spcBef>
                <a:spcPts val="480"/>
              </a:spcBef>
              <a:spcAft>
                <a:spcPts val="0"/>
              </a:spcAft>
              <a:buSzPts val="2200"/>
              <a:buChar char="•"/>
              <a:defRPr sz="2200"/>
            </a:lvl3pPr>
            <a:lvl4pPr marL="1828800" lvl="3" indent="-368300" algn="ctr" rtl="0">
              <a:spcBef>
                <a:spcPts val="400"/>
              </a:spcBef>
              <a:spcAft>
                <a:spcPts val="0"/>
              </a:spcAft>
              <a:buSzPts val="2200"/>
              <a:buChar char="–"/>
              <a:defRPr sz="2200"/>
            </a:lvl4pPr>
            <a:lvl5pPr marL="2286000" lvl="4" indent="-368300" algn="ctr" rtl="0">
              <a:spcBef>
                <a:spcPts val="400"/>
              </a:spcBef>
              <a:spcAft>
                <a:spcPts val="0"/>
              </a:spcAft>
              <a:buSzPts val="2200"/>
              <a:buChar char="»"/>
              <a:defRPr sz="2200"/>
            </a:lvl5pPr>
            <a:lvl6pPr marL="2743200" lvl="5" indent="-368300" algn="ctr" rtl="0">
              <a:spcBef>
                <a:spcPts val="400"/>
              </a:spcBef>
              <a:spcAft>
                <a:spcPts val="0"/>
              </a:spcAft>
              <a:buSzPts val="2200"/>
              <a:buChar char="•"/>
              <a:defRPr sz="2200"/>
            </a:lvl6pPr>
            <a:lvl7pPr marL="3200400" lvl="6" indent="-368300" algn="ctr" rtl="0">
              <a:spcBef>
                <a:spcPts val="400"/>
              </a:spcBef>
              <a:spcAft>
                <a:spcPts val="0"/>
              </a:spcAft>
              <a:buSzPts val="2200"/>
              <a:buChar char="•"/>
              <a:defRPr sz="2200"/>
            </a:lvl7pPr>
            <a:lvl8pPr marL="3657600" lvl="7" indent="-368300" algn="ctr" rtl="0">
              <a:spcBef>
                <a:spcPts val="400"/>
              </a:spcBef>
              <a:spcAft>
                <a:spcPts val="0"/>
              </a:spcAft>
              <a:buSzPts val="2200"/>
              <a:buChar char="•"/>
              <a:defRPr sz="2200"/>
            </a:lvl8pPr>
            <a:lvl9pPr marL="4114800" lvl="8" indent="-368300" algn="ctr" rtl="0">
              <a:spcBef>
                <a:spcPts val="400"/>
              </a:spcBef>
              <a:spcAft>
                <a:spcPts val="0"/>
              </a:spcAft>
              <a:buSzPts val="2200"/>
              <a:buChar char="•"/>
              <a:defRPr sz="2200"/>
            </a:lvl9pPr>
          </a:lstStyle>
          <a:p>
            <a:pPr marL="88900" marR="0" lvl="0" indent="0" algn="ctr" defTabSz="914400" rtl="0" eaLnBrk="1" fontAlgn="auto" latinLnBrk="0" hangingPunct="1">
              <a:lnSpc>
                <a:spcPct val="100000"/>
              </a:lnSpc>
              <a:spcBef>
                <a:spcPts val="640"/>
              </a:spcBef>
              <a:spcAft>
                <a:spcPts val="0"/>
              </a:spcAft>
              <a:buClr>
                <a:schemeClr val="dk1"/>
              </a:buClr>
              <a:buSzPts val="2200"/>
              <a:buFont typeface="Blinker"/>
              <a:buNone/>
              <a:tabLst/>
              <a:defRPr/>
            </a:pPr>
            <a:r>
              <a:rPr lang="en-US" dirty="0"/>
              <a:t>Content2, 125, str</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ustom Layout 4" userDrawn="1">
  <p:cSld name="CUSTOM_3">
    <p:spTree>
      <p:nvGrpSpPr>
        <p:cNvPr id="1" name="Shape 91"/>
        <p:cNvGrpSpPr/>
        <p:nvPr/>
      </p:nvGrpSpPr>
      <p:grpSpPr>
        <a:xfrm>
          <a:off x="0" y="0"/>
          <a:ext cx="0" cy="0"/>
          <a:chOff x="0" y="0"/>
          <a:chExt cx="0" cy="0"/>
        </a:xfrm>
      </p:grpSpPr>
      <p:grpSp>
        <p:nvGrpSpPr>
          <p:cNvPr id="92" name="Google Shape;92;p6"/>
          <p:cNvGrpSpPr/>
          <p:nvPr/>
        </p:nvGrpSpPr>
        <p:grpSpPr>
          <a:xfrm>
            <a:off x="319214" y="5344021"/>
            <a:ext cx="17649890" cy="4623793"/>
            <a:chOff x="0" y="-76200"/>
            <a:chExt cx="4648500" cy="1217781"/>
          </a:xfrm>
        </p:grpSpPr>
        <p:sp>
          <p:nvSpPr>
            <p:cNvPr id="93" name="Google Shape;93;p6"/>
            <p:cNvSpPr/>
            <p:nvPr/>
          </p:nvSpPr>
          <p:spPr>
            <a:xfrm>
              <a:off x="0" y="0"/>
              <a:ext cx="4648447" cy="1141581"/>
            </a:xfrm>
            <a:custGeom>
              <a:avLst/>
              <a:gdLst/>
              <a:ahLst/>
              <a:cxnLst/>
              <a:rect l="l" t="t" r="r" b="b"/>
              <a:pathLst>
                <a:path w="4648447" h="1141581" extrusionOk="0">
                  <a:moveTo>
                    <a:pt x="0" y="0"/>
                  </a:moveTo>
                  <a:lnTo>
                    <a:pt x="4648447" y="0"/>
                  </a:lnTo>
                  <a:lnTo>
                    <a:pt x="4648447" y="1141581"/>
                  </a:lnTo>
                  <a:lnTo>
                    <a:pt x="0" y="1141581"/>
                  </a:lnTo>
                  <a:close/>
                </a:path>
              </a:pathLst>
            </a:custGeom>
            <a:solidFill>
              <a:srgbClr val="A9D6F1"/>
            </a:solidFill>
            <a:ln w="38100" cap="sq" cmpd="sng">
              <a:solidFill>
                <a:srgbClr val="000000"/>
              </a:solidFill>
              <a:prstDash val="solid"/>
              <a:miter lim="8000"/>
              <a:headEnd type="none" w="sm" len="sm"/>
              <a:tailEnd type="none" w="sm" len="sm"/>
            </a:ln>
          </p:spPr>
        </p:sp>
        <p:sp>
          <p:nvSpPr>
            <p:cNvPr id="94" name="Google Shape;94;p6"/>
            <p:cNvSpPr txBox="1"/>
            <p:nvPr/>
          </p:nvSpPr>
          <p:spPr>
            <a:xfrm>
              <a:off x="0" y="-76200"/>
              <a:ext cx="4648500" cy="1217700"/>
            </a:xfrm>
            <a:prstGeom prst="rect">
              <a:avLst/>
            </a:prstGeom>
            <a:noFill/>
            <a:ln>
              <a:noFill/>
            </a:ln>
          </p:spPr>
          <p:txBody>
            <a:bodyPr spcFirstLastPara="1" wrap="square" lIns="50800" tIns="50800" rIns="50800" bIns="50800" anchor="ctr" anchorCtr="0">
              <a:noAutofit/>
            </a:bodyPr>
            <a:lstStyle/>
            <a:p>
              <a:pPr marL="0" marR="0" lvl="0" indent="0" algn="ctr" rtl="0">
                <a:lnSpc>
                  <a:spcPct val="2122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95" name="Google Shape;95;p6"/>
          <p:cNvGrpSpPr/>
          <p:nvPr/>
        </p:nvGrpSpPr>
        <p:grpSpPr>
          <a:xfrm>
            <a:off x="12302587" y="3437580"/>
            <a:ext cx="5025577" cy="4007248"/>
            <a:chOff x="0" y="-76200"/>
            <a:chExt cx="1323600" cy="1055400"/>
          </a:xfrm>
        </p:grpSpPr>
        <p:sp>
          <p:nvSpPr>
            <p:cNvPr id="96" name="Google Shape;96;p6"/>
            <p:cNvSpPr/>
            <p:nvPr/>
          </p:nvSpPr>
          <p:spPr>
            <a:xfrm>
              <a:off x="0" y="0"/>
              <a:ext cx="1323457" cy="979143"/>
            </a:xfrm>
            <a:custGeom>
              <a:avLst/>
              <a:gdLst/>
              <a:ahLst/>
              <a:cxnLst/>
              <a:rect l="l" t="t" r="r" b="b"/>
              <a:pathLst>
                <a:path w="1323457" h="979143" extrusionOk="0">
                  <a:moveTo>
                    <a:pt x="0" y="0"/>
                  </a:moveTo>
                  <a:lnTo>
                    <a:pt x="1323457" y="0"/>
                  </a:lnTo>
                  <a:lnTo>
                    <a:pt x="1323457" y="979143"/>
                  </a:lnTo>
                  <a:lnTo>
                    <a:pt x="0" y="979143"/>
                  </a:lnTo>
                  <a:close/>
                </a:path>
              </a:pathLst>
            </a:custGeom>
            <a:solidFill>
              <a:srgbClr val="EBEFEA"/>
            </a:solidFill>
            <a:ln w="38100" cap="sq" cmpd="sng">
              <a:solidFill>
                <a:srgbClr val="000000"/>
              </a:solidFill>
              <a:prstDash val="solid"/>
              <a:miter lim="8000"/>
              <a:headEnd type="none" w="sm" len="sm"/>
              <a:tailEnd type="none" w="sm" len="sm"/>
            </a:ln>
          </p:spPr>
        </p:sp>
        <p:sp>
          <p:nvSpPr>
            <p:cNvPr id="97" name="Google Shape;97;p6"/>
            <p:cNvSpPr txBox="1"/>
            <p:nvPr/>
          </p:nvSpPr>
          <p:spPr>
            <a:xfrm>
              <a:off x="0" y="-76200"/>
              <a:ext cx="1323600" cy="1055400"/>
            </a:xfrm>
            <a:prstGeom prst="rect">
              <a:avLst/>
            </a:prstGeom>
            <a:noFill/>
            <a:ln>
              <a:noFill/>
            </a:ln>
          </p:spPr>
          <p:txBody>
            <a:bodyPr spcFirstLastPara="1" wrap="square" lIns="50800" tIns="50800" rIns="50800" bIns="50800" anchor="ctr" anchorCtr="0">
              <a:noAutofit/>
            </a:bodyPr>
            <a:lstStyle/>
            <a:p>
              <a:pPr marL="0" marR="0" lvl="0" indent="0" algn="ctr" rtl="0">
                <a:lnSpc>
                  <a:spcPct val="213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98" name="Google Shape;98;p6"/>
          <p:cNvGrpSpPr/>
          <p:nvPr/>
        </p:nvGrpSpPr>
        <p:grpSpPr>
          <a:xfrm>
            <a:off x="960412" y="3437580"/>
            <a:ext cx="5025577" cy="4007248"/>
            <a:chOff x="0" y="-76200"/>
            <a:chExt cx="1323600" cy="1055400"/>
          </a:xfrm>
        </p:grpSpPr>
        <p:sp>
          <p:nvSpPr>
            <p:cNvPr id="99" name="Google Shape;99;p6"/>
            <p:cNvSpPr/>
            <p:nvPr/>
          </p:nvSpPr>
          <p:spPr>
            <a:xfrm>
              <a:off x="0" y="0"/>
              <a:ext cx="1323457" cy="979143"/>
            </a:xfrm>
            <a:custGeom>
              <a:avLst/>
              <a:gdLst/>
              <a:ahLst/>
              <a:cxnLst/>
              <a:rect l="l" t="t" r="r" b="b"/>
              <a:pathLst>
                <a:path w="1323457" h="979143" extrusionOk="0">
                  <a:moveTo>
                    <a:pt x="0" y="0"/>
                  </a:moveTo>
                  <a:lnTo>
                    <a:pt x="1323457" y="0"/>
                  </a:lnTo>
                  <a:lnTo>
                    <a:pt x="1323457" y="979143"/>
                  </a:lnTo>
                  <a:lnTo>
                    <a:pt x="0" y="979143"/>
                  </a:lnTo>
                  <a:close/>
                </a:path>
              </a:pathLst>
            </a:custGeom>
            <a:solidFill>
              <a:srgbClr val="EBEFEA"/>
            </a:solidFill>
            <a:ln w="38100" cap="sq" cmpd="sng">
              <a:solidFill>
                <a:srgbClr val="000000"/>
              </a:solidFill>
              <a:prstDash val="solid"/>
              <a:miter lim="8000"/>
              <a:headEnd type="none" w="sm" len="sm"/>
              <a:tailEnd type="none" w="sm" len="sm"/>
            </a:ln>
          </p:spPr>
        </p:sp>
        <p:sp>
          <p:nvSpPr>
            <p:cNvPr id="100" name="Google Shape;100;p6"/>
            <p:cNvSpPr txBox="1"/>
            <p:nvPr/>
          </p:nvSpPr>
          <p:spPr>
            <a:xfrm>
              <a:off x="0" y="-76200"/>
              <a:ext cx="1323600" cy="1055400"/>
            </a:xfrm>
            <a:prstGeom prst="rect">
              <a:avLst/>
            </a:prstGeom>
            <a:noFill/>
            <a:ln>
              <a:noFill/>
            </a:ln>
          </p:spPr>
          <p:txBody>
            <a:bodyPr spcFirstLastPara="1" wrap="square" lIns="50800" tIns="50800" rIns="50800" bIns="50800" anchor="ctr" anchorCtr="0">
              <a:noAutofit/>
            </a:bodyPr>
            <a:lstStyle/>
            <a:p>
              <a:pPr marL="0" marR="0" lvl="0" indent="0" algn="ctr" rtl="0">
                <a:lnSpc>
                  <a:spcPct val="213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03" name="Google Shape;103;p6"/>
          <p:cNvGrpSpPr/>
          <p:nvPr/>
        </p:nvGrpSpPr>
        <p:grpSpPr>
          <a:xfrm>
            <a:off x="6631499" y="3437580"/>
            <a:ext cx="5025577" cy="4007248"/>
            <a:chOff x="0" y="-76200"/>
            <a:chExt cx="1323600" cy="1055400"/>
          </a:xfrm>
        </p:grpSpPr>
        <p:sp>
          <p:nvSpPr>
            <p:cNvPr id="104" name="Google Shape;104;p6"/>
            <p:cNvSpPr/>
            <p:nvPr/>
          </p:nvSpPr>
          <p:spPr>
            <a:xfrm>
              <a:off x="0" y="0"/>
              <a:ext cx="1323457" cy="979143"/>
            </a:xfrm>
            <a:custGeom>
              <a:avLst/>
              <a:gdLst/>
              <a:ahLst/>
              <a:cxnLst/>
              <a:rect l="l" t="t" r="r" b="b"/>
              <a:pathLst>
                <a:path w="1323457" h="979143" extrusionOk="0">
                  <a:moveTo>
                    <a:pt x="0" y="0"/>
                  </a:moveTo>
                  <a:lnTo>
                    <a:pt x="1323457" y="0"/>
                  </a:lnTo>
                  <a:lnTo>
                    <a:pt x="1323457" y="979143"/>
                  </a:lnTo>
                  <a:lnTo>
                    <a:pt x="0" y="979143"/>
                  </a:lnTo>
                  <a:close/>
                </a:path>
              </a:pathLst>
            </a:custGeom>
            <a:solidFill>
              <a:srgbClr val="EBEFEA"/>
            </a:solidFill>
            <a:ln w="38100" cap="sq" cmpd="sng">
              <a:solidFill>
                <a:srgbClr val="000000"/>
              </a:solidFill>
              <a:prstDash val="solid"/>
              <a:miter lim="8000"/>
              <a:headEnd type="none" w="sm" len="sm"/>
              <a:tailEnd type="none" w="sm" len="sm"/>
            </a:ln>
          </p:spPr>
        </p:sp>
        <p:sp>
          <p:nvSpPr>
            <p:cNvPr id="105" name="Google Shape;105;p6"/>
            <p:cNvSpPr txBox="1"/>
            <p:nvPr/>
          </p:nvSpPr>
          <p:spPr>
            <a:xfrm>
              <a:off x="0" y="-76200"/>
              <a:ext cx="1323600" cy="1055400"/>
            </a:xfrm>
            <a:prstGeom prst="rect">
              <a:avLst/>
            </a:prstGeom>
            <a:noFill/>
            <a:ln>
              <a:noFill/>
            </a:ln>
          </p:spPr>
          <p:txBody>
            <a:bodyPr spcFirstLastPara="1" wrap="square" lIns="50800" tIns="50800" rIns="50800" bIns="50800" anchor="ctr" anchorCtr="0">
              <a:noAutofit/>
            </a:bodyPr>
            <a:lstStyle/>
            <a:p>
              <a:pPr marL="0" marR="0" lvl="0" indent="0" algn="ctr" rtl="0">
                <a:lnSpc>
                  <a:spcPct val="213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07" name="Google Shape;107;p6"/>
          <p:cNvSpPr txBox="1">
            <a:spLocks noGrp="1"/>
          </p:cNvSpPr>
          <p:nvPr>
            <p:ph type="title" hasCustomPrompt="1"/>
          </p:nvPr>
        </p:nvSpPr>
        <p:spPr>
          <a:xfrm>
            <a:off x="646900" y="651694"/>
            <a:ext cx="16994100" cy="1143000"/>
          </a:xfrm>
          <a:prstGeom prst="rect">
            <a:avLst/>
          </a:prstGeom>
        </p:spPr>
        <p:txBody>
          <a:bodyPr spcFirstLastPara="1" wrap="square" lIns="0" tIns="0" rIns="0" bIns="0" anchor="t" anchorCtr="0">
            <a:noAutofit/>
          </a:bodyPr>
          <a:lstStyle>
            <a:lvl1pPr lvl="0" rtl="0">
              <a:spcBef>
                <a:spcPts val="0"/>
              </a:spcBef>
              <a:spcAft>
                <a:spcPts val="0"/>
              </a:spcAft>
              <a:buSzPts val="8550"/>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dirty="0"/>
              <a:t>Title, 120, str</a:t>
            </a:r>
            <a:endParaRPr dirty="0"/>
          </a:p>
        </p:txBody>
      </p:sp>
      <p:sp>
        <p:nvSpPr>
          <p:cNvPr id="108" name="Google Shape;108;p6"/>
          <p:cNvSpPr txBox="1">
            <a:spLocks noGrp="1"/>
          </p:cNvSpPr>
          <p:nvPr>
            <p:ph type="subTitle" idx="1" hasCustomPrompt="1"/>
          </p:nvPr>
        </p:nvSpPr>
        <p:spPr>
          <a:xfrm>
            <a:off x="2234400" y="2053794"/>
            <a:ext cx="13819200" cy="1045006"/>
          </a:xfrm>
          <a:prstGeom prst="rect">
            <a:avLst/>
          </a:prstGeom>
        </p:spPr>
        <p:txBody>
          <a:bodyPr spcFirstLastPara="1" wrap="square" lIns="0" tIns="0" rIns="0" bIns="0" anchor="t" anchorCtr="0">
            <a:noAutofit/>
          </a:bodyPr>
          <a:lstStyle>
            <a:lvl1pPr lvl="0" algn="ctr" rtl="0">
              <a:spcBef>
                <a:spcPts val="640"/>
              </a:spcBef>
              <a:spcAft>
                <a:spcPts val="0"/>
              </a:spcAft>
              <a:buSzPts val="2550"/>
              <a:buNone/>
              <a:defRPr sz="2550"/>
            </a:lvl1pPr>
            <a:lvl2pPr lvl="1" rtl="0">
              <a:spcBef>
                <a:spcPts val="560"/>
              </a:spcBef>
              <a:spcAft>
                <a:spcPts val="0"/>
              </a:spcAft>
              <a:buSzPts val="2550"/>
              <a:buNone/>
              <a:defRPr b="1"/>
            </a:lvl2pPr>
            <a:lvl3pPr lvl="2" rtl="0">
              <a:spcBef>
                <a:spcPts val="480"/>
              </a:spcBef>
              <a:spcAft>
                <a:spcPts val="0"/>
              </a:spcAft>
              <a:buSzPts val="2550"/>
              <a:buNone/>
              <a:defRPr sz="2550" b="1"/>
            </a:lvl3pPr>
            <a:lvl4pPr lvl="3" rtl="0">
              <a:spcBef>
                <a:spcPts val="400"/>
              </a:spcBef>
              <a:spcAft>
                <a:spcPts val="0"/>
              </a:spcAft>
              <a:buSzPts val="2550"/>
              <a:buNone/>
              <a:defRPr sz="2550" b="1"/>
            </a:lvl4pPr>
            <a:lvl5pPr lvl="4" rtl="0">
              <a:spcBef>
                <a:spcPts val="400"/>
              </a:spcBef>
              <a:spcAft>
                <a:spcPts val="0"/>
              </a:spcAft>
              <a:buSzPts val="2550"/>
              <a:buNone/>
              <a:defRPr sz="2550" b="1"/>
            </a:lvl5pPr>
            <a:lvl6pPr lvl="5" rtl="0">
              <a:spcBef>
                <a:spcPts val="400"/>
              </a:spcBef>
              <a:spcAft>
                <a:spcPts val="0"/>
              </a:spcAft>
              <a:buSzPts val="2550"/>
              <a:buNone/>
              <a:defRPr sz="2550" b="1"/>
            </a:lvl6pPr>
            <a:lvl7pPr lvl="6" rtl="0">
              <a:spcBef>
                <a:spcPts val="400"/>
              </a:spcBef>
              <a:spcAft>
                <a:spcPts val="0"/>
              </a:spcAft>
              <a:buSzPts val="2550"/>
              <a:buNone/>
              <a:defRPr sz="2550" b="1"/>
            </a:lvl7pPr>
            <a:lvl8pPr lvl="7" rtl="0">
              <a:spcBef>
                <a:spcPts val="400"/>
              </a:spcBef>
              <a:spcAft>
                <a:spcPts val="0"/>
              </a:spcAft>
              <a:buSzPts val="2550"/>
              <a:buNone/>
              <a:defRPr sz="2550" b="1"/>
            </a:lvl8pPr>
            <a:lvl9pPr lvl="8" rtl="0">
              <a:spcBef>
                <a:spcPts val="400"/>
              </a:spcBef>
              <a:spcAft>
                <a:spcPts val="0"/>
              </a:spcAft>
              <a:buSzPts val="2550"/>
              <a:buNone/>
              <a:defRPr sz="2550" b="1"/>
            </a:lvl9pPr>
          </a:lstStyle>
          <a:p>
            <a:r>
              <a:rPr lang="en-US" dirty="0"/>
              <a:t>Summary, 300, str</a:t>
            </a:r>
            <a:endParaRPr dirty="0"/>
          </a:p>
        </p:txBody>
      </p:sp>
      <p:sp>
        <p:nvSpPr>
          <p:cNvPr id="109" name="Google Shape;109;p6"/>
          <p:cNvSpPr txBox="1">
            <a:spLocks noGrp="1"/>
          </p:cNvSpPr>
          <p:nvPr>
            <p:ph type="body" idx="2" hasCustomPrompt="1"/>
          </p:nvPr>
        </p:nvSpPr>
        <p:spPr>
          <a:xfrm>
            <a:off x="1176746" y="8274100"/>
            <a:ext cx="4592100" cy="1156200"/>
          </a:xfrm>
          <a:prstGeom prst="rect">
            <a:avLst/>
          </a:prstGeom>
        </p:spPr>
        <p:txBody>
          <a:bodyPr spcFirstLastPara="1" wrap="square" lIns="0" tIns="0" rIns="0" bIns="0" anchor="t" anchorCtr="0">
            <a:noAutofit/>
          </a:bodyPr>
          <a:lstStyle>
            <a:lvl1pPr marL="88900" lvl="0" indent="0" algn="ctr" rtl="0">
              <a:spcBef>
                <a:spcPts val="640"/>
              </a:spcBef>
              <a:spcAft>
                <a:spcPts val="0"/>
              </a:spcAft>
              <a:buSzPts val="2200"/>
              <a:buNone/>
              <a:defRPr sz="2200"/>
            </a:lvl1pPr>
            <a:lvl2pPr marL="914400" lvl="1" indent="-368300" algn="ctr" rtl="0">
              <a:spcBef>
                <a:spcPts val="560"/>
              </a:spcBef>
              <a:spcAft>
                <a:spcPts val="0"/>
              </a:spcAft>
              <a:buSzPts val="2200"/>
              <a:buChar char="–"/>
              <a:defRPr sz="2200"/>
            </a:lvl2pPr>
            <a:lvl3pPr marL="1371600" lvl="2" indent="-368300" algn="ctr" rtl="0">
              <a:spcBef>
                <a:spcPts val="480"/>
              </a:spcBef>
              <a:spcAft>
                <a:spcPts val="0"/>
              </a:spcAft>
              <a:buSzPts val="2200"/>
              <a:buChar char="•"/>
              <a:defRPr sz="2200"/>
            </a:lvl3pPr>
            <a:lvl4pPr marL="1828800" lvl="3" indent="-368300" algn="ctr" rtl="0">
              <a:spcBef>
                <a:spcPts val="400"/>
              </a:spcBef>
              <a:spcAft>
                <a:spcPts val="0"/>
              </a:spcAft>
              <a:buSzPts val="2200"/>
              <a:buChar char="–"/>
              <a:defRPr sz="2200"/>
            </a:lvl4pPr>
            <a:lvl5pPr marL="2286000" lvl="4" indent="-368300" algn="ctr" rtl="0">
              <a:spcBef>
                <a:spcPts val="400"/>
              </a:spcBef>
              <a:spcAft>
                <a:spcPts val="0"/>
              </a:spcAft>
              <a:buSzPts val="2200"/>
              <a:buChar char="»"/>
              <a:defRPr sz="2200"/>
            </a:lvl5pPr>
            <a:lvl6pPr marL="2743200" lvl="5" indent="-368300" algn="ctr" rtl="0">
              <a:spcBef>
                <a:spcPts val="400"/>
              </a:spcBef>
              <a:spcAft>
                <a:spcPts val="0"/>
              </a:spcAft>
              <a:buSzPts val="2200"/>
              <a:buChar char="•"/>
              <a:defRPr sz="2200"/>
            </a:lvl6pPr>
            <a:lvl7pPr marL="3200400" lvl="6" indent="-368300" algn="ctr" rtl="0">
              <a:spcBef>
                <a:spcPts val="400"/>
              </a:spcBef>
              <a:spcAft>
                <a:spcPts val="0"/>
              </a:spcAft>
              <a:buSzPts val="2200"/>
              <a:buChar char="•"/>
              <a:defRPr sz="2200"/>
            </a:lvl7pPr>
            <a:lvl8pPr marL="3657600" lvl="7" indent="-368300" algn="ctr" rtl="0">
              <a:spcBef>
                <a:spcPts val="400"/>
              </a:spcBef>
              <a:spcAft>
                <a:spcPts val="0"/>
              </a:spcAft>
              <a:buSzPts val="2200"/>
              <a:buChar char="•"/>
              <a:defRPr sz="2200"/>
            </a:lvl8pPr>
            <a:lvl9pPr marL="4114800" lvl="8" indent="-368300" algn="ctr" rtl="0">
              <a:spcBef>
                <a:spcPts val="400"/>
              </a:spcBef>
              <a:spcAft>
                <a:spcPts val="0"/>
              </a:spcAft>
              <a:buSzPts val="2200"/>
              <a:buChar char="•"/>
              <a:defRPr sz="2200"/>
            </a:lvl9pPr>
          </a:lstStyle>
          <a:p>
            <a:r>
              <a:rPr lang="en-US" dirty="0"/>
              <a:t>Content1, 300, str</a:t>
            </a:r>
            <a:endParaRPr dirty="0"/>
          </a:p>
        </p:txBody>
      </p:sp>
      <p:sp>
        <p:nvSpPr>
          <p:cNvPr id="110" name="Google Shape;110;p6"/>
          <p:cNvSpPr txBox="1">
            <a:spLocks noGrp="1"/>
          </p:cNvSpPr>
          <p:nvPr>
            <p:ph type="body" idx="3" hasCustomPrompt="1"/>
          </p:nvPr>
        </p:nvSpPr>
        <p:spPr>
          <a:xfrm>
            <a:off x="6847896" y="8274100"/>
            <a:ext cx="4592100" cy="1156200"/>
          </a:xfrm>
          <a:prstGeom prst="rect">
            <a:avLst/>
          </a:prstGeom>
        </p:spPr>
        <p:txBody>
          <a:bodyPr spcFirstLastPara="1" wrap="square" lIns="0" tIns="0" rIns="0" bIns="0" anchor="t" anchorCtr="0">
            <a:noAutofit/>
          </a:bodyPr>
          <a:lstStyle>
            <a:lvl1pPr marL="88900" lvl="0" indent="0" algn="ctr" rtl="0">
              <a:spcBef>
                <a:spcPts val="640"/>
              </a:spcBef>
              <a:spcAft>
                <a:spcPts val="0"/>
              </a:spcAft>
              <a:buSzPts val="2200"/>
              <a:buNone/>
              <a:defRPr sz="2200"/>
            </a:lvl1pPr>
            <a:lvl2pPr marL="914400" lvl="1" indent="-368300" algn="ctr" rtl="0">
              <a:spcBef>
                <a:spcPts val="560"/>
              </a:spcBef>
              <a:spcAft>
                <a:spcPts val="0"/>
              </a:spcAft>
              <a:buSzPts val="2200"/>
              <a:buChar char="–"/>
              <a:defRPr sz="2200"/>
            </a:lvl2pPr>
            <a:lvl3pPr marL="1371600" lvl="2" indent="-368300" algn="ctr" rtl="0">
              <a:spcBef>
                <a:spcPts val="480"/>
              </a:spcBef>
              <a:spcAft>
                <a:spcPts val="0"/>
              </a:spcAft>
              <a:buSzPts val="2200"/>
              <a:buChar char="•"/>
              <a:defRPr sz="2200"/>
            </a:lvl3pPr>
            <a:lvl4pPr marL="1828800" lvl="3" indent="-368300" algn="ctr" rtl="0">
              <a:spcBef>
                <a:spcPts val="400"/>
              </a:spcBef>
              <a:spcAft>
                <a:spcPts val="0"/>
              </a:spcAft>
              <a:buSzPts val="2200"/>
              <a:buChar char="–"/>
              <a:defRPr sz="2200"/>
            </a:lvl4pPr>
            <a:lvl5pPr marL="2286000" lvl="4" indent="-368300" algn="ctr" rtl="0">
              <a:spcBef>
                <a:spcPts val="400"/>
              </a:spcBef>
              <a:spcAft>
                <a:spcPts val="0"/>
              </a:spcAft>
              <a:buSzPts val="2200"/>
              <a:buChar char="»"/>
              <a:defRPr sz="2200"/>
            </a:lvl5pPr>
            <a:lvl6pPr marL="2743200" lvl="5" indent="-368300" algn="ctr" rtl="0">
              <a:spcBef>
                <a:spcPts val="400"/>
              </a:spcBef>
              <a:spcAft>
                <a:spcPts val="0"/>
              </a:spcAft>
              <a:buSzPts val="2200"/>
              <a:buChar char="•"/>
              <a:defRPr sz="2200"/>
            </a:lvl6pPr>
            <a:lvl7pPr marL="3200400" lvl="6" indent="-368300" algn="ctr" rtl="0">
              <a:spcBef>
                <a:spcPts val="400"/>
              </a:spcBef>
              <a:spcAft>
                <a:spcPts val="0"/>
              </a:spcAft>
              <a:buSzPts val="2200"/>
              <a:buChar char="•"/>
              <a:defRPr sz="2200"/>
            </a:lvl7pPr>
            <a:lvl8pPr marL="3657600" lvl="7" indent="-368300" algn="ctr" rtl="0">
              <a:spcBef>
                <a:spcPts val="400"/>
              </a:spcBef>
              <a:spcAft>
                <a:spcPts val="0"/>
              </a:spcAft>
              <a:buSzPts val="2200"/>
              <a:buChar char="•"/>
              <a:defRPr sz="2200"/>
            </a:lvl8pPr>
            <a:lvl9pPr marL="4114800" lvl="8" indent="-368300" algn="ctr" rtl="0">
              <a:spcBef>
                <a:spcPts val="400"/>
              </a:spcBef>
              <a:spcAft>
                <a:spcPts val="0"/>
              </a:spcAft>
              <a:buSzPts val="2200"/>
              <a:buChar char="•"/>
              <a:defRPr sz="2200"/>
            </a:lvl9pPr>
          </a:lstStyle>
          <a:p>
            <a:pPr marL="88900" marR="0" lvl="0" indent="0" algn="ctr" defTabSz="914400" rtl="0" eaLnBrk="1" fontAlgn="auto" latinLnBrk="0" hangingPunct="1">
              <a:lnSpc>
                <a:spcPct val="100000"/>
              </a:lnSpc>
              <a:spcBef>
                <a:spcPts val="640"/>
              </a:spcBef>
              <a:spcAft>
                <a:spcPts val="0"/>
              </a:spcAft>
              <a:buClr>
                <a:schemeClr val="dk1"/>
              </a:buClr>
              <a:buSzPts val="2200"/>
              <a:buFont typeface="Blinker"/>
              <a:buNone/>
              <a:tabLst/>
              <a:defRPr/>
            </a:pPr>
            <a:r>
              <a:rPr lang="en-US" dirty="0"/>
              <a:t>Content2, 300, str</a:t>
            </a:r>
          </a:p>
        </p:txBody>
      </p:sp>
      <p:sp>
        <p:nvSpPr>
          <p:cNvPr id="111" name="Google Shape;111;p6"/>
          <p:cNvSpPr txBox="1">
            <a:spLocks noGrp="1"/>
          </p:cNvSpPr>
          <p:nvPr>
            <p:ph type="body" idx="4" hasCustomPrompt="1"/>
          </p:nvPr>
        </p:nvSpPr>
        <p:spPr>
          <a:xfrm>
            <a:off x="12519046" y="8274100"/>
            <a:ext cx="4592100" cy="1156200"/>
          </a:xfrm>
          <a:prstGeom prst="rect">
            <a:avLst/>
          </a:prstGeom>
        </p:spPr>
        <p:txBody>
          <a:bodyPr spcFirstLastPara="1" wrap="square" lIns="0" tIns="0" rIns="0" bIns="0" anchor="t" anchorCtr="0">
            <a:noAutofit/>
          </a:bodyPr>
          <a:lstStyle>
            <a:lvl1pPr marL="88900" lvl="0" indent="0" algn="ctr" rtl="0">
              <a:spcBef>
                <a:spcPts val="640"/>
              </a:spcBef>
              <a:spcAft>
                <a:spcPts val="0"/>
              </a:spcAft>
              <a:buSzPts val="2200"/>
              <a:buNone/>
              <a:defRPr sz="2200"/>
            </a:lvl1pPr>
            <a:lvl2pPr marL="914400" lvl="1" indent="-368300" algn="ctr" rtl="0">
              <a:spcBef>
                <a:spcPts val="560"/>
              </a:spcBef>
              <a:spcAft>
                <a:spcPts val="0"/>
              </a:spcAft>
              <a:buSzPts val="2200"/>
              <a:buChar char="–"/>
              <a:defRPr sz="2200"/>
            </a:lvl2pPr>
            <a:lvl3pPr marL="1371600" lvl="2" indent="-368300" algn="ctr" rtl="0">
              <a:spcBef>
                <a:spcPts val="480"/>
              </a:spcBef>
              <a:spcAft>
                <a:spcPts val="0"/>
              </a:spcAft>
              <a:buSzPts val="2200"/>
              <a:buChar char="•"/>
              <a:defRPr sz="2200"/>
            </a:lvl3pPr>
            <a:lvl4pPr marL="1828800" lvl="3" indent="-368300" algn="ctr" rtl="0">
              <a:spcBef>
                <a:spcPts val="400"/>
              </a:spcBef>
              <a:spcAft>
                <a:spcPts val="0"/>
              </a:spcAft>
              <a:buSzPts val="2200"/>
              <a:buChar char="–"/>
              <a:defRPr sz="2200"/>
            </a:lvl4pPr>
            <a:lvl5pPr marL="2286000" lvl="4" indent="-368300" algn="ctr" rtl="0">
              <a:spcBef>
                <a:spcPts val="400"/>
              </a:spcBef>
              <a:spcAft>
                <a:spcPts val="0"/>
              </a:spcAft>
              <a:buSzPts val="2200"/>
              <a:buChar char="»"/>
              <a:defRPr sz="2200"/>
            </a:lvl5pPr>
            <a:lvl6pPr marL="2743200" lvl="5" indent="-368300" algn="ctr" rtl="0">
              <a:spcBef>
                <a:spcPts val="400"/>
              </a:spcBef>
              <a:spcAft>
                <a:spcPts val="0"/>
              </a:spcAft>
              <a:buSzPts val="2200"/>
              <a:buChar char="•"/>
              <a:defRPr sz="2200"/>
            </a:lvl6pPr>
            <a:lvl7pPr marL="3200400" lvl="6" indent="-368300" algn="ctr" rtl="0">
              <a:spcBef>
                <a:spcPts val="400"/>
              </a:spcBef>
              <a:spcAft>
                <a:spcPts val="0"/>
              </a:spcAft>
              <a:buSzPts val="2200"/>
              <a:buChar char="•"/>
              <a:defRPr sz="2200"/>
            </a:lvl7pPr>
            <a:lvl8pPr marL="3657600" lvl="7" indent="-368300" algn="ctr" rtl="0">
              <a:spcBef>
                <a:spcPts val="400"/>
              </a:spcBef>
              <a:spcAft>
                <a:spcPts val="0"/>
              </a:spcAft>
              <a:buSzPts val="2200"/>
              <a:buChar char="•"/>
              <a:defRPr sz="2200"/>
            </a:lvl8pPr>
            <a:lvl9pPr marL="4114800" lvl="8" indent="-368300" algn="ctr" rtl="0">
              <a:spcBef>
                <a:spcPts val="400"/>
              </a:spcBef>
              <a:spcAft>
                <a:spcPts val="0"/>
              </a:spcAft>
              <a:buSzPts val="2200"/>
              <a:buChar char="•"/>
              <a:defRPr sz="2200"/>
            </a:lvl9pPr>
          </a:lstStyle>
          <a:p>
            <a:pPr marL="88900" marR="0" lvl="0" indent="0" algn="ctr" defTabSz="914400" rtl="0" eaLnBrk="1" fontAlgn="auto" latinLnBrk="0" hangingPunct="1">
              <a:lnSpc>
                <a:spcPct val="100000"/>
              </a:lnSpc>
              <a:spcBef>
                <a:spcPts val="640"/>
              </a:spcBef>
              <a:spcAft>
                <a:spcPts val="0"/>
              </a:spcAft>
              <a:buClr>
                <a:schemeClr val="dk1"/>
              </a:buClr>
              <a:buSzPts val="2200"/>
              <a:buFont typeface="Blinker"/>
              <a:buNone/>
              <a:tabLst/>
              <a:defRPr/>
            </a:pPr>
            <a:r>
              <a:rPr lang="en-US" dirty="0"/>
              <a:t>Content3, 300, str</a:t>
            </a:r>
          </a:p>
        </p:txBody>
      </p:sp>
      <p:sp>
        <p:nvSpPr>
          <p:cNvPr id="112" name="Google Shape;112;p6"/>
          <p:cNvSpPr txBox="1">
            <a:spLocks noGrp="1"/>
          </p:cNvSpPr>
          <p:nvPr>
            <p:ph type="subTitle" idx="5" hasCustomPrompt="1"/>
          </p:nvPr>
        </p:nvSpPr>
        <p:spPr>
          <a:xfrm>
            <a:off x="647125" y="7622025"/>
            <a:ext cx="5651250" cy="474900"/>
          </a:xfrm>
          <a:prstGeom prst="rect">
            <a:avLst/>
          </a:prstGeom>
        </p:spPr>
        <p:txBody>
          <a:bodyPr spcFirstLastPara="1" wrap="square" lIns="0" tIns="0" rIns="0" bIns="0" anchor="ctr" anchorCtr="0">
            <a:noAutofit/>
          </a:bodyPr>
          <a:lstStyle>
            <a:lvl1pPr lvl="0" algn="ctr" rtl="0">
              <a:spcBef>
                <a:spcPts val="640"/>
              </a:spcBef>
              <a:spcAft>
                <a:spcPts val="0"/>
              </a:spcAft>
              <a:buSzPts val="3200"/>
              <a:buNone/>
              <a:defRPr sz="2800" b="1"/>
            </a:lvl1pPr>
            <a:lvl2pPr lvl="1" rtl="0">
              <a:spcBef>
                <a:spcPts val="560"/>
              </a:spcBef>
              <a:spcAft>
                <a:spcPts val="0"/>
              </a:spcAft>
              <a:buSzPts val="3200"/>
              <a:buNone/>
              <a:defRPr sz="3200" b="1"/>
            </a:lvl2pPr>
            <a:lvl3pPr lvl="2" rtl="0">
              <a:spcBef>
                <a:spcPts val="480"/>
              </a:spcBef>
              <a:spcAft>
                <a:spcPts val="0"/>
              </a:spcAft>
              <a:buSzPts val="3200"/>
              <a:buNone/>
              <a:defRPr sz="3200" b="1"/>
            </a:lvl3pPr>
            <a:lvl4pPr lvl="3" rtl="0">
              <a:spcBef>
                <a:spcPts val="400"/>
              </a:spcBef>
              <a:spcAft>
                <a:spcPts val="0"/>
              </a:spcAft>
              <a:buSzPts val="3200"/>
              <a:buNone/>
              <a:defRPr sz="3200" b="1"/>
            </a:lvl4pPr>
            <a:lvl5pPr lvl="4" rtl="0">
              <a:spcBef>
                <a:spcPts val="400"/>
              </a:spcBef>
              <a:spcAft>
                <a:spcPts val="0"/>
              </a:spcAft>
              <a:buSzPts val="3200"/>
              <a:buNone/>
              <a:defRPr sz="3200" b="1"/>
            </a:lvl5pPr>
            <a:lvl6pPr lvl="5" rtl="0">
              <a:spcBef>
                <a:spcPts val="400"/>
              </a:spcBef>
              <a:spcAft>
                <a:spcPts val="0"/>
              </a:spcAft>
              <a:buSzPts val="3200"/>
              <a:buNone/>
              <a:defRPr sz="3200" b="1"/>
            </a:lvl6pPr>
            <a:lvl7pPr lvl="6" rtl="0">
              <a:spcBef>
                <a:spcPts val="400"/>
              </a:spcBef>
              <a:spcAft>
                <a:spcPts val="0"/>
              </a:spcAft>
              <a:buSzPts val="3200"/>
              <a:buNone/>
              <a:defRPr sz="3200" b="1"/>
            </a:lvl7pPr>
            <a:lvl8pPr lvl="7" rtl="0">
              <a:spcBef>
                <a:spcPts val="400"/>
              </a:spcBef>
              <a:spcAft>
                <a:spcPts val="0"/>
              </a:spcAft>
              <a:buSzPts val="3200"/>
              <a:buNone/>
              <a:defRPr sz="3200" b="1"/>
            </a:lvl8pPr>
            <a:lvl9pPr lvl="8" rtl="0">
              <a:spcBef>
                <a:spcPts val="400"/>
              </a:spcBef>
              <a:spcAft>
                <a:spcPts val="0"/>
              </a:spcAft>
              <a:buSzPts val="3200"/>
              <a:buNone/>
              <a:defRPr sz="3200" b="1"/>
            </a:lvl9pPr>
          </a:lstStyle>
          <a:p>
            <a:r>
              <a:rPr lang="en-US" dirty="0"/>
              <a:t>Subtitle1, 50, str</a:t>
            </a:r>
          </a:p>
        </p:txBody>
      </p:sp>
      <p:sp>
        <p:nvSpPr>
          <p:cNvPr id="113" name="Google Shape;113;p6"/>
          <p:cNvSpPr txBox="1">
            <a:spLocks noGrp="1"/>
          </p:cNvSpPr>
          <p:nvPr>
            <p:ph type="subTitle" idx="6" hasCustomPrompt="1"/>
          </p:nvPr>
        </p:nvSpPr>
        <p:spPr>
          <a:xfrm>
            <a:off x="6318325" y="7622025"/>
            <a:ext cx="5651250" cy="474900"/>
          </a:xfrm>
          <a:prstGeom prst="rect">
            <a:avLst/>
          </a:prstGeom>
        </p:spPr>
        <p:txBody>
          <a:bodyPr spcFirstLastPara="1" wrap="square" lIns="0" tIns="0" rIns="0" bIns="0" anchor="ctr" anchorCtr="0">
            <a:noAutofit/>
          </a:bodyPr>
          <a:lstStyle>
            <a:lvl1pPr lvl="0" algn="ctr" rtl="0">
              <a:spcBef>
                <a:spcPts val="640"/>
              </a:spcBef>
              <a:spcAft>
                <a:spcPts val="0"/>
              </a:spcAft>
              <a:buSzPts val="3200"/>
              <a:buNone/>
              <a:defRPr sz="2800" b="1"/>
            </a:lvl1pPr>
            <a:lvl2pPr lvl="1" rtl="0">
              <a:spcBef>
                <a:spcPts val="560"/>
              </a:spcBef>
              <a:spcAft>
                <a:spcPts val="0"/>
              </a:spcAft>
              <a:buSzPts val="3200"/>
              <a:buNone/>
              <a:defRPr sz="3200" b="1"/>
            </a:lvl2pPr>
            <a:lvl3pPr lvl="2" rtl="0">
              <a:spcBef>
                <a:spcPts val="480"/>
              </a:spcBef>
              <a:spcAft>
                <a:spcPts val="0"/>
              </a:spcAft>
              <a:buSzPts val="3200"/>
              <a:buNone/>
              <a:defRPr sz="3200" b="1"/>
            </a:lvl3pPr>
            <a:lvl4pPr lvl="3" rtl="0">
              <a:spcBef>
                <a:spcPts val="400"/>
              </a:spcBef>
              <a:spcAft>
                <a:spcPts val="0"/>
              </a:spcAft>
              <a:buSzPts val="3200"/>
              <a:buNone/>
              <a:defRPr sz="3200" b="1"/>
            </a:lvl4pPr>
            <a:lvl5pPr lvl="4" rtl="0">
              <a:spcBef>
                <a:spcPts val="400"/>
              </a:spcBef>
              <a:spcAft>
                <a:spcPts val="0"/>
              </a:spcAft>
              <a:buSzPts val="3200"/>
              <a:buNone/>
              <a:defRPr sz="3200" b="1"/>
            </a:lvl5pPr>
            <a:lvl6pPr lvl="5" rtl="0">
              <a:spcBef>
                <a:spcPts val="400"/>
              </a:spcBef>
              <a:spcAft>
                <a:spcPts val="0"/>
              </a:spcAft>
              <a:buSzPts val="3200"/>
              <a:buNone/>
              <a:defRPr sz="3200" b="1"/>
            </a:lvl6pPr>
            <a:lvl7pPr lvl="6" rtl="0">
              <a:spcBef>
                <a:spcPts val="400"/>
              </a:spcBef>
              <a:spcAft>
                <a:spcPts val="0"/>
              </a:spcAft>
              <a:buSzPts val="3200"/>
              <a:buNone/>
              <a:defRPr sz="3200" b="1"/>
            </a:lvl7pPr>
            <a:lvl8pPr lvl="7" rtl="0">
              <a:spcBef>
                <a:spcPts val="400"/>
              </a:spcBef>
              <a:spcAft>
                <a:spcPts val="0"/>
              </a:spcAft>
              <a:buSzPts val="3200"/>
              <a:buNone/>
              <a:defRPr sz="3200" b="1"/>
            </a:lvl8pPr>
            <a:lvl9pPr lvl="8" rtl="0">
              <a:spcBef>
                <a:spcPts val="400"/>
              </a:spcBef>
              <a:spcAft>
                <a:spcPts val="0"/>
              </a:spcAft>
              <a:buSzPts val="3200"/>
              <a:buNone/>
              <a:defRPr sz="3200" b="1"/>
            </a:lvl9pPr>
          </a:lstStyle>
          <a:p>
            <a:pPr marL="457200" marR="0" lvl="0" indent="-422275" algn="ctr" defTabSz="914400" rtl="0" eaLnBrk="1" fontAlgn="auto" latinLnBrk="0" hangingPunct="1">
              <a:lnSpc>
                <a:spcPct val="100000"/>
              </a:lnSpc>
              <a:spcBef>
                <a:spcPts val="640"/>
              </a:spcBef>
              <a:spcAft>
                <a:spcPts val="0"/>
              </a:spcAft>
              <a:buClr>
                <a:schemeClr val="dk1"/>
              </a:buClr>
              <a:buSzPts val="3200"/>
              <a:buFont typeface="Blinker"/>
              <a:buNone/>
              <a:tabLst/>
              <a:defRPr/>
            </a:pPr>
            <a:r>
              <a:rPr lang="en-US" dirty="0"/>
              <a:t>Subtitle2, 50, str</a:t>
            </a:r>
          </a:p>
        </p:txBody>
      </p:sp>
      <p:sp>
        <p:nvSpPr>
          <p:cNvPr id="114" name="Google Shape;114;p6"/>
          <p:cNvSpPr txBox="1">
            <a:spLocks noGrp="1"/>
          </p:cNvSpPr>
          <p:nvPr>
            <p:ph type="subTitle" idx="7" hasCustomPrompt="1"/>
          </p:nvPr>
        </p:nvSpPr>
        <p:spPr>
          <a:xfrm>
            <a:off x="11989750" y="7622025"/>
            <a:ext cx="5651250" cy="474900"/>
          </a:xfrm>
          <a:prstGeom prst="rect">
            <a:avLst/>
          </a:prstGeom>
        </p:spPr>
        <p:txBody>
          <a:bodyPr spcFirstLastPara="1" wrap="square" lIns="0" tIns="0" rIns="0" bIns="0" anchor="ctr" anchorCtr="0">
            <a:noAutofit/>
          </a:bodyPr>
          <a:lstStyle>
            <a:lvl1pPr lvl="0" algn="ctr" rtl="0">
              <a:spcBef>
                <a:spcPts val="640"/>
              </a:spcBef>
              <a:spcAft>
                <a:spcPts val="0"/>
              </a:spcAft>
              <a:buSzPts val="3200"/>
              <a:buNone/>
              <a:defRPr sz="2800" b="1"/>
            </a:lvl1pPr>
            <a:lvl2pPr lvl="1" rtl="0">
              <a:spcBef>
                <a:spcPts val="560"/>
              </a:spcBef>
              <a:spcAft>
                <a:spcPts val="0"/>
              </a:spcAft>
              <a:buSzPts val="3200"/>
              <a:buNone/>
              <a:defRPr sz="3200" b="1"/>
            </a:lvl2pPr>
            <a:lvl3pPr lvl="2" rtl="0">
              <a:spcBef>
                <a:spcPts val="480"/>
              </a:spcBef>
              <a:spcAft>
                <a:spcPts val="0"/>
              </a:spcAft>
              <a:buSzPts val="3200"/>
              <a:buNone/>
              <a:defRPr sz="3200" b="1"/>
            </a:lvl3pPr>
            <a:lvl4pPr lvl="3" rtl="0">
              <a:spcBef>
                <a:spcPts val="400"/>
              </a:spcBef>
              <a:spcAft>
                <a:spcPts val="0"/>
              </a:spcAft>
              <a:buSzPts val="3200"/>
              <a:buNone/>
              <a:defRPr sz="3200" b="1"/>
            </a:lvl4pPr>
            <a:lvl5pPr lvl="4" rtl="0">
              <a:spcBef>
                <a:spcPts val="400"/>
              </a:spcBef>
              <a:spcAft>
                <a:spcPts val="0"/>
              </a:spcAft>
              <a:buSzPts val="3200"/>
              <a:buNone/>
              <a:defRPr sz="3200" b="1"/>
            </a:lvl5pPr>
            <a:lvl6pPr lvl="5" rtl="0">
              <a:spcBef>
                <a:spcPts val="400"/>
              </a:spcBef>
              <a:spcAft>
                <a:spcPts val="0"/>
              </a:spcAft>
              <a:buSzPts val="3200"/>
              <a:buNone/>
              <a:defRPr sz="3200" b="1"/>
            </a:lvl6pPr>
            <a:lvl7pPr lvl="6" rtl="0">
              <a:spcBef>
                <a:spcPts val="400"/>
              </a:spcBef>
              <a:spcAft>
                <a:spcPts val="0"/>
              </a:spcAft>
              <a:buSzPts val="3200"/>
              <a:buNone/>
              <a:defRPr sz="3200" b="1"/>
            </a:lvl7pPr>
            <a:lvl8pPr lvl="7" rtl="0">
              <a:spcBef>
                <a:spcPts val="400"/>
              </a:spcBef>
              <a:spcAft>
                <a:spcPts val="0"/>
              </a:spcAft>
              <a:buSzPts val="3200"/>
              <a:buNone/>
              <a:defRPr sz="3200" b="1"/>
            </a:lvl8pPr>
            <a:lvl9pPr lvl="8" rtl="0">
              <a:spcBef>
                <a:spcPts val="400"/>
              </a:spcBef>
              <a:spcAft>
                <a:spcPts val="0"/>
              </a:spcAft>
              <a:buSzPts val="3200"/>
              <a:buNone/>
              <a:defRPr sz="3200" b="1"/>
            </a:lvl9pPr>
          </a:lstStyle>
          <a:p>
            <a:pPr marL="457200" marR="0" lvl="0" indent="-422275" algn="ctr" defTabSz="914400" rtl="0" eaLnBrk="1" fontAlgn="auto" latinLnBrk="0" hangingPunct="1">
              <a:lnSpc>
                <a:spcPct val="100000"/>
              </a:lnSpc>
              <a:spcBef>
                <a:spcPts val="640"/>
              </a:spcBef>
              <a:spcAft>
                <a:spcPts val="0"/>
              </a:spcAft>
              <a:buClr>
                <a:schemeClr val="dk1"/>
              </a:buClr>
              <a:buSzPts val="3200"/>
              <a:buFont typeface="Blinker"/>
              <a:buNone/>
              <a:tabLst/>
              <a:defRPr/>
            </a:pPr>
            <a:r>
              <a:rPr lang="en-US" dirty="0"/>
              <a:t>Subtitle3, 50, str</a:t>
            </a:r>
          </a:p>
        </p:txBody>
      </p:sp>
      <p:sp>
        <p:nvSpPr>
          <p:cNvPr id="3" name="Picture Placeholder 2">
            <a:extLst>
              <a:ext uri="{FF2B5EF4-FFF2-40B4-BE49-F238E27FC236}">
                <a16:creationId xmlns:a16="http://schemas.microsoft.com/office/drawing/2014/main" id="{6818830C-E7F7-F494-F039-78E8B5723E14}"/>
              </a:ext>
            </a:extLst>
          </p:cNvPr>
          <p:cNvSpPr>
            <a:spLocks noGrp="1"/>
          </p:cNvSpPr>
          <p:nvPr>
            <p:ph type="pic" sz="quarter" idx="10" hasCustomPrompt="1"/>
          </p:nvPr>
        </p:nvSpPr>
        <p:spPr>
          <a:xfrm>
            <a:off x="1176338" y="3924300"/>
            <a:ext cx="4592637" cy="3327400"/>
          </a:xfrm>
        </p:spPr>
        <p:txBody>
          <a:bodyPr/>
          <a:lstStyle>
            <a:lvl1pPr marL="34925" indent="0">
              <a:buNone/>
              <a:defRPr/>
            </a:lvl1pPr>
          </a:lstStyle>
          <a:p>
            <a:r>
              <a:rPr lang="en-US" dirty="0"/>
              <a:t>Image1, 0, </a:t>
            </a:r>
            <a:r>
              <a:rPr lang="en-US" dirty="0" err="1"/>
              <a:t>img</a:t>
            </a:r>
            <a:endParaRPr lang="en-US" dirty="0"/>
          </a:p>
        </p:txBody>
      </p:sp>
      <p:sp>
        <p:nvSpPr>
          <p:cNvPr id="4" name="Picture Placeholder 2">
            <a:extLst>
              <a:ext uri="{FF2B5EF4-FFF2-40B4-BE49-F238E27FC236}">
                <a16:creationId xmlns:a16="http://schemas.microsoft.com/office/drawing/2014/main" id="{45C06BF5-9D48-D0CD-3A4F-26D846F1875E}"/>
              </a:ext>
            </a:extLst>
          </p:cNvPr>
          <p:cNvSpPr>
            <a:spLocks noGrp="1"/>
          </p:cNvSpPr>
          <p:nvPr>
            <p:ph type="pic" sz="quarter" idx="11" hasCustomPrompt="1"/>
          </p:nvPr>
        </p:nvSpPr>
        <p:spPr>
          <a:xfrm>
            <a:off x="6853238" y="3937000"/>
            <a:ext cx="4592637" cy="3327400"/>
          </a:xfrm>
        </p:spPr>
        <p:txBody>
          <a:bodyPr/>
          <a:lstStyle>
            <a:lvl1pPr marL="34925" indent="0">
              <a:buNone/>
              <a:defRPr/>
            </a:lvl1pPr>
          </a:lstStyle>
          <a:p>
            <a:r>
              <a:rPr lang="en-US" dirty="0"/>
              <a:t>Image2, 0, </a:t>
            </a:r>
            <a:r>
              <a:rPr lang="en-US" dirty="0" err="1"/>
              <a:t>img</a:t>
            </a:r>
            <a:endParaRPr lang="en-US" dirty="0"/>
          </a:p>
        </p:txBody>
      </p:sp>
      <p:sp>
        <p:nvSpPr>
          <p:cNvPr id="5" name="Picture Placeholder 2">
            <a:extLst>
              <a:ext uri="{FF2B5EF4-FFF2-40B4-BE49-F238E27FC236}">
                <a16:creationId xmlns:a16="http://schemas.microsoft.com/office/drawing/2014/main" id="{308432A3-7721-C46D-4076-E634071DBB00}"/>
              </a:ext>
            </a:extLst>
          </p:cNvPr>
          <p:cNvSpPr>
            <a:spLocks noGrp="1"/>
          </p:cNvSpPr>
          <p:nvPr>
            <p:ph type="pic" sz="quarter" idx="12" hasCustomPrompt="1"/>
          </p:nvPr>
        </p:nvSpPr>
        <p:spPr>
          <a:xfrm>
            <a:off x="12504738" y="3949700"/>
            <a:ext cx="4592637" cy="3327400"/>
          </a:xfrm>
        </p:spPr>
        <p:txBody>
          <a:bodyPr/>
          <a:lstStyle>
            <a:lvl1pPr marL="34925" indent="0">
              <a:buNone/>
              <a:defRPr/>
            </a:lvl1pPr>
          </a:lstStyle>
          <a:p>
            <a:r>
              <a:rPr lang="en-US" dirty="0"/>
              <a:t>Image3, 0, </a:t>
            </a:r>
            <a:r>
              <a:rPr lang="en-US" dirty="0" err="1"/>
              <a:t>img</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ustom Layout 5" userDrawn="1">
  <p:cSld name="CUSTOM_4">
    <p:spTree>
      <p:nvGrpSpPr>
        <p:cNvPr id="1" name="Shape 115"/>
        <p:cNvGrpSpPr/>
        <p:nvPr/>
      </p:nvGrpSpPr>
      <p:grpSpPr>
        <a:xfrm>
          <a:off x="0" y="0"/>
          <a:ext cx="0" cy="0"/>
          <a:chOff x="0" y="0"/>
          <a:chExt cx="0" cy="0"/>
        </a:xfrm>
      </p:grpSpPr>
      <p:pic>
        <p:nvPicPr>
          <p:cNvPr id="116" name="Google Shape;116;p7"/>
          <p:cNvPicPr preferRelativeResize="0"/>
          <p:nvPr/>
        </p:nvPicPr>
        <p:blipFill rotWithShape="1">
          <a:blip r:embed="rId2">
            <a:alphaModFix/>
          </a:blip>
          <a:srcRect l="279" t="-857"/>
          <a:stretch/>
        </p:blipFill>
        <p:spPr>
          <a:xfrm>
            <a:off x="318675" y="3723600"/>
            <a:ext cx="17657226" cy="6269750"/>
          </a:xfrm>
          <a:prstGeom prst="rect">
            <a:avLst/>
          </a:prstGeom>
          <a:noFill/>
          <a:ln>
            <a:noFill/>
          </a:ln>
        </p:spPr>
      </p:pic>
      <p:grpSp>
        <p:nvGrpSpPr>
          <p:cNvPr id="117" name="Google Shape;117;p7"/>
          <p:cNvGrpSpPr/>
          <p:nvPr/>
        </p:nvGrpSpPr>
        <p:grpSpPr>
          <a:xfrm>
            <a:off x="3512128" y="3175214"/>
            <a:ext cx="3950060" cy="5804868"/>
            <a:chOff x="0" y="-76200"/>
            <a:chExt cx="1093200" cy="1606528"/>
          </a:xfrm>
        </p:grpSpPr>
        <p:sp>
          <p:nvSpPr>
            <p:cNvPr id="118" name="Google Shape;118;p7"/>
            <p:cNvSpPr/>
            <p:nvPr/>
          </p:nvSpPr>
          <p:spPr>
            <a:xfrm>
              <a:off x="0" y="0"/>
              <a:ext cx="1093059" cy="1530328"/>
            </a:xfrm>
            <a:custGeom>
              <a:avLst/>
              <a:gdLst/>
              <a:ahLst/>
              <a:cxnLst/>
              <a:rect l="l" t="t" r="r" b="b"/>
              <a:pathLst>
                <a:path w="1093059" h="1530328" extrusionOk="0">
                  <a:moveTo>
                    <a:pt x="0" y="0"/>
                  </a:moveTo>
                  <a:lnTo>
                    <a:pt x="1093059" y="0"/>
                  </a:lnTo>
                  <a:lnTo>
                    <a:pt x="1093059" y="1530328"/>
                  </a:lnTo>
                  <a:lnTo>
                    <a:pt x="0" y="1530328"/>
                  </a:lnTo>
                  <a:close/>
                </a:path>
              </a:pathLst>
            </a:custGeom>
            <a:solidFill>
              <a:srgbClr val="EDBF2B"/>
            </a:solidFill>
            <a:ln w="38100" cap="sq" cmpd="sng">
              <a:solidFill>
                <a:srgbClr val="000000"/>
              </a:solidFill>
              <a:prstDash val="solid"/>
              <a:miter lim="8000"/>
              <a:headEnd type="none" w="sm" len="sm"/>
              <a:tailEnd type="none" w="sm" len="sm"/>
            </a:ln>
          </p:spPr>
        </p:sp>
        <p:sp>
          <p:nvSpPr>
            <p:cNvPr id="119" name="Google Shape;119;p7"/>
            <p:cNvSpPr txBox="1"/>
            <p:nvPr/>
          </p:nvSpPr>
          <p:spPr>
            <a:xfrm>
              <a:off x="0" y="-76200"/>
              <a:ext cx="1093200" cy="1606500"/>
            </a:xfrm>
            <a:prstGeom prst="rect">
              <a:avLst/>
            </a:prstGeom>
            <a:noFill/>
            <a:ln>
              <a:noFill/>
            </a:ln>
          </p:spPr>
          <p:txBody>
            <a:bodyPr spcFirstLastPara="1" wrap="square" lIns="26975" tIns="26975" rIns="26975" bIns="26975" anchor="ctr" anchorCtr="0">
              <a:noAutofit/>
            </a:bodyPr>
            <a:lstStyle/>
            <a:p>
              <a:pPr marL="0" marR="0" lvl="0" indent="0" algn="ctr" rtl="0">
                <a:lnSpc>
                  <a:spcPct val="213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0" name="Google Shape;120;p7"/>
          <p:cNvGrpSpPr/>
          <p:nvPr/>
        </p:nvGrpSpPr>
        <p:grpSpPr>
          <a:xfrm>
            <a:off x="9015852" y="3175214"/>
            <a:ext cx="5760323" cy="5804868"/>
            <a:chOff x="0" y="-76200"/>
            <a:chExt cx="1594200" cy="1606528"/>
          </a:xfrm>
        </p:grpSpPr>
        <p:sp>
          <p:nvSpPr>
            <p:cNvPr id="121" name="Google Shape;121;p7"/>
            <p:cNvSpPr/>
            <p:nvPr/>
          </p:nvSpPr>
          <p:spPr>
            <a:xfrm>
              <a:off x="0" y="0"/>
              <a:ext cx="1594099" cy="1530328"/>
            </a:xfrm>
            <a:custGeom>
              <a:avLst/>
              <a:gdLst/>
              <a:ahLst/>
              <a:cxnLst/>
              <a:rect l="l" t="t" r="r" b="b"/>
              <a:pathLst>
                <a:path w="1594099" h="1530328" extrusionOk="0">
                  <a:moveTo>
                    <a:pt x="0" y="0"/>
                  </a:moveTo>
                  <a:lnTo>
                    <a:pt x="1594099" y="0"/>
                  </a:lnTo>
                  <a:lnTo>
                    <a:pt x="1594099" y="1530328"/>
                  </a:lnTo>
                  <a:lnTo>
                    <a:pt x="0" y="1530328"/>
                  </a:lnTo>
                  <a:close/>
                </a:path>
              </a:pathLst>
            </a:custGeom>
            <a:solidFill>
              <a:srgbClr val="A9D6F1"/>
            </a:solidFill>
            <a:ln w="38100" cap="sq" cmpd="sng">
              <a:solidFill>
                <a:srgbClr val="000000"/>
              </a:solidFill>
              <a:prstDash val="solid"/>
              <a:miter lim="8000"/>
              <a:headEnd type="none" w="sm" len="sm"/>
              <a:tailEnd type="none" w="sm" len="sm"/>
            </a:ln>
          </p:spPr>
        </p:sp>
        <p:sp>
          <p:nvSpPr>
            <p:cNvPr id="122" name="Google Shape;122;p7"/>
            <p:cNvSpPr txBox="1"/>
            <p:nvPr/>
          </p:nvSpPr>
          <p:spPr>
            <a:xfrm>
              <a:off x="0" y="-76200"/>
              <a:ext cx="1594200" cy="1606500"/>
            </a:xfrm>
            <a:prstGeom prst="rect">
              <a:avLst/>
            </a:prstGeom>
            <a:noFill/>
            <a:ln>
              <a:noFill/>
            </a:ln>
          </p:spPr>
          <p:txBody>
            <a:bodyPr spcFirstLastPara="1" wrap="square" lIns="26975" tIns="26975" rIns="26975" bIns="26975" anchor="ctr" anchorCtr="0">
              <a:noAutofit/>
            </a:bodyPr>
            <a:lstStyle/>
            <a:p>
              <a:pPr marL="0" marR="0" lvl="0" indent="0" algn="ctr" rtl="0">
                <a:lnSpc>
                  <a:spcPct val="213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3" name="Google Shape;123;p7"/>
          <p:cNvSpPr txBox="1">
            <a:spLocks noGrp="1"/>
          </p:cNvSpPr>
          <p:nvPr>
            <p:ph type="body" idx="1" hasCustomPrompt="1"/>
          </p:nvPr>
        </p:nvSpPr>
        <p:spPr>
          <a:xfrm>
            <a:off x="10442050" y="4285449"/>
            <a:ext cx="3606300" cy="666961"/>
          </a:xfrm>
          <a:prstGeom prst="rect">
            <a:avLst/>
          </a:prstGeom>
        </p:spPr>
        <p:txBody>
          <a:bodyPr spcFirstLastPara="1" wrap="square" lIns="0" tIns="0" rIns="0" bIns="0" anchor="t" anchorCtr="0">
            <a:noAutofit/>
          </a:bodyPr>
          <a:lstStyle>
            <a:lvl1pPr marL="98425" lvl="0" indent="0" rtl="0">
              <a:spcBef>
                <a:spcPts val="640"/>
              </a:spcBef>
              <a:spcAft>
                <a:spcPts val="0"/>
              </a:spcAft>
              <a:buSzPts val="2050"/>
              <a:buNone/>
              <a:defRPr sz="2050"/>
            </a:lvl1pPr>
            <a:lvl2pPr marL="914400" lvl="1" indent="-358775" rtl="0">
              <a:spcBef>
                <a:spcPts val="560"/>
              </a:spcBef>
              <a:spcAft>
                <a:spcPts val="0"/>
              </a:spcAft>
              <a:buSzPts val="2050"/>
              <a:buChar char="–"/>
              <a:defRPr sz="2050"/>
            </a:lvl2pPr>
            <a:lvl3pPr marL="1371600" lvl="2" indent="-358775" rtl="0">
              <a:spcBef>
                <a:spcPts val="480"/>
              </a:spcBef>
              <a:spcAft>
                <a:spcPts val="0"/>
              </a:spcAft>
              <a:buSzPts val="2050"/>
              <a:buChar char="•"/>
              <a:defRPr sz="2050"/>
            </a:lvl3pPr>
            <a:lvl4pPr marL="1828800" lvl="3" indent="-358775" rtl="0">
              <a:spcBef>
                <a:spcPts val="400"/>
              </a:spcBef>
              <a:spcAft>
                <a:spcPts val="0"/>
              </a:spcAft>
              <a:buSzPts val="2050"/>
              <a:buChar char="–"/>
              <a:defRPr sz="2050"/>
            </a:lvl4pPr>
            <a:lvl5pPr marL="2286000" lvl="4" indent="-358775" rtl="0">
              <a:spcBef>
                <a:spcPts val="400"/>
              </a:spcBef>
              <a:spcAft>
                <a:spcPts val="0"/>
              </a:spcAft>
              <a:buSzPts val="2050"/>
              <a:buChar char="»"/>
              <a:defRPr sz="2050"/>
            </a:lvl5pPr>
            <a:lvl6pPr marL="2743200" lvl="5" indent="-358775" rtl="0">
              <a:spcBef>
                <a:spcPts val="400"/>
              </a:spcBef>
              <a:spcAft>
                <a:spcPts val="0"/>
              </a:spcAft>
              <a:buSzPts val="2050"/>
              <a:buChar char="•"/>
              <a:defRPr sz="2050"/>
            </a:lvl6pPr>
            <a:lvl7pPr marL="3200400" lvl="6" indent="-358775" rtl="0">
              <a:spcBef>
                <a:spcPts val="400"/>
              </a:spcBef>
              <a:spcAft>
                <a:spcPts val="0"/>
              </a:spcAft>
              <a:buSzPts val="2050"/>
              <a:buChar char="•"/>
              <a:defRPr sz="2050"/>
            </a:lvl7pPr>
            <a:lvl8pPr marL="3657600" lvl="7" indent="-358775" rtl="0">
              <a:spcBef>
                <a:spcPts val="400"/>
              </a:spcBef>
              <a:spcAft>
                <a:spcPts val="0"/>
              </a:spcAft>
              <a:buSzPts val="2050"/>
              <a:buChar char="•"/>
              <a:defRPr sz="2050"/>
            </a:lvl8pPr>
            <a:lvl9pPr marL="4114800" lvl="8" indent="-358775" rtl="0">
              <a:spcBef>
                <a:spcPts val="400"/>
              </a:spcBef>
              <a:spcAft>
                <a:spcPts val="0"/>
              </a:spcAft>
              <a:buSzPts val="2050"/>
              <a:buChar char="•"/>
              <a:defRPr sz="2050"/>
            </a:lvl9pPr>
          </a:lstStyle>
          <a:p>
            <a:r>
              <a:rPr lang="en-US" dirty="0"/>
              <a:t>Content1, 120, str</a:t>
            </a:r>
            <a:endParaRPr dirty="0"/>
          </a:p>
        </p:txBody>
      </p:sp>
      <p:sp>
        <p:nvSpPr>
          <p:cNvPr id="124" name="Google Shape;124;p7"/>
          <p:cNvSpPr/>
          <p:nvPr/>
        </p:nvSpPr>
        <p:spPr>
          <a:xfrm rot="10800000" flipH="1">
            <a:off x="11107640" y="5283692"/>
            <a:ext cx="2452245" cy="1988548"/>
          </a:xfrm>
          <a:custGeom>
            <a:avLst/>
            <a:gdLst/>
            <a:ahLst/>
            <a:cxnLst/>
            <a:rect l="l" t="t" r="r" b="b"/>
            <a:pathLst>
              <a:path w="2452245" h="1988548" extrusionOk="0">
                <a:moveTo>
                  <a:pt x="0" y="1988548"/>
                </a:moveTo>
                <a:lnTo>
                  <a:pt x="2452246" y="1988548"/>
                </a:lnTo>
                <a:lnTo>
                  <a:pt x="2452246" y="0"/>
                </a:lnTo>
                <a:lnTo>
                  <a:pt x="0" y="0"/>
                </a:lnTo>
                <a:lnTo>
                  <a:pt x="0" y="1988548"/>
                </a:lnTo>
                <a:close/>
              </a:path>
            </a:pathLst>
          </a:custGeom>
          <a:blipFill rotWithShape="1">
            <a:blip r:embed="rId3">
              <a:alphaModFix/>
            </a:blip>
            <a:stretch>
              <a:fillRect/>
            </a:stretch>
          </a:blipFill>
          <a:ln>
            <a:noFill/>
          </a:ln>
        </p:spPr>
      </p:sp>
      <p:grpSp>
        <p:nvGrpSpPr>
          <p:cNvPr id="125" name="Google Shape;125;p7"/>
          <p:cNvGrpSpPr/>
          <p:nvPr/>
        </p:nvGrpSpPr>
        <p:grpSpPr>
          <a:xfrm>
            <a:off x="9766769" y="4001913"/>
            <a:ext cx="568575" cy="1921950"/>
            <a:chOff x="0" y="0"/>
            <a:chExt cx="758100" cy="2562600"/>
          </a:xfrm>
        </p:grpSpPr>
        <p:cxnSp>
          <p:nvCxnSpPr>
            <p:cNvPr id="126" name="Google Shape;126;p7"/>
            <p:cNvCxnSpPr/>
            <p:nvPr/>
          </p:nvCxnSpPr>
          <p:spPr>
            <a:xfrm>
              <a:off x="32632" y="16316"/>
              <a:ext cx="621300" cy="0"/>
            </a:xfrm>
            <a:prstGeom prst="straightConnector1">
              <a:avLst/>
            </a:prstGeom>
            <a:noFill/>
            <a:ln w="32625" cap="flat" cmpd="sng">
              <a:solidFill>
                <a:srgbClr val="000000"/>
              </a:solidFill>
              <a:prstDash val="solid"/>
              <a:round/>
              <a:headEnd type="none" w="sm" len="sm"/>
              <a:tailEnd type="stealth" w="med" len="med"/>
            </a:ln>
          </p:spPr>
        </p:cxnSp>
        <p:cxnSp>
          <p:nvCxnSpPr>
            <p:cNvPr id="127" name="Google Shape;127;p7"/>
            <p:cNvCxnSpPr/>
            <p:nvPr/>
          </p:nvCxnSpPr>
          <p:spPr>
            <a:xfrm>
              <a:off x="0" y="2562509"/>
              <a:ext cx="758100" cy="0"/>
            </a:xfrm>
            <a:prstGeom prst="straightConnector1">
              <a:avLst/>
            </a:prstGeom>
            <a:noFill/>
            <a:ln w="32625" cap="flat" cmpd="sng">
              <a:solidFill>
                <a:srgbClr val="000000"/>
              </a:solidFill>
              <a:prstDash val="solid"/>
              <a:round/>
              <a:headEnd type="none" w="sm" len="sm"/>
              <a:tailEnd type="none" w="sm" len="sm"/>
            </a:ln>
          </p:spPr>
        </p:cxnSp>
        <p:cxnSp>
          <p:nvCxnSpPr>
            <p:cNvPr id="128" name="Google Shape;128;p7"/>
            <p:cNvCxnSpPr/>
            <p:nvPr/>
          </p:nvCxnSpPr>
          <p:spPr>
            <a:xfrm>
              <a:off x="16316" y="0"/>
              <a:ext cx="0" cy="2562600"/>
            </a:xfrm>
            <a:prstGeom prst="straightConnector1">
              <a:avLst/>
            </a:prstGeom>
            <a:noFill/>
            <a:ln w="32625" cap="flat" cmpd="sng">
              <a:solidFill>
                <a:srgbClr val="000000"/>
              </a:solidFill>
              <a:prstDash val="solid"/>
              <a:round/>
              <a:headEnd type="none" w="sm" len="sm"/>
              <a:tailEnd type="none" w="sm" len="sm"/>
            </a:ln>
          </p:spPr>
        </p:cxnSp>
      </p:grpSp>
      <p:grpSp>
        <p:nvGrpSpPr>
          <p:cNvPr id="129" name="Google Shape;129;p7"/>
          <p:cNvGrpSpPr/>
          <p:nvPr/>
        </p:nvGrpSpPr>
        <p:grpSpPr>
          <a:xfrm>
            <a:off x="13559818" y="6911740"/>
            <a:ext cx="444150" cy="920810"/>
            <a:chOff x="-91" y="16316"/>
            <a:chExt cx="592200" cy="1227747"/>
          </a:xfrm>
        </p:grpSpPr>
        <p:cxnSp>
          <p:nvCxnSpPr>
            <p:cNvPr id="130" name="Google Shape;130;p7"/>
            <p:cNvCxnSpPr/>
            <p:nvPr/>
          </p:nvCxnSpPr>
          <p:spPr>
            <a:xfrm rot="10800000">
              <a:off x="-91" y="1244063"/>
              <a:ext cx="592200" cy="0"/>
            </a:xfrm>
            <a:prstGeom prst="straightConnector1">
              <a:avLst/>
            </a:prstGeom>
            <a:noFill/>
            <a:ln w="32625" cap="flat" cmpd="sng">
              <a:solidFill>
                <a:srgbClr val="000000"/>
              </a:solidFill>
              <a:prstDash val="solid"/>
              <a:round/>
              <a:headEnd type="none" w="sm" len="sm"/>
              <a:tailEnd type="stealth" w="med" len="med"/>
            </a:ln>
          </p:spPr>
        </p:cxnSp>
        <p:cxnSp>
          <p:nvCxnSpPr>
            <p:cNvPr id="131" name="Google Shape;131;p7"/>
            <p:cNvCxnSpPr/>
            <p:nvPr/>
          </p:nvCxnSpPr>
          <p:spPr>
            <a:xfrm rot="10800000">
              <a:off x="575792" y="16346"/>
              <a:ext cx="0" cy="1211400"/>
            </a:xfrm>
            <a:prstGeom prst="straightConnector1">
              <a:avLst/>
            </a:prstGeom>
            <a:noFill/>
            <a:ln w="32625" cap="flat" cmpd="sng">
              <a:solidFill>
                <a:srgbClr val="000000"/>
              </a:solidFill>
              <a:prstDash val="solid"/>
              <a:round/>
              <a:headEnd type="none" w="sm" len="sm"/>
              <a:tailEnd type="none" w="sm" len="sm"/>
            </a:ln>
          </p:spPr>
        </p:cxnSp>
        <p:cxnSp>
          <p:nvCxnSpPr>
            <p:cNvPr id="132" name="Google Shape;132;p7"/>
            <p:cNvCxnSpPr/>
            <p:nvPr/>
          </p:nvCxnSpPr>
          <p:spPr>
            <a:xfrm rot="10800000">
              <a:off x="126209" y="16316"/>
              <a:ext cx="465900" cy="0"/>
            </a:xfrm>
            <a:prstGeom prst="straightConnector1">
              <a:avLst/>
            </a:prstGeom>
            <a:noFill/>
            <a:ln w="32625" cap="flat" cmpd="sng">
              <a:solidFill>
                <a:srgbClr val="000000"/>
              </a:solidFill>
              <a:prstDash val="solid"/>
              <a:round/>
              <a:headEnd type="none" w="sm" len="sm"/>
              <a:tailEnd type="none" w="sm" len="sm"/>
            </a:ln>
          </p:spPr>
        </p:cxnSp>
      </p:grpSp>
      <p:sp>
        <p:nvSpPr>
          <p:cNvPr id="133" name="Google Shape;133;p7"/>
          <p:cNvSpPr/>
          <p:nvPr/>
        </p:nvSpPr>
        <p:spPr>
          <a:xfrm flipH="1">
            <a:off x="10442043" y="5283692"/>
            <a:ext cx="2452245" cy="1988548"/>
          </a:xfrm>
          <a:custGeom>
            <a:avLst/>
            <a:gdLst/>
            <a:ahLst/>
            <a:cxnLst/>
            <a:rect l="l" t="t" r="r" b="b"/>
            <a:pathLst>
              <a:path w="2452245" h="1988548" extrusionOk="0">
                <a:moveTo>
                  <a:pt x="2452245" y="0"/>
                </a:moveTo>
                <a:lnTo>
                  <a:pt x="0" y="0"/>
                </a:lnTo>
                <a:lnTo>
                  <a:pt x="0" y="1988548"/>
                </a:lnTo>
                <a:lnTo>
                  <a:pt x="2452245" y="1988548"/>
                </a:lnTo>
                <a:lnTo>
                  <a:pt x="2452245" y="0"/>
                </a:lnTo>
                <a:close/>
              </a:path>
            </a:pathLst>
          </a:custGeom>
          <a:blipFill rotWithShape="1">
            <a:blip r:embed="rId4">
              <a:alphaModFix/>
            </a:blip>
            <a:stretch>
              <a:fillRect/>
            </a:stretch>
          </a:blipFill>
          <a:ln>
            <a:noFill/>
          </a:ln>
        </p:spPr>
      </p:sp>
      <p:sp>
        <p:nvSpPr>
          <p:cNvPr id="134" name="Google Shape;134;p7"/>
          <p:cNvSpPr/>
          <p:nvPr/>
        </p:nvSpPr>
        <p:spPr>
          <a:xfrm rot="2341049">
            <a:off x="9958366" y="6080275"/>
            <a:ext cx="3918648" cy="222160"/>
          </a:xfrm>
          <a:custGeom>
            <a:avLst/>
            <a:gdLst/>
            <a:ahLst/>
            <a:cxnLst/>
            <a:rect l="l" t="t" r="r" b="b"/>
            <a:pathLst>
              <a:path w="3915896" h="222004" extrusionOk="0">
                <a:moveTo>
                  <a:pt x="0" y="0"/>
                </a:moveTo>
                <a:lnTo>
                  <a:pt x="3915896" y="0"/>
                </a:lnTo>
                <a:lnTo>
                  <a:pt x="3915896" y="222004"/>
                </a:lnTo>
                <a:lnTo>
                  <a:pt x="0" y="222004"/>
                </a:lnTo>
                <a:lnTo>
                  <a:pt x="0" y="0"/>
                </a:lnTo>
                <a:close/>
              </a:path>
            </a:pathLst>
          </a:custGeom>
          <a:blipFill rotWithShape="1">
            <a:blip r:embed="rId5">
              <a:alphaModFix/>
            </a:blip>
            <a:stretch>
              <a:fillRect/>
            </a:stretch>
          </a:blipFill>
          <a:ln>
            <a:noFill/>
          </a:ln>
        </p:spPr>
      </p:sp>
      <p:grpSp>
        <p:nvGrpSpPr>
          <p:cNvPr id="135" name="Google Shape;135;p7"/>
          <p:cNvGrpSpPr/>
          <p:nvPr/>
        </p:nvGrpSpPr>
        <p:grpSpPr>
          <a:xfrm>
            <a:off x="12962433" y="6474734"/>
            <a:ext cx="612675" cy="792285"/>
            <a:chOff x="16019" y="0"/>
            <a:chExt cx="816900" cy="1056380"/>
          </a:xfrm>
        </p:grpSpPr>
        <p:cxnSp>
          <p:nvCxnSpPr>
            <p:cNvPr id="136" name="Google Shape;136;p7"/>
            <p:cNvCxnSpPr/>
            <p:nvPr/>
          </p:nvCxnSpPr>
          <p:spPr>
            <a:xfrm>
              <a:off x="16019" y="392480"/>
              <a:ext cx="816900" cy="663900"/>
            </a:xfrm>
            <a:prstGeom prst="straightConnector1">
              <a:avLst/>
            </a:prstGeom>
            <a:noFill/>
            <a:ln w="50800" cap="rnd" cmpd="sng">
              <a:solidFill>
                <a:srgbClr val="000000"/>
              </a:solidFill>
              <a:prstDash val="solid"/>
              <a:round/>
              <a:headEnd type="none" w="sm" len="sm"/>
              <a:tailEnd type="none" w="sm" len="sm"/>
            </a:ln>
          </p:spPr>
        </p:cxnSp>
        <p:cxnSp>
          <p:nvCxnSpPr>
            <p:cNvPr id="137" name="Google Shape;137;p7"/>
            <p:cNvCxnSpPr/>
            <p:nvPr/>
          </p:nvCxnSpPr>
          <p:spPr>
            <a:xfrm>
              <a:off x="812622" y="0"/>
              <a:ext cx="0" cy="1052700"/>
            </a:xfrm>
            <a:prstGeom prst="straightConnector1">
              <a:avLst/>
            </a:prstGeom>
            <a:noFill/>
            <a:ln w="50800" cap="rnd" cmpd="sng">
              <a:solidFill>
                <a:srgbClr val="000000"/>
              </a:solidFill>
              <a:prstDash val="solid"/>
              <a:round/>
              <a:headEnd type="none" w="sm" len="sm"/>
              <a:tailEnd type="none" w="sm" len="sm"/>
            </a:ln>
          </p:spPr>
        </p:cxnSp>
      </p:grpSp>
      <p:grpSp>
        <p:nvGrpSpPr>
          <p:cNvPr id="138" name="Google Shape;138;p7"/>
          <p:cNvGrpSpPr/>
          <p:nvPr/>
        </p:nvGrpSpPr>
        <p:grpSpPr>
          <a:xfrm>
            <a:off x="13077825" y="6617018"/>
            <a:ext cx="484823" cy="267652"/>
            <a:chOff x="50800" y="50800"/>
            <a:chExt cx="646430" cy="356870"/>
          </a:xfrm>
        </p:grpSpPr>
        <p:sp>
          <p:nvSpPr>
            <p:cNvPr id="139" name="Google Shape;139;p7"/>
            <p:cNvSpPr/>
            <p:nvPr/>
          </p:nvSpPr>
          <p:spPr>
            <a:xfrm>
              <a:off x="50800" y="298450"/>
              <a:ext cx="72390" cy="109220"/>
            </a:xfrm>
            <a:custGeom>
              <a:avLst/>
              <a:gdLst/>
              <a:ahLst/>
              <a:cxnLst/>
              <a:rect l="l" t="t" r="r" b="b"/>
              <a:pathLst>
                <a:path w="72390" h="109220" extrusionOk="0">
                  <a:moveTo>
                    <a:pt x="0" y="78740"/>
                  </a:moveTo>
                  <a:cubicBezTo>
                    <a:pt x="43180" y="0"/>
                    <a:pt x="53340" y="1270"/>
                    <a:pt x="59690" y="5080"/>
                  </a:cubicBezTo>
                  <a:cubicBezTo>
                    <a:pt x="66040" y="10160"/>
                    <a:pt x="72390" y="26670"/>
                    <a:pt x="69850" y="34290"/>
                  </a:cubicBezTo>
                  <a:cubicBezTo>
                    <a:pt x="68580" y="40640"/>
                    <a:pt x="60960" y="49530"/>
                    <a:pt x="53340" y="50800"/>
                  </a:cubicBezTo>
                  <a:cubicBezTo>
                    <a:pt x="46990" y="53340"/>
                    <a:pt x="35560" y="50800"/>
                    <a:pt x="30480" y="46990"/>
                  </a:cubicBezTo>
                  <a:cubicBezTo>
                    <a:pt x="25400" y="43180"/>
                    <a:pt x="20320" y="31750"/>
                    <a:pt x="20320" y="25400"/>
                  </a:cubicBezTo>
                  <a:cubicBezTo>
                    <a:pt x="21590" y="17780"/>
                    <a:pt x="26670" y="7620"/>
                    <a:pt x="33020" y="5080"/>
                  </a:cubicBezTo>
                  <a:cubicBezTo>
                    <a:pt x="40640" y="1270"/>
                    <a:pt x="57150" y="3810"/>
                    <a:pt x="63500" y="8890"/>
                  </a:cubicBezTo>
                  <a:cubicBezTo>
                    <a:pt x="69850" y="12700"/>
                    <a:pt x="71120" y="21590"/>
                    <a:pt x="71120" y="31750"/>
                  </a:cubicBezTo>
                  <a:cubicBezTo>
                    <a:pt x="69850" y="48260"/>
                    <a:pt x="54610" y="92710"/>
                    <a:pt x="40640" y="102870"/>
                  </a:cubicBezTo>
                  <a:cubicBezTo>
                    <a:pt x="31750" y="109220"/>
                    <a:pt x="19050" y="109220"/>
                    <a:pt x="11430" y="105410"/>
                  </a:cubicBezTo>
                  <a:cubicBezTo>
                    <a:pt x="5080" y="100330"/>
                    <a:pt x="0" y="78740"/>
                    <a:pt x="0" y="78740"/>
                  </a:cubicBezTo>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7"/>
            <p:cNvSpPr/>
            <p:nvPr/>
          </p:nvSpPr>
          <p:spPr>
            <a:xfrm>
              <a:off x="123190" y="171450"/>
              <a:ext cx="104140" cy="115570"/>
            </a:xfrm>
            <a:custGeom>
              <a:avLst/>
              <a:gdLst/>
              <a:ahLst/>
              <a:cxnLst/>
              <a:rect l="l" t="t" r="r" b="b"/>
              <a:pathLst>
                <a:path w="104140" h="115570" extrusionOk="0">
                  <a:moveTo>
                    <a:pt x="5080" y="74930"/>
                  </a:moveTo>
                  <a:cubicBezTo>
                    <a:pt x="83820" y="0"/>
                    <a:pt x="97790" y="8890"/>
                    <a:pt x="100330" y="16510"/>
                  </a:cubicBezTo>
                  <a:cubicBezTo>
                    <a:pt x="104140" y="22860"/>
                    <a:pt x="100330" y="40640"/>
                    <a:pt x="95250" y="45720"/>
                  </a:cubicBezTo>
                  <a:cubicBezTo>
                    <a:pt x="90170" y="50800"/>
                    <a:pt x="78740" y="54610"/>
                    <a:pt x="72390" y="52070"/>
                  </a:cubicBezTo>
                  <a:cubicBezTo>
                    <a:pt x="64770" y="49530"/>
                    <a:pt x="53340" y="35560"/>
                    <a:pt x="53340" y="27940"/>
                  </a:cubicBezTo>
                  <a:cubicBezTo>
                    <a:pt x="52070" y="20320"/>
                    <a:pt x="63500" y="6350"/>
                    <a:pt x="71120" y="2540"/>
                  </a:cubicBezTo>
                  <a:cubicBezTo>
                    <a:pt x="77470" y="0"/>
                    <a:pt x="88900" y="2540"/>
                    <a:pt x="93980" y="7620"/>
                  </a:cubicBezTo>
                  <a:cubicBezTo>
                    <a:pt x="100330" y="12700"/>
                    <a:pt x="104140" y="25400"/>
                    <a:pt x="101600" y="36830"/>
                  </a:cubicBezTo>
                  <a:cubicBezTo>
                    <a:pt x="96520" y="57150"/>
                    <a:pt x="63500" y="99060"/>
                    <a:pt x="43180" y="109220"/>
                  </a:cubicBezTo>
                  <a:cubicBezTo>
                    <a:pt x="30480" y="115570"/>
                    <a:pt x="11430" y="115570"/>
                    <a:pt x="5080" y="109220"/>
                  </a:cubicBezTo>
                  <a:cubicBezTo>
                    <a:pt x="0" y="102870"/>
                    <a:pt x="5080" y="74930"/>
                    <a:pt x="5080" y="74930"/>
                  </a:cubicBezTo>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7"/>
            <p:cNvSpPr/>
            <p:nvPr/>
          </p:nvSpPr>
          <p:spPr>
            <a:xfrm>
              <a:off x="243840" y="107950"/>
              <a:ext cx="132080" cy="80010"/>
            </a:xfrm>
            <a:custGeom>
              <a:avLst/>
              <a:gdLst/>
              <a:ahLst/>
              <a:cxnLst/>
              <a:rect l="l" t="t" r="r" b="b"/>
              <a:pathLst>
                <a:path w="132080" h="80010" extrusionOk="0">
                  <a:moveTo>
                    <a:pt x="17780" y="31750"/>
                  </a:moveTo>
                  <a:cubicBezTo>
                    <a:pt x="115570" y="2540"/>
                    <a:pt x="127000" y="10160"/>
                    <a:pt x="129540" y="17780"/>
                  </a:cubicBezTo>
                  <a:cubicBezTo>
                    <a:pt x="132080" y="24130"/>
                    <a:pt x="130810" y="36830"/>
                    <a:pt x="125730" y="41910"/>
                  </a:cubicBezTo>
                  <a:cubicBezTo>
                    <a:pt x="120650" y="46990"/>
                    <a:pt x="104140" y="52070"/>
                    <a:pt x="96520" y="49530"/>
                  </a:cubicBezTo>
                  <a:cubicBezTo>
                    <a:pt x="88900" y="46990"/>
                    <a:pt x="81280" y="38100"/>
                    <a:pt x="81280" y="30480"/>
                  </a:cubicBezTo>
                  <a:cubicBezTo>
                    <a:pt x="80010" y="22860"/>
                    <a:pt x="86360" y="7620"/>
                    <a:pt x="93980" y="3810"/>
                  </a:cubicBezTo>
                  <a:cubicBezTo>
                    <a:pt x="101600" y="0"/>
                    <a:pt x="118110" y="2540"/>
                    <a:pt x="124460" y="8890"/>
                  </a:cubicBezTo>
                  <a:cubicBezTo>
                    <a:pt x="129540" y="13970"/>
                    <a:pt x="132080" y="30480"/>
                    <a:pt x="127000" y="39370"/>
                  </a:cubicBezTo>
                  <a:cubicBezTo>
                    <a:pt x="116840" y="55880"/>
                    <a:pt x="57150" y="80010"/>
                    <a:pt x="34290" y="80010"/>
                  </a:cubicBezTo>
                  <a:cubicBezTo>
                    <a:pt x="21590" y="80010"/>
                    <a:pt x="6350" y="74930"/>
                    <a:pt x="3810" y="67310"/>
                  </a:cubicBezTo>
                  <a:cubicBezTo>
                    <a:pt x="0" y="58420"/>
                    <a:pt x="17780" y="31750"/>
                    <a:pt x="17780" y="31750"/>
                  </a:cubicBezTo>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7"/>
            <p:cNvSpPr/>
            <p:nvPr/>
          </p:nvSpPr>
          <p:spPr>
            <a:xfrm>
              <a:off x="417830" y="50800"/>
              <a:ext cx="139700" cy="69850"/>
            </a:xfrm>
            <a:custGeom>
              <a:avLst/>
              <a:gdLst/>
              <a:ahLst/>
              <a:cxnLst/>
              <a:rect l="l" t="t" r="r" b="b"/>
              <a:pathLst>
                <a:path w="139700" h="69850" extrusionOk="0">
                  <a:moveTo>
                    <a:pt x="21590" y="16510"/>
                  </a:moveTo>
                  <a:cubicBezTo>
                    <a:pt x="132080" y="7620"/>
                    <a:pt x="139700" y="21590"/>
                    <a:pt x="138430" y="29210"/>
                  </a:cubicBezTo>
                  <a:cubicBezTo>
                    <a:pt x="137160" y="38100"/>
                    <a:pt x="124460" y="50800"/>
                    <a:pt x="116840" y="50800"/>
                  </a:cubicBezTo>
                  <a:cubicBezTo>
                    <a:pt x="107950" y="52070"/>
                    <a:pt x="90170" y="36830"/>
                    <a:pt x="87630" y="27940"/>
                  </a:cubicBezTo>
                  <a:cubicBezTo>
                    <a:pt x="86360" y="21590"/>
                    <a:pt x="91440" y="11430"/>
                    <a:pt x="96520" y="6350"/>
                  </a:cubicBezTo>
                  <a:cubicBezTo>
                    <a:pt x="102870" y="2540"/>
                    <a:pt x="113030" y="0"/>
                    <a:pt x="120650" y="2540"/>
                  </a:cubicBezTo>
                  <a:cubicBezTo>
                    <a:pt x="127000" y="3810"/>
                    <a:pt x="135890" y="11430"/>
                    <a:pt x="137160" y="19050"/>
                  </a:cubicBezTo>
                  <a:cubicBezTo>
                    <a:pt x="138430" y="26670"/>
                    <a:pt x="135890" y="40640"/>
                    <a:pt x="127000" y="46990"/>
                  </a:cubicBezTo>
                  <a:cubicBezTo>
                    <a:pt x="111760" y="60960"/>
                    <a:pt x="52070" y="69850"/>
                    <a:pt x="30480" y="66040"/>
                  </a:cubicBezTo>
                  <a:cubicBezTo>
                    <a:pt x="17780" y="63500"/>
                    <a:pt x="3810" y="55880"/>
                    <a:pt x="1270" y="48260"/>
                  </a:cubicBezTo>
                  <a:cubicBezTo>
                    <a:pt x="0" y="40640"/>
                    <a:pt x="21590" y="16510"/>
                    <a:pt x="21590" y="16510"/>
                  </a:cubicBezTo>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7"/>
            <p:cNvSpPr/>
            <p:nvPr/>
          </p:nvSpPr>
          <p:spPr>
            <a:xfrm>
              <a:off x="586740" y="50800"/>
              <a:ext cx="110490" cy="81280"/>
            </a:xfrm>
            <a:custGeom>
              <a:avLst/>
              <a:gdLst/>
              <a:ahLst/>
              <a:cxnLst/>
              <a:rect l="l" t="t" r="r" b="b"/>
              <a:pathLst>
                <a:path w="110490" h="81280" extrusionOk="0">
                  <a:moveTo>
                    <a:pt x="35560" y="0"/>
                  </a:moveTo>
                  <a:cubicBezTo>
                    <a:pt x="110490" y="52070"/>
                    <a:pt x="106680" y="67310"/>
                    <a:pt x="100330" y="72390"/>
                  </a:cubicBezTo>
                  <a:cubicBezTo>
                    <a:pt x="95250" y="77470"/>
                    <a:pt x="83820" y="81280"/>
                    <a:pt x="77470" y="77470"/>
                  </a:cubicBezTo>
                  <a:cubicBezTo>
                    <a:pt x="69850" y="73660"/>
                    <a:pt x="57150" y="53340"/>
                    <a:pt x="59690" y="45720"/>
                  </a:cubicBezTo>
                  <a:cubicBezTo>
                    <a:pt x="62230" y="36830"/>
                    <a:pt x="85090" y="26670"/>
                    <a:pt x="92710" y="29210"/>
                  </a:cubicBezTo>
                  <a:cubicBezTo>
                    <a:pt x="100330" y="31750"/>
                    <a:pt x="110490" y="48260"/>
                    <a:pt x="109220" y="55880"/>
                  </a:cubicBezTo>
                  <a:cubicBezTo>
                    <a:pt x="107950" y="63500"/>
                    <a:pt x="99060" y="76200"/>
                    <a:pt x="88900" y="78740"/>
                  </a:cubicBezTo>
                  <a:cubicBezTo>
                    <a:pt x="71120" y="81280"/>
                    <a:pt x="13970" y="53340"/>
                    <a:pt x="5080" y="38100"/>
                  </a:cubicBezTo>
                  <a:cubicBezTo>
                    <a:pt x="0" y="29210"/>
                    <a:pt x="2540" y="15240"/>
                    <a:pt x="7620" y="8890"/>
                  </a:cubicBezTo>
                  <a:cubicBezTo>
                    <a:pt x="12700" y="2540"/>
                    <a:pt x="35560" y="0"/>
                    <a:pt x="35560" y="0"/>
                  </a:cubicBezTo>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6" name="Google Shape;146;p7"/>
          <p:cNvSpPr txBox="1">
            <a:spLocks noGrp="1"/>
          </p:cNvSpPr>
          <p:nvPr>
            <p:ph type="body" idx="3" hasCustomPrompt="1"/>
          </p:nvPr>
        </p:nvSpPr>
        <p:spPr>
          <a:xfrm>
            <a:off x="3684000" y="4030175"/>
            <a:ext cx="3606300" cy="4322400"/>
          </a:xfrm>
          <a:prstGeom prst="rect">
            <a:avLst/>
          </a:prstGeom>
        </p:spPr>
        <p:txBody>
          <a:bodyPr spcFirstLastPara="1" wrap="square" lIns="0" tIns="0" rIns="0" bIns="0" anchor="ctr" anchorCtr="0">
            <a:noAutofit/>
          </a:bodyPr>
          <a:lstStyle>
            <a:lvl1pPr marL="50800" lvl="0" indent="0" algn="ctr" rtl="0">
              <a:spcBef>
                <a:spcPts val="640"/>
              </a:spcBef>
              <a:spcAft>
                <a:spcPts val="0"/>
              </a:spcAft>
              <a:buSzPts val="2800"/>
              <a:buNone/>
              <a:defRPr sz="2800"/>
            </a:lvl1pPr>
            <a:lvl2pPr marL="914400" lvl="1" indent="-406400" algn="ctr" rtl="0">
              <a:spcBef>
                <a:spcPts val="560"/>
              </a:spcBef>
              <a:spcAft>
                <a:spcPts val="0"/>
              </a:spcAft>
              <a:buSzPts val="2800"/>
              <a:buChar char="–"/>
              <a:defRPr sz="2800"/>
            </a:lvl2pPr>
            <a:lvl3pPr marL="1371600" lvl="2" indent="-406400" algn="ctr" rtl="0">
              <a:spcBef>
                <a:spcPts val="480"/>
              </a:spcBef>
              <a:spcAft>
                <a:spcPts val="0"/>
              </a:spcAft>
              <a:buSzPts val="2800"/>
              <a:buChar char="•"/>
              <a:defRPr sz="2800"/>
            </a:lvl3pPr>
            <a:lvl4pPr marL="1828800" lvl="3" indent="-406400" algn="ctr" rtl="0">
              <a:spcBef>
                <a:spcPts val="400"/>
              </a:spcBef>
              <a:spcAft>
                <a:spcPts val="0"/>
              </a:spcAft>
              <a:buSzPts val="2800"/>
              <a:buChar char="–"/>
              <a:defRPr sz="2800"/>
            </a:lvl4pPr>
            <a:lvl5pPr marL="2286000" lvl="4" indent="-406400" algn="ctr" rtl="0">
              <a:spcBef>
                <a:spcPts val="400"/>
              </a:spcBef>
              <a:spcAft>
                <a:spcPts val="0"/>
              </a:spcAft>
              <a:buSzPts val="2800"/>
              <a:buChar char="»"/>
              <a:defRPr sz="2800"/>
            </a:lvl5pPr>
            <a:lvl6pPr marL="2743200" lvl="5" indent="-406400" algn="ctr" rtl="0">
              <a:spcBef>
                <a:spcPts val="400"/>
              </a:spcBef>
              <a:spcAft>
                <a:spcPts val="0"/>
              </a:spcAft>
              <a:buSzPts val="2800"/>
              <a:buChar char="•"/>
              <a:defRPr sz="2800"/>
            </a:lvl6pPr>
            <a:lvl7pPr marL="3200400" lvl="6" indent="-406400" algn="ctr" rtl="0">
              <a:spcBef>
                <a:spcPts val="400"/>
              </a:spcBef>
              <a:spcAft>
                <a:spcPts val="0"/>
              </a:spcAft>
              <a:buSzPts val="2800"/>
              <a:buChar char="•"/>
              <a:defRPr sz="2800"/>
            </a:lvl7pPr>
            <a:lvl8pPr marL="3657600" lvl="7" indent="-406400" algn="ctr" rtl="0">
              <a:spcBef>
                <a:spcPts val="400"/>
              </a:spcBef>
              <a:spcAft>
                <a:spcPts val="0"/>
              </a:spcAft>
              <a:buSzPts val="2800"/>
              <a:buChar char="•"/>
              <a:defRPr sz="2800"/>
            </a:lvl8pPr>
            <a:lvl9pPr marL="4114800" lvl="8" indent="-406400" algn="ctr" rtl="0">
              <a:spcBef>
                <a:spcPts val="400"/>
              </a:spcBef>
              <a:spcAft>
                <a:spcPts val="0"/>
              </a:spcAft>
              <a:buSzPts val="2800"/>
              <a:buChar char="•"/>
              <a:defRPr sz="2800"/>
            </a:lvl9pPr>
          </a:lstStyle>
          <a:p>
            <a:r>
              <a:rPr lang="en-US" dirty="0"/>
              <a:t>Summary, 350, str</a:t>
            </a:r>
            <a:endParaRPr dirty="0"/>
          </a:p>
        </p:txBody>
      </p:sp>
      <p:sp>
        <p:nvSpPr>
          <p:cNvPr id="147" name="Google Shape;147;p7"/>
          <p:cNvSpPr txBox="1">
            <a:spLocks noGrp="1"/>
          </p:cNvSpPr>
          <p:nvPr>
            <p:ph type="subTitle" idx="4" hasCustomPrompt="1"/>
          </p:nvPr>
        </p:nvSpPr>
        <p:spPr>
          <a:xfrm>
            <a:off x="10442050" y="3825850"/>
            <a:ext cx="4801800" cy="474900"/>
          </a:xfrm>
          <a:prstGeom prst="rect">
            <a:avLst/>
          </a:prstGeom>
        </p:spPr>
        <p:txBody>
          <a:bodyPr spcFirstLastPara="1" wrap="square" lIns="0" tIns="0" rIns="0" bIns="0" anchor="t" anchorCtr="0">
            <a:noAutofit/>
          </a:bodyPr>
          <a:lstStyle>
            <a:lvl1pPr lvl="0" rtl="0">
              <a:spcBef>
                <a:spcPts val="640"/>
              </a:spcBef>
              <a:spcAft>
                <a:spcPts val="0"/>
              </a:spcAft>
              <a:buSzPts val="2300"/>
              <a:buNone/>
              <a:defRPr sz="2300" b="1"/>
            </a:lvl1pPr>
            <a:lvl2pPr lvl="1" rtl="0">
              <a:spcBef>
                <a:spcPts val="560"/>
              </a:spcBef>
              <a:spcAft>
                <a:spcPts val="0"/>
              </a:spcAft>
              <a:buSzPts val="2550"/>
              <a:buNone/>
              <a:defRPr b="1"/>
            </a:lvl2pPr>
            <a:lvl3pPr lvl="2" rtl="0">
              <a:spcBef>
                <a:spcPts val="480"/>
              </a:spcBef>
              <a:spcAft>
                <a:spcPts val="0"/>
              </a:spcAft>
              <a:buSzPts val="2550"/>
              <a:buNone/>
              <a:defRPr sz="2550" b="1"/>
            </a:lvl3pPr>
            <a:lvl4pPr lvl="3" rtl="0">
              <a:spcBef>
                <a:spcPts val="400"/>
              </a:spcBef>
              <a:spcAft>
                <a:spcPts val="0"/>
              </a:spcAft>
              <a:buSzPts val="2550"/>
              <a:buNone/>
              <a:defRPr sz="2550" b="1"/>
            </a:lvl4pPr>
            <a:lvl5pPr lvl="4" rtl="0">
              <a:spcBef>
                <a:spcPts val="400"/>
              </a:spcBef>
              <a:spcAft>
                <a:spcPts val="0"/>
              </a:spcAft>
              <a:buSzPts val="2550"/>
              <a:buNone/>
              <a:defRPr sz="2550" b="1"/>
            </a:lvl5pPr>
            <a:lvl6pPr lvl="5" rtl="0">
              <a:spcBef>
                <a:spcPts val="400"/>
              </a:spcBef>
              <a:spcAft>
                <a:spcPts val="0"/>
              </a:spcAft>
              <a:buSzPts val="2550"/>
              <a:buNone/>
              <a:defRPr sz="2550" b="1"/>
            </a:lvl6pPr>
            <a:lvl7pPr lvl="6" rtl="0">
              <a:spcBef>
                <a:spcPts val="400"/>
              </a:spcBef>
              <a:spcAft>
                <a:spcPts val="0"/>
              </a:spcAft>
              <a:buSzPts val="2550"/>
              <a:buNone/>
              <a:defRPr sz="2550" b="1"/>
            </a:lvl7pPr>
            <a:lvl8pPr lvl="7" rtl="0">
              <a:spcBef>
                <a:spcPts val="400"/>
              </a:spcBef>
              <a:spcAft>
                <a:spcPts val="0"/>
              </a:spcAft>
              <a:buSzPts val="2550"/>
              <a:buNone/>
              <a:defRPr sz="2550" b="1"/>
            </a:lvl8pPr>
            <a:lvl9pPr lvl="8" rtl="0">
              <a:spcBef>
                <a:spcPts val="400"/>
              </a:spcBef>
              <a:spcAft>
                <a:spcPts val="0"/>
              </a:spcAft>
              <a:buSzPts val="2550"/>
              <a:buNone/>
              <a:defRPr sz="2550" b="1"/>
            </a:lvl9pPr>
          </a:lstStyle>
          <a:p>
            <a:r>
              <a:rPr lang="en-US" dirty="0"/>
              <a:t>Subtitle1, 60, str</a:t>
            </a:r>
            <a:endParaRPr dirty="0"/>
          </a:p>
        </p:txBody>
      </p:sp>
      <p:sp>
        <p:nvSpPr>
          <p:cNvPr id="148" name="Google Shape;148;p7"/>
          <p:cNvSpPr txBox="1">
            <a:spLocks noGrp="1"/>
          </p:cNvSpPr>
          <p:nvPr>
            <p:ph type="subTitle" idx="5" hasCustomPrompt="1"/>
          </p:nvPr>
        </p:nvSpPr>
        <p:spPr>
          <a:xfrm>
            <a:off x="8589425" y="7559125"/>
            <a:ext cx="4801800" cy="474900"/>
          </a:xfrm>
          <a:prstGeom prst="rect">
            <a:avLst/>
          </a:prstGeom>
        </p:spPr>
        <p:txBody>
          <a:bodyPr spcFirstLastPara="1" wrap="square" lIns="0" tIns="0" rIns="0" bIns="0" anchor="t" anchorCtr="0">
            <a:noAutofit/>
          </a:bodyPr>
          <a:lstStyle>
            <a:lvl1pPr lvl="0" algn="r" rtl="0">
              <a:spcBef>
                <a:spcPts val="640"/>
              </a:spcBef>
              <a:spcAft>
                <a:spcPts val="0"/>
              </a:spcAft>
              <a:buSzPts val="2300"/>
              <a:buNone/>
              <a:defRPr sz="2300" b="1"/>
            </a:lvl1pPr>
            <a:lvl2pPr lvl="1" algn="r" rtl="0">
              <a:spcBef>
                <a:spcPts val="560"/>
              </a:spcBef>
              <a:spcAft>
                <a:spcPts val="0"/>
              </a:spcAft>
              <a:buSzPts val="2550"/>
              <a:buNone/>
              <a:defRPr b="1"/>
            </a:lvl2pPr>
            <a:lvl3pPr lvl="2" algn="r" rtl="0">
              <a:spcBef>
                <a:spcPts val="480"/>
              </a:spcBef>
              <a:spcAft>
                <a:spcPts val="0"/>
              </a:spcAft>
              <a:buSzPts val="2550"/>
              <a:buNone/>
              <a:defRPr sz="2550" b="1"/>
            </a:lvl3pPr>
            <a:lvl4pPr lvl="3" algn="r" rtl="0">
              <a:spcBef>
                <a:spcPts val="400"/>
              </a:spcBef>
              <a:spcAft>
                <a:spcPts val="0"/>
              </a:spcAft>
              <a:buSzPts val="2550"/>
              <a:buNone/>
              <a:defRPr sz="2550" b="1"/>
            </a:lvl4pPr>
            <a:lvl5pPr lvl="4" algn="r" rtl="0">
              <a:spcBef>
                <a:spcPts val="400"/>
              </a:spcBef>
              <a:spcAft>
                <a:spcPts val="0"/>
              </a:spcAft>
              <a:buSzPts val="2550"/>
              <a:buNone/>
              <a:defRPr sz="2550" b="1"/>
            </a:lvl5pPr>
            <a:lvl6pPr lvl="5" algn="r" rtl="0">
              <a:spcBef>
                <a:spcPts val="400"/>
              </a:spcBef>
              <a:spcAft>
                <a:spcPts val="0"/>
              </a:spcAft>
              <a:buSzPts val="2550"/>
              <a:buNone/>
              <a:defRPr sz="2550" b="1"/>
            </a:lvl6pPr>
            <a:lvl7pPr lvl="6" algn="r" rtl="0">
              <a:spcBef>
                <a:spcPts val="400"/>
              </a:spcBef>
              <a:spcAft>
                <a:spcPts val="0"/>
              </a:spcAft>
              <a:buSzPts val="2550"/>
              <a:buNone/>
              <a:defRPr sz="2550" b="1"/>
            </a:lvl7pPr>
            <a:lvl8pPr lvl="7" algn="r" rtl="0">
              <a:spcBef>
                <a:spcPts val="400"/>
              </a:spcBef>
              <a:spcAft>
                <a:spcPts val="0"/>
              </a:spcAft>
              <a:buSzPts val="2550"/>
              <a:buNone/>
              <a:defRPr sz="2550" b="1"/>
            </a:lvl8pPr>
            <a:lvl9pPr lvl="8" algn="r" rtl="0">
              <a:spcBef>
                <a:spcPts val="400"/>
              </a:spcBef>
              <a:spcAft>
                <a:spcPts val="0"/>
              </a:spcAft>
              <a:buSzPts val="2550"/>
              <a:buNone/>
              <a:defRPr sz="2550" b="1"/>
            </a:lvl9pPr>
          </a:lstStyle>
          <a:p>
            <a:r>
              <a:rPr lang="en-US" dirty="0"/>
              <a:t>Subtitle2, 60, str</a:t>
            </a:r>
            <a:endParaRPr dirty="0"/>
          </a:p>
        </p:txBody>
      </p:sp>
      <p:sp>
        <p:nvSpPr>
          <p:cNvPr id="149" name="Google Shape;149;p7"/>
          <p:cNvSpPr txBox="1">
            <a:spLocks noGrp="1"/>
          </p:cNvSpPr>
          <p:nvPr>
            <p:ph type="body" idx="6" hasCustomPrompt="1"/>
          </p:nvPr>
        </p:nvSpPr>
        <p:spPr>
          <a:xfrm>
            <a:off x="10160000" y="8081975"/>
            <a:ext cx="4453838" cy="474900"/>
          </a:xfrm>
          <a:prstGeom prst="rect">
            <a:avLst/>
          </a:prstGeom>
        </p:spPr>
        <p:txBody>
          <a:bodyPr spcFirstLastPara="1" wrap="square" lIns="0" tIns="0" rIns="0" bIns="0" anchor="t" anchorCtr="0">
            <a:noAutofit/>
          </a:bodyPr>
          <a:lstStyle>
            <a:lvl1pPr marL="98425" lvl="0" indent="0" rtl="0">
              <a:spcBef>
                <a:spcPts val="640"/>
              </a:spcBef>
              <a:spcAft>
                <a:spcPts val="0"/>
              </a:spcAft>
              <a:buSzPts val="2050"/>
              <a:buNone/>
              <a:defRPr sz="2050"/>
            </a:lvl1pPr>
            <a:lvl2pPr marL="914400" lvl="1" indent="-358775" rtl="0">
              <a:spcBef>
                <a:spcPts val="560"/>
              </a:spcBef>
              <a:spcAft>
                <a:spcPts val="0"/>
              </a:spcAft>
              <a:buSzPts val="2050"/>
              <a:buChar char="–"/>
              <a:defRPr sz="2050"/>
            </a:lvl2pPr>
            <a:lvl3pPr marL="1371600" lvl="2" indent="-358775" rtl="0">
              <a:spcBef>
                <a:spcPts val="480"/>
              </a:spcBef>
              <a:spcAft>
                <a:spcPts val="0"/>
              </a:spcAft>
              <a:buSzPts val="2050"/>
              <a:buChar char="•"/>
              <a:defRPr sz="2050"/>
            </a:lvl3pPr>
            <a:lvl4pPr marL="1828800" lvl="3" indent="-358775" rtl="0">
              <a:spcBef>
                <a:spcPts val="400"/>
              </a:spcBef>
              <a:spcAft>
                <a:spcPts val="0"/>
              </a:spcAft>
              <a:buSzPts val="2050"/>
              <a:buChar char="–"/>
              <a:defRPr sz="2050"/>
            </a:lvl4pPr>
            <a:lvl5pPr marL="2286000" lvl="4" indent="-358775" rtl="0">
              <a:spcBef>
                <a:spcPts val="400"/>
              </a:spcBef>
              <a:spcAft>
                <a:spcPts val="0"/>
              </a:spcAft>
              <a:buSzPts val="2050"/>
              <a:buChar char="»"/>
              <a:defRPr sz="2050"/>
            </a:lvl5pPr>
            <a:lvl6pPr marL="2743200" lvl="5" indent="-358775" rtl="0">
              <a:spcBef>
                <a:spcPts val="400"/>
              </a:spcBef>
              <a:spcAft>
                <a:spcPts val="0"/>
              </a:spcAft>
              <a:buSzPts val="2050"/>
              <a:buChar char="•"/>
              <a:defRPr sz="2050"/>
            </a:lvl6pPr>
            <a:lvl7pPr marL="3200400" lvl="6" indent="-358775" rtl="0">
              <a:spcBef>
                <a:spcPts val="400"/>
              </a:spcBef>
              <a:spcAft>
                <a:spcPts val="0"/>
              </a:spcAft>
              <a:buSzPts val="2050"/>
              <a:buChar char="•"/>
              <a:defRPr sz="2050"/>
            </a:lvl7pPr>
            <a:lvl8pPr marL="3657600" lvl="7" indent="-358775" rtl="0">
              <a:spcBef>
                <a:spcPts val="400"/>
              </a:spcBef>
              <a:spcAft>
                <a:spcPts val="0"/>
              </a:spcAft>
              <a:buSzPts val="2050"/>
              <a:buChar char="•"/>
              <a:defRPr sz="2050"/>
            </a:lvl8pPr>
            <a:lvl9pPr marL="4114800" lvl="8" indent="-358775" rtl="0">
              <a:spcBef>
                <a:spcPts val="400"/>
              </a:spcBef>
              <a:spcAft>
                <a:spcPts val="0"/>
              </a:spcAft>
              <a:buSzPts val="2050"/>
              <a:buChar char="•"/>
              <a:defRPr sz="2050"/>
            </a:lvl9pPr>
          </a:lstStyle>
          <a:p>
            <a:r>
              <a:rPr lang="en-US" dirty="0"/>
              <a:t>Content2, 150, str</a:t>
            </a:r>
            <a:endParaRPr dirty="0"/>
          </a:p>
        </p:txBody>
      </p:sp>
      <p:sp>
        <p:nvSpPr>
          <p:cNvPr id="2" name="Google Shape;107;p6">
            <a:extLst>
              <a:ext uri="{FF2B5EF4-FFF2-40B4-BE49-F238E27FC236}">
                <a16:creationId xmlns:a16="http://schemas.microsoft.com/office/drawing/2014/main" id="{64ECD09F-8268-09FF-A7A6-A7890EA91AB5}"/>
              </a:ext>
            </a:extLst>
          </p:cNvPr>
          <p:cNvSpPr txBox="1">
            <a:spLocks noGrp="1"/>
          </p:cNvSpPr>
          <p:nvPr>
            <p:ph type="title" hasCustomPrompt="1"/>
          </p:nvPr>
        </p:nvSpPr>
        <p:spPr>
          <a:xfrm>
            <a:off x="646900" y="651694"/>
            <a:ext cx="16994100" cy="1143000"/>
          </a:xfrm>
          <a:prstGeom prst="rect">
            <a:avLst/>
          </a:prstGeom>
        </p:spPr>
        <p:txBody>
          <a:bodyPr spcFirstLastPara="1" wrap="square" lIns="0" tIns="0" rIns="0" bIns="0" anchor="t" anchorCtr="0">
            <a:noAutofit/>
          </a:bodyPr>
          <a:lstStyle>
            <a:lvl1pPr lvl="0" rtl="0">
              <a:spcBef>
                <a:spcPts val="0"/>
              </a:spcBef>
              <a:spcAft>
                <a:spcPts val="0"/>
              </a:spcAft>
              <a:buSzPts val="8550"/>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dirty="0"/>
              <a:t>Title, 120, str</a:t>
            </a:r>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ustom Layout 7" userDrawn="1">
  <p:cSld name="CUSTOM_6">
    <p:spTree>
      <p:nvGrpSpPr>
        <p:cNvPr id="1" name="Shape 154"/>
        <p:cNvGrpSpPr/>
        <p:nvPr/>
      </p:nvGrpSpPr>
      <p:grpSpPr>
        <a:xfrm>
          <a:off x="0" y="0"/>
          <a:ext cx="0" cy="0"/>
          <a:chOff x="0" y="0"/>
          <a:chExt cx="0" cy="0"/>
        </a:xfrm>
      </p:grpSpPr>
      <p:grpSp>
        <p:nvGrpSpPr>
          <p:cNvPr id="155" name="Google Shape;155;p9"/>
          <p:cNvGrpSpPr/>
          <p:nvPr/>
        </p:nvGrpSpPr>
        <p:grpSpPr>
          <a:xfrm>
            <a:off x="12589588" y="3448710"/>
            <a:ext cx="2998654" cy="892560"/>
            <a:chOff x="0" y="-76200"/>
            <a:chExt cx="665495" cy="198087"/>
          </a:xfrm>
        </p:grpSpPr>
        <p:sp>
          <p:nvSpPr>
            <p:cNvPr id="156" name="Google Shape;156;p9"/>
            <p:cNvSpPr/>
            <p:nvPr/>
          </p:nvSpPr>
          <p:spPr>
            <a:xfrm>
              <a:off x="0" y="0"/>
              <a:ext cx="665495" cy="121887"/>
            </a:xfrm>
            <a:custGeom>
              <a:avLst/>
              <a:gdLst/>
              <a:ahLst/>
              <a:cxnLst/>
              <a:rect l="l" t="t" r="r" b="b"/>
              <a:pathLst>
                <a:path w="665495" h="121887" extrusionOk="0">
                  <a:moveTo>
                    <a:pt x="0" y="0"/>
                  </a:moveTo>
                  <a:lnTo>
                    <a:pt x="665495" y="0"/>
                  </a:lnTo>
                  <a:lnTo>
                    <a:pt x="665495" y="121887"/>
                  </a:lnTo>
                  <a:lnTo>
                    <a:pt x="0" y="121887"/>
                  </a:lnTo>
                  <a:close/>
                </a:path>
              </a:pathLst>
            </a:custGeom>
            <a:solidFill>
              <a:srgbClr val="ED7843"/>
            </a:solidFill>
            <a:ln w="38100" cap="sq" cmpd="sng">
              <a:solidFill>
                <a:srgbClr val="000000"/>
              </a:solidFill>
              <a:prstDash val="solid"/>
              <a:miter lim="8000"/>
              <a:headEnd type="none" w="sm" len="sm"/>
              <a:tailEnd type="none" w="sm" len="sm"/>
            </a:ln>
          </p:spPr>
        </p:sp>
        <p:sp>
          <p:nvSpPr>
            <p:cNvPr id="157" name="Google Shape;157;p9"/>
            <p:cNvSpPr txBox="1"/>
            <p:nvPr/>
          </p:nvSpPr>
          <p:spPr>
            <a:xfrm>
              <a:off x="0" y="-76200"/>
              <a:ext cx="665400" cy="198000"/>
            </a:xfrm>
            <a:prstGeom prst="rect">
              <a:avLst/>
            </a:prstGeom>
            <a:noFill/>
            <a:ln>
              <a:noFill/>
            </a:ln>
          </p:spPr>
          <p:txBody>
            <a:bodyPr spcFirstLastPara="1" wrap="square" lIns="50800" tIns="50800" rIns="50800" bIns="50800" anchor="ctr" anchorCtr="0">
              <a:noAutofit/>
            </a:bodyPr>
            <a:lstStyle/>
            <a:p>
              <a:pPr marL="0" marR="0" lvl="0" indent="0" algn="ctr" rtl="0">
                <a:lnSpc>
                  <a:spcPct val="213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58" name="Google Shape;158;p9"/>
          <p:cNvGrpSpPr/>
          <p:nvPr/>
        </p:nvGrpSpPr>
        <p:grpSpPr>
          <a:xfrm>
            <a:off x="1383118" y="6421004"/>
            <a:ext cx="5070489" cy="892560"/>
            <a:chOff x="0" y="-76200"/>
            <a:chExt cx="1125300" cy="198087"/>
          </a:xfrm>
        </p:grpSpPr>
        <p:sp>
          <p:nvSpPr>
            <p:cNvPr id="159" name="Google Shape;159;p9"/>
            <p:cNvSpPr/>
            <p:nvPr/>
          </p:nvSpPr>
          <p:spPr>
            <a:xfrm>
              <a:off x="0" y="0"/>
              <a:ext cx="1125191" cy="121887"/>
            </a:xfrm>
            <a:custGeom>
              <a:avLst/>
              <a:gdLst/>
              <a:ahLst/>
              <a:cxnLst/>
              <a:rect l="l" t="t" r="r" b="b"/>
              <a:pathLst>
                <a:path w="1125191" h="121887" extrusionOk="0">
                  <a:moveTo>
                    <a:pt x="0" y="0"/>
                  </a:moveTo>
                  <a:lnTo>
                    <a:pt x="1125191" y="0"/>
                  </a:lnTo>
                  <a:lnTo>
                    <a:pt x="1125191" y="121887"/>
                  </a:lnTo>
                  <a:lnTo>
                    <a:pt x="0" y="121887"/>
                  </a:lnTo>
                  <a:close/>
                </a:path>
              </a:pathLst>
            </a:custGeom>
            <a:solidFill>
              <a:srgbClr val="ED7843"/>
            </a:solidFill>
            <a:ln w="38100" cap="sq" cmpd="sng">
              <a:solidFill>
                <a:srgbClr val="000000"/>
              </a:solidFill>
              <a:prstDash val="solid"/>
              <a:miter lim="8000"/>
              <a:headEnd type="none" w="sm" len="sm"/>
              <a:tailEnd type="none" w="sm" len="sm"/>
            </a:ln>
          </p:spPr>
        </p:sp>
        <p:sp>
          <p:nvSpPr>
            <p:cNvPr id="160" name="Google Shape;160;p9"/>
            <p:cNvSpPr txBox="1"/>
            <p:nvPr/>
          </p:nvSpPr>
          <p:spPr>
            <a:xfrm>
              <a:off x="0" y="-76200"/>
              <a:ext cx="1125300" cy="198000"/>
            </a:xfrm>
            <a:prstGeom prst="rect">
              <a:avLst/>
            </a:prstGeom>
            <a:noFill/>
            <a:ln>
              <a:noFill/>
            </a:ln>
          </p:spPr>
          <p:txBody>
            <a:bodyPr spcFirstLastPara="1" wrap="square" lIns="50800" tIns="50800" rIns="50800" bIns="50800" anchor="ctr" anchorCtr="0">
              <a:noAutofit/>
            </a:bodyPr>
            <a:lstStyle/>
            <a:p>
              <a:pPr marL="0" marR="0" lvl="0" indent="0" algn="ctr" rtl="0">
                <a:lnSpc>
                  <a:spcPct val="213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61" name="Google Shape;161;p9"/>
          <p:cNvGrpSpPr/>
          <p:nvPr/>
        </p:nvGrpSpPr>
        <p:grpSpPr>
          <a:xfrm>
            <a:off x="10738162" y="6421004"/>
            <a:ext cx="5070489" cy="892560"/>
            <a:chOff x="0" y="-76200"/>
            <a:chExt cx="1125300" cy="198087"/>
          </a:xfrm>
        </p:grpSpPr>
        <p:sp>
          <p:nvSpPr>
            <p:cNvPr id="162" name="Google Shape;162;p9"/>
            <p:cNvSpPr/>
            <p:nvPr/>
          </p:nvSpPr>
          <p:spPr>
            <a:xfrm>
              <a:off x="0" y="0"/>
              <a:ext cx="1125191" cy="121887"/>
            </a:xfrm>
            <a:custGeom>
              <a:avLst/>
              <a:gdLst/>
              <a:ahLst/>
              <a:cxnLst/>
              <a:rect l="l" t="t" r="r" b="b"/>
              <a:pathLst>
                <a:path w="1125191" h="121887" extrusionOk="0">
                  <a:moveTo>
                    <a:pt x="0" y="0"/>
                  </a:moveTo>
                  <a:lnTo>
                    <a:pt x="1125191" y="0"/>
                  </a:lnTo>
                  <a:lnTo>
                    <a:pt x="1125191" y="121887"/>
                  </a:lnTo>
                  <a:lnTo>
                    <a:pt x="0" y="121887"/>
                  </a:lnTo>
                  <a:close/>
                </a:path>
              </a:pathLst>
            </a:custGeom>
            <a:solidFill>
              <a:srgbClr val="ED7843"/>
            </a:solidFill>
            <a:ln w="38100" cap="sq" cmpd="sng">
              <a:solidFill>
                <a:srgbClr val="000000"/>
              </a:solidFill>
              <a:prstDash val="solid"/>
              <a:miter lim="8000"/>
              <a:headEnd type="none" w="sm" len="sm"/>
              <a:tailEnd type="none" w="sm" len="sm"/>
            </a:ln>
          </p:spPr>
        </p:sp>
        <p:sp>
          <p:nvSpPr>
            <p:cNvPr id="163" name="Google Shape;163;p9"/>
            <p:cNvSpPr txBox="1"/>
            <p:nvPr/>
          </p:nvSpPr>
          <p:spPr>
            <a:xfrm>
              <a:off x="0" y="-76200"/>
              <a:ext cx="1125300" cy="198000"/>
            </a:xfrm>
            <a:prstGeom prst="rect">
              <a:avLst/>
            </a:prstGeom>
            <a:noFill/>
            <a:ln>
              <a:noFill/>
            </a:ln>
          </p:spPr>
          <p:txBody>
            <a:bodyPr spcFirstLastPara="1" wrap="square" lIns="50800" tIns="50800" rIns="50800" bIns="50800" anchor="ctr" anchorCtr="0">
              <a:noAutofit/>
            </a:bodyPr>
            <a:lstStyle/>
            <a:p>
              <a:pPr marL="0" marR="0" lvl="0" indent="0" algn="ctr" rtl="0">
                <a:lnSpc>
                  <a:spcPct val="213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64" name="Google Shape;164;p9"/>
          <p:cNvGrpSpPr/>
          <p:nvPr/>
        </p:nvGrpSpPr>
        <p:grpSpPr>
          <a:xfrm>
            <a:off x="4579365" y="3448710"/>
            <a:ext cx="2506182" cy="892560"/>
            <a:chOff x="0" y="-76200"/>
            <a:chExt cx="556200" cy="198087"/>
          </a:xfrm>
        </p:grpSpPr>
        <p:sp>
          <p:nvSpPr>
            <p:cNvPr id="165" name="Google Shape;165;p9"/>
            <p:cNvSpPr/>
            <p:nvPr/>
          </p:nvSpPr>
          <p:spPr>
            <a:xfrm>
              <a:off x="0" y="0"/>
              <a:ext cx="556119" cy="121887"/>
            </a:xfrm>
            <a:custGeom>
              <a:avLst/>
              <a:gdLst/>
              <a:ahLst/>
              <a:cxnLst/>
              <a:rect l="l" t="t" r="r" b="b"/>
              <a:pathLst>
                <a:path w="556119" h="121887" extrusionOk="0">
                  <a:moveTo>
                    <a:pt x="0" y="0"/>
                  </a:moveTo>
                  <a:lnTo>
                    <a:pt x="556119" y="0"/>
                  </a:lnTo>
                  <a:lnTo>
                    <a:pt x="556119" y="121887"/>
                  </a:lnTo>
                  <a:lnTo>
                    <a:pt x="0" y="121887"/>
                  </a:lnTo>
                  <a:close/>
                </a:path>
              </a:pathLst>
            </a:custGeom>
            <a:solidFill>
              <a:srgbClr val="ED7843"/>
            </a:solidFill>
            <a:ln w="38100" cap="sq" cmpd="sng">
              <a:solidFill>
                <a:srgbClr val="000000"/>
              </a:solidFill>
              <a:prstDash val="solid"/>
              <a:miter lim="8000"/>
              <a:headEnd type="none" w="sm" len="sm"/>
              <a:tailEnd type="none" w="sm" len="sm"/>
            </a:ln>
          </p:spPr>
        </p:sp>
        <p:sp>
          <p:nvSpPr>
            <p:cNvPr id="166" name="Google Shape;166;p9"/>
            <p:cNvSpPr txBox="1"/>
            <p:nvPr/>
          </p:nvSpPr>
          <p:spPr>
            <a:xfrm>
              <a:off x="0" y="-76200"/>
              <a:ext cx="556200" cy="198000"/>
            </a:xfrm>
            <a:prstGeom prst="rect">
              <a:avLst/>
            </a:prstGeom>
            <a:noFill/>
            <a:ln>
              <a:noFill/>
            </a:ln>
          </p:spPr>
          <p:txBody>
            <a:bodyPr spcFirstLastPara="1" wrap="square" lIns="50800" tIns="50800" rIns="50800" bIns="50800" anchor="ctr" anchorCtr="0">
              <a:noAutofit/>
            </a:bodyPr>
            <a:lstStyle/>
            <a:p>
              <a:pPr marL="0" marR="0" lvl="0" indent="0" algn="ctr" rtl="0">
                <a:lnSpc>
                  <a:spcPct val="213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67" name="Google Shape;167;p9"/>
          <p:cNvGrpSpPr/>
          <p:nvPr/>
        </p:nvGrpSpPr>
        <p:grpSpPr>
          <a:xfrm>
            <a:off x="8890173" y="3160209"/>
            <a:ext cx="4016596" cy="2889821"/>
            <a:chOff x="0" y="-76200"/>
            <a:chExt cx="1057862" cy="761100"/>
          </a:xfrm>
        </p:grpSpPr>
        <p:sp>
          <p:nvSpPr>
            <p:cNvPr id="168" name="Google Shape;168;p9"/>
            <p:cNvSpPr/>
            <p:nvPr/>
          </p:nvSpPr>
          <p:spPr>
            <a:xfrm>
              <a:off x="0" y="0"/>
              <a:ext cx="1057862" cy="684753"/>
            </a:xfrm>
            <a:custGeom>
              <a:avLst/>
              <a:gdLst/>
              <a:ahLst/>
              <a:cxnLst/>
              <a:rect l="l" t="t" r="r" b="b"/>
              <a:pathLst>
                <a:path w="1057862" h="684753" extrusionOk="0">
                  <a:moveTo>
                    <a:pt x="0" y="0"/>
                  </a:moveTo>
                  <a:lnTo>
                    <a:pt x="1057862" y="0"/>
                  </a:lnTo>
                  <a:lnTo>
                    <a:pt x="1057862" y="684753"/>
                  </a:lnTo>
                  <a:lnTo>
                    <a:pt x="0" y="684753"/>
                  </a:lnTo>
                  <a:close/>
                </a:path>
              </a:pathLst>
            </a:custGeom>
            <a:solidFill>
              <a:srgbClr val="EBEFEA"/>
            </a:solidFill>
            <a:ln w="38100" cap="sq" cmpd="sng">
              <a:solidFill>
                <a:srgbClr val="000000"/>
              </a:solidFill>
              <a:prstDash val="solid"/>
              <a:miter lim="8000"/>
              <a:headEnd type="none" w="sm" len="sm"/>
              <a:tailEnd type="none" w="sm" len="sm"/>
            </a:ln>
          </p:spPr>
        </p:sp>
        <p:sp>
          <p:nvSpPr>
            <p:cNvPr id="169" name="Google Shape;169;p9"/>
            <p:cNvSpPr txBox="1"/>
            <p:nvPr/>
          </p:nvSpPr>
          <p:spPr>
            <a:xfrm>
              <a:off x="0" y="-76200"/>
              <a:ext cx="1057800" cy="761100"/>
            </a:xfrm>
            <a:prstGeom prst="rect">
              <a:avLst/>
            </a:prstGeom>
            <a:noFill/>
            <a:ln>
              <a:noFill/>
            </a:ln>
          </p:spPr>
          <p:txBody>
            <a:bodyPr spcFirstLastPara="1" wrap="square" lIns="50800" tIns="50800" rIns="50800" bIns="50800" anchor="ctr" anchorCtr="0">
              <a:noAutofit/>
            </a:bodyPr>
            <a:lstStyle/>
            <a:p>
              <a:pPr marL="0" marR="0" lvl="0" indent="0" algn="ctr" rtl="0">
                <a:lnSpc>
                  <a:spcPct val="213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70" name="Google Shape;170;p9"/>
          <p:cNvGrpSpPr/>
          <p:nvPr/>
        </p:nvGrpSpPr>
        <p:grpSpPr>
          <a:xfrm>
            <a:off x="828423" y="3160209"/>
            <a:ext cx="4016596" cy="2889821"/>
            <a:chOff x="0" y="-76200"/>
            <a:chExt cx="1057862" cy="761100"/>
          </a:xfrm>
        </p:grpSpPr>
        <p:sp>
          <p:nvSpPr>
            <p:cNvPr id="171" name="Google Shape;171;p9"/>
            <p:cNvSpPr/>
            <p:nvPr/>
          </p:nvSpPr>
          <p:spPr>
            <a:xfrm>
              <a:off x="0" y="0"/>
              <a:ext cx="1057862" cy="684753"/>
            </a:xfrm>
            <a:custGeom>
              <a:avLst/>
              <a:gdLst/>
              <a:ahLst/>
              <a:cxnLst/>
              <a:rect l="l" t="t" r="r" b="b"/>
              <a:pathLst>
                <a:path w="1057862" h="684753" extrusionOk="0">
                  <a:moveTo>
                    <a:pt x="0" y="0"/>
                  </a:moveTo>
                  <a:lnTo>
                    <a:pt x="1057862" y="0"/>
                  </a:lnTo>
                  <a:lnTo>
                    <a:pt x="1057862" y="684753"/>
                  </a:lnTo>
                  <a:lnTo>
                    <a:pt x="0" y="684753"/>
                  </a:lnTo>
                  <a:close/>
                </a:path>
              </a:pathLst>
            </a:custGeom>
            <a:solidFill>
              <a:srgbClr val="EBEFEA"/>
            </a:solidFill>
            <a:ln w="38100" cap="sq" cmpd="sng">
              <a:solidFill>
                <a:srgbClr val="000000"/>
              </a:solidFill>
              <a:prstDash val="solid"/>
              <a:miter lim="8000"/>
              <a:headEnd type="none" w="sm" len="sm"/>
              <a:tailEnd type="none" w="sm" len="sm"/>
            </a:ln>
          </p:spPr>
        </p:sp>
        <p:sp>
          <p:nvSpPr>
            <p:cNvPr id="172" name="Google Shape;172;p9"/>
            <p:cNvSpPr txBox="1"/>
            <p:nvPr/>
          </p:nvSpPr>
          <p:spPr>
            <a:xfrm>
              <a:off x="0" y="-76200"/>
              <a:ext cx="1057800" cy="761100"/>
            </a:xfrm>
            <a:prstGeom prst="rect">
              <a:avLst/>
            </a:prstGeom>
            <a:noFill/>
            <a:ln>
              <a:noFill/>
            </a:ln>
          </p:spPr>
          <p:txBody>
            <a:bodyPr spcFirstLastPara="1" wrap="square" lIns="50800" tIns="50800" rIns="50800" bIns="50800" anchor="ctr" anchorCtr="0">
              <a:noAutofit/>
            </a:bodyPr>
            <a:lstStyle/>
            <a:p>
              <a:pPr marL="0" marR="0" lvl="0" indent="0" algn="ctr" rtl="0">
                <a:lnSpc>
                  <a:spcPct val="213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73" name="Google Shape;173;p9"/>
          <p:cNvGrpSpPr/>
          <p:nvPr/>
        </p:nvGrpSpPr>
        <p:grpSpPr>
          <a:xfrm>
            <a:off x="5797668" y="6148448"/>
            <a:ext cx="4016596" cy="2889821"/>
            <a:chOff x="0" y="-76200"/>
            <a:chExt cx="1057862" cy="761100"/>
          </a:xfrm>
        </p:grpSpPr>
        <p:sp>
          <p:nvSpPr>
            <p:cNvPr id="174" name="Google Shape;174;p9"/>
            <p:cNvSpPr/>
            <p:nvPr/>
          </p:nvSpPr>
          <p:spPr>
            <a:xfrm>
              <a:off x="0" y="0"/>
              <a:ext cx="1057862" cy="684753"/>
            </a:xfrm>
            <a:custGeom>
              <a:avLst/>
              <a:gdLst/>
              <a:ahLst/>
              <a:cxnLst/>
              <a:rect l="l" t="t" r="r" b="b"/>
              <a:pathLst>
                <a:path w="1057862" h="684753" extrusionOk="0">
                  <a:moveTo>
                    <a:pt x="0" y="0"/>
                  </a:moveTo>
                  <a:lnTo>
                    <a:pt x="1057862" y="0"/>
                  </a:lnTo>
                  <a:lnTo>
                    <a:pt x="1057862" y="684753"/>
                  </a:lnTo>
                  <a:lnTo>
                    <a:pt x="0" y="684753"/>
                  </a:lnTo>
                  <a:close/>
                </a:path>
              </a:pathLst>
            </a:custGeom>
            <a:solidFill>
              <a:srgbClr val="EBEFEA"/>
            </a:solidFill>
            <a:ln w="38100" cap="sq" cmpd="sng">
              <a:solidFill>
                <a:srgbClr val="000000"/>
              </a:solidFill>
              <a:prstDash val="solid"/>
              <a:miter lim="8000"/>
              <a:headEnd type="none" w="sm" len="sm"/>
              <a:tailEnd type="none" w="sm" len="sm"/>
            </a:ln>
          </p:spPr>
        </p:sp>
        <p:sp>
          <p:nvSpPr>
            <p:cNvPr id="175" name="Google Shape;175;p9"/>
            <p:cNvSpPr txBox="1"/>
            <p:nvPr/>
          </p:nvSpPr>
          <p:spPr>
            <a:xfrm>
              <a:off x="0" y="-76200"/>
              <a:ext cx="1057800" cy="761100"/>
            </a:xfrm>
            <a:prstGeom prst="rect">
              <a:avLst/>
            </a:prstGeom>
            <a:noFill/>
            <a:ln>
              <a:noFill/>
            </a:ln>
          </p:spPr>
          <p:txBody>
            <a:bodyPr spcFirstLastPara="1" wrap="square" lIns="50800" tIns="50800" rIns="50800" bIns="50800" anchor="ctr" anchorCtr="0">
              <a:noAutofit/>
            </a:bodyPr>
            <a:lstStyle/>
            <a:p>
              <a:pPr marL="0" marR="0" lvl="0" indent="0" algn="ctr" rtl="0">
                <a:lnSpc>
                  <a:spcPct val="213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76" name="Google Shape;176;p9"/>
          <p:cNvGrpSpPr/>
          <p:nvPr/>
        </p:nvGrpSpPr>
        <p:grpSpPr>
          <a:xfrm>
            <a:off x="13362222" y="6148448"/>
            <a:ext cx="4016596" cy="2889821"/>
            <a:chOff x="0" y="-76200"/>
            <a:chExt cx="1057862" cy="761100"/>
          </a:xfrm>
        </p:grpSpPr>
        <p:sp>
          <p:nvSpPr>
            <p:cNvPr id="177" name="Google Shape;177;p9"/>
            <p:cNvSpPr/>
            <p:nvPr/>
          </p:nvSpPr>
          <p:spPr>
            <a:xfrm>
              <a:off x="0" y="0"/>
              <a:ext cx="1057862" cy="684753"/>
            </a:xfrm>
            <a:custGeom>
              <a:avLst/>
              <a:gdLst/>
              <a:ahLst/>
              <a:cxnLst/>
              <a:rect l="l" t="t" r="r" b="b"/>
              <a:pathLst>
                <a:path w="1057862" h="684753" extrusionOk="0">
                  <a:moveTo>
                    <a:pt x="0" y="0"/>
                  </a:moveTo>
                  <a:lnTo>
                    <a:pt x="1057862" y="0"/>
                  </a:lnTo>
                  <a:lnTo>
                    <a:pt x="1057862" y="684753"/>
                  </a:lnTo>
                  <a:lnTo>
                    <a:pt x="0" y="684753"/>
                  </a:lnTo>
                  <a:close/>
                </a:path>
              </a:pathLst>
            </a:custGeom>
            <a:solidFill>
              <a:srgbClr val="EBEFEA"/>
            </a:solidFill>
            <a:ln w="38100" cap="sq" cmpd="sng">
              <a:solidFill>
                <a:srgbClr val="000000"/>
              </a:solidFill>
              <a:prstDash val="solid"/>
              <a:miter lim="8000"/>
              <a:headEnd type="none" w="sm" len="sm"/>
              <a:tailEnd type="none" w="sm" len="sm"/>
            </a:ln>
          </p:spPr>
        </p:sp>
        <p:sp>
          <p:nvSpPr>
            <p:cNvPr id="178" name="Google Shape;178;p9"/>
            <p:cNvSpPr txBox="1"/>
            <p:nvPr/>
          </p:nvSpPr>
          <p:spPr>
            <a:xfrm>
              <a:off x="0" y="-76200"/>
              <a:ext cx="1057800" cy="761100"/>
            </a:xfrm>
            <a:prstGeom prst="rect">
              <a:avLst/>
            </a:prstGeom>
            <a:noFill/>
            <a:ln>
              <a:noFill/>
            </a:ln>
          </p:spPr>
          <p:txBody>
            <a:bodyPr spcFirstLastPara="1" wrap="square" lIns="50800" tIns="50800" rIns="50800" bIns="50800" anchor="ctr" anchorCtr="0">
              <a:noAutofit/>
            </a:bodyPr>
            <a:lstStyle/>
            <a:p>
              <a:pPr marL="0" marR="0" lvl="0" indent="0" algn="ctr" rtl="0">
                <a:lnSpc>
                  <a:spcPct val="213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80" name="Google Shape;180;p9"/>
          <p:cNvSpPr txBox="1">
            <a:spLocks noGrp="1"/>
          </p:cNvSpPr>
          <p:nvPr>
            <p:ph type="subTitle" idx="1" hasCustomPrompt="1"/>
          </p:nvPr>
        </p:nvSpPr>
        <p:spPr>
          <a:xfrm>
            <a:off x="2234400" y="2053794"/>
            <a:ext cx="13819200" cy="474900"/>
          </a:xfrm>
          <a:prstGeom prst="rect">
            <a:avLst/>
          </a:prstGeom>
        </p:spPr>
        <p:txBody>
          <a:bodyPr spcFirstLastPara="1" wrap="square" lIns="0" tIns="0" rIns="0" bIns="0" anchor="t" anchorCtr="0">
            <a:noAutofit/>
          </a:bodyPr>
          <a:lstStyle>
            <a:lvl1pPr lvl="0" algn="ctr" rtl="0">
              <a:spcBef>
                <a:spcPts val="640"/>
              </a:spcBef>
              <a:spcAft>
                <a:spcPts val="0"/>
              </a:spcAft>
              <a:buSzPts val="2550"/>
              <a:buNone/>
              <a:defRPr sz="2550"/>
            </a:lvl1pPr>
            <a:lvl2pPr lvl="1" rtl="0">
              <a:spcBef>
                <a:spcPts val="560"/>
              </a:spcBef>
              <a:spcAft>
                <a:spcPts val="0"/>
              </a:spcAft>
              <a:buSzPts val="2550"/>
              <a:buNone/>
              <a:defRPr b="1"/>
            </a:lvl2pPr>
            <a:lvl3pPr lvl="2" rtl="0">
              <a:spcBef>
                <a:spcPts val="480"/>
              </a:spcBef>
              <a:spcAft>
                <a:spcPts val="0"/>
              </a:spcAft>
              <a:buSzPts val="2550"/>
              <a:buNone/>
              <a:defRPr sz="2550" b="1"/>
            </a:lvl3pPr>
            <a:lvl4pPr lvl="3" rtl="0">
              <a:spcBef>
                <a:spcPts val="400"/>
              </a:spcBef>
              <a:spcAft>
                <a:spcPts val="0"/>
              </a:spcAft>
              <a:buSzPts val="2550"/>
              <a:buNone/>
              <a:defRPr sz="2550" b="1"/>
            </a:lvl4pPr>
            <a:lvl5pPr lvl="4" rtl="0">
              <a:spcBef>
                <a:spcPts val="400"/>
              </a:spcBef>
              <a:spcAft>
                <a:spcPts val="0"/>
              </a:spcAft>
              <a:buSzPts val="2550"/>
              <a:buNone/>
              <a:defRPr sz="2550" b="1"/>
            </a:lvl5pPr>
            <a:lvl6pPr lvl="5" rtl="0">
              <a:spcBef>
                <a:spcPts val="400"/>
              </a:spcBef>
              <a:spcAft>
                <a:spcPts val="0"/>
              </a:spcAft>
              <a:buSzPts val="2550"/>
              <a:buNone/>
              <a:defRPr sz="2550" b="1"/>
            </a:lvl6pPr>
            <a:lvl7pPr lvl="6" rtl="0">
              <a:spcBef>
                <a:spcPts val="400"/>
              </a:spcBef>
              <a:spcAft>
                <a:spcPts val="0"/>
              </a:spcAft>
              <a:buSzPts val="2550"/>
              <a:buNone/>
              <a:defRPr sz="2550" b="1"/>
            </a:lvl7pPr>
            <a:lvl8pPr lvl="7" rtl="0">
              <a:spcBef>
                <a:spcPts val="400"/>
              </a:spcBef>
              <a:spcAft>
                <a:spcPts val="0"/>
              </a:spcAft>
              <a:buSzPts val="2550"/>
              <a:buNone/>
              <a:defRPr sz="2550" b="1"/>
            </a:lvl8pPr>
            <a:lvl9pPr lvl="8" rtl="0">
              <a:spcBef>
                <a:spcPts val="400"/>
              </a:spcBef>
              <a:spcAft>
                <a:spcPts val="0"/>
              </a:spcAft>
              <a:buSzPts val="2550"/>
              <a:buNone/>
              <a:defRPr sz="2550" b="1"/>
            </a:lvl9pPr>
          </a:lstStyle>
          <a:p>
            <a:r>
              <a:rPr lang="en-US" dirty="0"/>
              <a:t>Summary, 300, str</a:t>
            </a:r>
            <a:endParaRPr dirty="0"/>
          </a:p>
        </p:txBody>
      </p:sp>
      <p:sp>
        <p:nvSpPr>
          <p:cNvPr id="181" name="Google Shape;181;p9"/>
          <p:cNvSpPr txBox="1">
            <a:spLocks noGrp="1"/>
          </p:cNvSpPr>
          <p:nvPr>
            <p:ph type="subTitle" idx="2" hasCustomPrompt="1"/>
          </p:nvPr>
        </p:nvSpPr>
        <p:spPr>
          <a:xfrm>
            <a:off x="5213193" y="3821925"/>
            <a:ext cx="3677100" cy="714300"/>
          </a:xfrm>
          <a:prstGeom prst="rect">
            <a:avLst/>
          </a:prstGeom>
        </p:spPr>
        <p:txBody>
          <a:bodyPr spcFirstLastPara="1" wrap="square" lIns="0" tIns="0" rIns="0" bIns="0" anchor="t" anchorCtr="0">
            <a:noAutofit/>
          </a:bodyPr>
          <a:lstStyle>
            <a:lvl1pPr lvl="0" rtl="0">
              <a:spcBef>
                <a:spcPts val="640"/>
              </a:spcBef>
              <a:spcAft>
                <a:spcPts val="0"/>
              </a:spcAft>
              <a:buSzPts val="3200"/>
              <a:buFont typeface="Blinker Black"/>
              <a:buNone/>
              <a:defRPr sz="2400">
                <a:latin typeface="Blinker" panose="020B0604020202020204" charset="0"/>
                <a:ea typeface="Blinker" panose="020B0604020202020204" charset="0"/>
                <a:cs typeface="Blinker" panose="020B0604020202020204" charset="0"/>
                <a:sym typeface="Blinker Black"/>
              </a:defRPr>
            </a:lvl1pPr>
            <a:lvl2pPr lvl="1" rtl="0">
              <a:spcBef>
                <a:spcPts val="560"/>
              </a:spcBef>
              <a:spcAft>
                <a:spcPts val="0"/>
              </a:spcAft>
              <a:buSzPts val="3200"/>
              <a:buFont typeface="Blinker Black"/>
              <a:buNone/>
              <a:defRPr sz="3200">
                <a:latin typeface="Blinker Black"/>
                <a:ea typeface="Blinker Black"/>
                <a:cs typeface="Blinker Black"/>
                <a:sym typeface="Blinker Black"/>
              </a:defRPr>
            </a:lvl2pPr>
            <a:lvl3pPr lvl="2" rtl="0">
              <a:spcBef>
                <a:spcPts val="480"/>
              </a:spcBef>
              <a:spcAft>
                <a:spcPts val="0"/>
              </a:spcAft>
              <a:buSzPts val="3200"/>
              <a:buFont typeface="Blinker Black"/>
              <a:buNone/>
              <a:defRPr sz="3200">
                <a:latin typeface="Blinker Black"/>
                <a:ea typeface="Blinker Black"/>
                <a:cs typeface="Blinker Black"/>
                <a:sym typeface="Blinker Black"/>
              </a:defRPr>
            </a:lvl3pPr>
            <a:lvl4pPr lvl="3" rtl="0">
              <a:spcBef>
                <a:spcPts val="400"/>
              </a:spcBef>
              <a:spcAft>
                <a:spcPts val="0"/>
              </a:spcAft>
              <a:buSzPts val="3200"/>
              <a:buFont typeface="Blinker Black"/>
              <a:buNone/>
              <a:defRPr sz="3200">
                <a:latin typeface="Blinker Black"/>
                <a:ea typeface="Blinker Black"/>
                <a:cs typeface="Blinker Black"/>
                <a:sym typeface="Blinker Black"/>
              </a:defRPr>
            </a:lvl4pPr>
            <a:lvl5pPr lvl="4" rtl="0">
              <a:spcBef>
                <a:spcPts val="400"/>
              </a:spcBef>
              <a:spcAft>
                <a:spcPts val="0"/>
              </a:spcAft>
              <a:buSzPts val="3200"/>
              <a:buFont typeface="Blinker Black"/>
              <a:buNone/>
              <a:defRPr sz="3200">
                <a:latin typeface="Blinker Black"/>
                <a:ea typeface="Blinker Black"/>
                <a:cs typeface="Blinker Black"/>
                <a:sym typeface="Blinker Black"/>
              </a:defRPr>
            </a:lvl5pPr>
            <a:lvl6pPr lvl="5" rtl="0">
              <a:spcBef>
                <a:spcPts val="400"/>
              </a:spcBef>
              <a:spcAft>
                <a:spcPts val="0"/>
              </a:spcAft>
              <a:buSzPts val="3200"/>
              <a:buFont typeface="Blinker Black"/>
              <a:buNone/>
              <a:defRPr sz="3200">
                <a:latin typeface="Blinker Black"/>
                <a:ea typeface="Blinker Black"/>
                <a:cs typeface="Blinker Black"/>
                <a:sym typeface="Blinker Black"/>
              </a:defRPr>
            </a:lvl6pPr>
            <a:lvl7pPr lvl="6" rtl="0">
              <a:spcBef>
                <a:spcPts val="400"/>
              </a:spcBef>
              <a:spcAft>
                <a:spcPts val="0"/>
              </a:spcAft>
              <a:buSzPts val="3200"/>
              <a:buFont typeface="Blinker Black"/>
              <a:buNone/>
              <a:defRPr sz="3200">
                <a:latin typeface="Blinker Black"/>
                <a:ea typeface="Blinker Black"/>
                <a:cs typeface="Blinker Black"/>
                <a:sym typeface="Blinker Black"/>
              </a:defRPr>
            </a:lvl7pPr>
            <a:lvl8pPr lvl="7" rtl="0">
              <a:spcBef>
                <a:spcPts val="400"/>
              </a:spcBef>
              <a:spcAft>
                <a:spcPts val="0"/>
              </a:spcAft>
              <a:buSzPts val="3200"/>
              <a:buFont typeface="Blinker Black"/>
              <a:buNone/>
              <a:defRPr sz="3200">
                <a:latin typeface="Blinker Black"/>
                <a:ea typeface="Blinker Black"/>
                <a:cs typeface="Blinker Black"/>
                <a:sym typeface="Blinker Black"/>
              </a:defRPr>
            </a:lvl8pPr>
            <a:lvl9pPr lvl="8" rtl="0">
              <a:spcBef>
                <a:spcPts val="400"/>
              </a:spcBef>
              <a:spcAft>
                <a:spcPts val="0"/>
              </a:spcAft>
              <a:buSzPts val="3200"/>
              <a:buFont typeface="Blinker Black"/>
              <a:buNone/>
              <a:defRPr sz="3200">
                <a:latin typeface="Blinker Black"/>
                <a:ea typeface="Blinker Black"/>
                <a:cs typeface="Blinker Black"/>
                <a:sym typeface="Blinker Black"/>
              </a:defRPr>
            </a:lvl9pPr>
          </a:lstStyle>
          <a:p>
            <a:r>
              <a:rPr lang="en-US" dirty="0"/>
              <a:t>Subtitle1, 40, str</a:t>
            </a:r>
            <a:endParaRPr dirty="0"/>
          </a:p>
        </p:txBody>
      </p:sp>
      <p:sp>
        <p:nvSpPr>
          <p:cNvPr id="182" name="Google Shape;182;p9"/>
          <p:cNvSpPr txBox="1">
            <a:spLocks noGrp="1"/>
          </p:cNvSpPr>
          <p:nvPr>
            <p:ph type="body" idx="3" hasCustomPrompt="1"/>
          </p:nvPr>
        </p:nvSpPr>
        <p:spPr>
          <a:xfrm>
            <a:off x="5248600" y="4536225"/>
            <a:ext cx="3606300" cy="1612200"/>
          </a:xfrm>
          <a:prstGeom prst="rect">
            <a:avLst/>
          </a:prstGeom>
        </p:spPr>
        <p:txBody>
          <a:bodyPr spcFirstLastPara="1" wrap="square" lIns="0" tIns="0" rIns="0" bIns="0" anchor="t" anchorCtr="0">
            <a:noAutofit/>
          </a:bodyPr>
          <a:lstStyle>
            <a:lvl1pPr marL="82550" lvl="0" indent="0" rtl="0">
              <a:spcBef>
                <a:spcPts val="640"/>
              </a:spcBef>
              <a:spcAft>
                <a:spcPts val="0"/>
              </a:spcAft>
              <a:buSzPts val="2300"/>
              <a:buNone/>
              <a:defRPr sz="2300"/>
            </a:lvl1pPr>
            <a:lvl2pPr marL="914400" lvl="1" indent="-374650" rtl="0">
              <a:spcBef>
                <a:spcPts val="560"/>
              </a:spcBef>
              <a:spcAft>
                <a:spcPts val="0"/>
              </a:spcAft>
              <a:buSzPts val="2300"/>
              <a:buChar char="–"/>
              <a:defRPr sz="2300"/>
            </a:lvl2pPr>
            <a:lvl3pPr marL="1371600" lvl="2" indent="-374650" rtl="0">
              <a:spcBef>
                <a:spcPts val="480"/>
              </a:spcBef>
              <a:spcAft>
                <a:spcPts val="0"/>
              </a:spcAft>
              <a:buSzPts val="2300"/>
              <a:buChar char="•"/>
              <a:defRPr sz="2300"/>
            </a:lvl3pPr>
            <a:lvl4pPr marL="1828800" lvl="3" indent="-374650" rtl="0">
              <a:spcBef>
                <a:spcPts val="400"/>
              </a:spcBef>
              <a:spcAft>
                <a:spcPts val="0"/>
              </a:spcAft>
              <a:buSzPts val="2300"/>
              <a:buChar char="–"/>
              <a:defRPr sz="2300"/>
            </a:lvl4pPr>
            <a:lvl5pPr marL="2286000" lvl="4" indent="-374650" rtl="0">
              <a:spcBef>
                <a:spcPts val="400"/>
              </a:spcBef>
              <a:spcAft>
                <a:spcPts val="0"/>
              </a:spcAft>
              <a:buSzPts val="2300"/>
              <a:buChar char="»"/>
              <a:defRPr sz="2300"/>
            </a:lvl5pPr>
            <a:lvl6pPr marL="2743200" lvl="5" indent="-374650" rtl="0">
              <a:spcBef>
                <a:spcPts val="400"/>
              </a:spcBef>
              <a:spcAft>
                <a:spcPts val="0"/>
              </a:spcAft>
              <a:buSzPts val="2300"/>
              <a:buChar char="•"/>
              <a:defRPr sz="2300"/>
            </a:lvl6pPr>
            <a:lvl7pPr marL="3200400" lvl="6" indent="-374650" rtl="0">
              <a:spcBef>
                <a:spcPts val="400"/>
              </a:spcBef>
              <a:spcAft>
                <a:spcPts val="0"/>
              </a:spcAft>
              <a:buSzPts val="2300"/>
              <a:buChar char="•"/>
              <a:defRPr sz="2300"/>
            </a:lvl7pPr>
            <a:lvl8pPr marL="3657600" lvl="7" indent="-374650" rtl="0">
              <a:spcBef>
                <a:spcPts val="400"/>
              </a:spcBef>
              <a:spcAft>
                <a:spcPts val="0"/>
              </a:spcAft>
              <a:buSzPts val="2300"/>
              <a:buChar char="•"/>
              <a:defRPr sz="2300"/>
            </a:lvl8pPr>
            <a:lvl9pPr marL="4114800" lvl="8" indent="-374650" rtl="0">
              <a:spcBef>
                <a:spcPts val="400"/>
              </a:spcBef>
              <a:spcAft>
                <a:spcPts val="0"/>
              </a:spcAft>
              <a:buSzPts val="2300"/>
              <a:buChar char="•"/>
              <a:defRPr sz="2300"/>
            </a:lvl9pPr>
          </a:lstStyle>
          <a:p>
            <a:r>
              <a:rPr lang="en-US" dirty="0"/>
              <a:t>Content1, 150, str</a:t>
            </a:r>
            <a:endParaRPr dirty="0"/>
          </a:p>
        </p:txBody>
      </p:sp>
      <p:sp>
        <p:nvSpPr>
          <p:cNvPr id="183" name="Google Shape;183;p9"/>
          <p:cNvSpPr txBox="1">
            <a:spLocks noGrp="1"/>
          </p:cNvSpPr>
          <p:nvPr>
            <p:ph type="subTitle" idx="4" hasCustomPrompt="1"/>
          </p:nvPr>
        </p:nvSpPr>
        <p:spPr>
          <a:xfrm>
            <a:off x="13267277" y="3821925"/>
            <a:ext cx="3677100" cy="714300"/>
          </a:xfrm>
          <a:prstGeom prst="rect">
            <a:avLst/>
          </a:prstGeom>
        </p:spPr>
        <p:txBody>
          <a:bodyPr spcFirstLastPara="1" wrap="square" lIns="0" tIns="0" rIns="0" bIns="0" anchor="t" anchorCtr="0">
            <a:noAutofit/>
          </a:bodyPr>
          <a:lstStyle>
            <a:lvl1pPr lvl="0" rtl="0">
              <a:spcBef>
                <a:spcPts val="640"/>
              </a:spcBef>
              <a:spcAft>
                <a:spcPts val="0"/>
              </a:spcAft>
              <a:buSzPts val="3200"/>
              <a:buFont typeface="Blinker Black"/>
              <a:buNone/>
              <a:defRPr sz="2400">
                <a:latin typeface="Blinker" panose="020B0604020202020204" charset="0"/>
                <a:ea typeface="Blinker" panose="020B0604020202020204" charset="0"/>
                <a:cs typeface="Blinker" panose="020B0604020202020204" charset="0"/>
                <a:sym typeface="Blinker Black"/>
              </a:defRPr>
            </a:lvl1pPr>
            <a:lvl2pPr lvl="1" rtl="0">
              <a:spcBef>
                <a:spcPts val="560"/>
              </a:spcBef>
              <a:spcAft>
                <a:spcPts val="0"/>
              </a:spcAft>
              <a:buSzPts val="3200"/>
              <a:buFont typeface="Blinker Black"/>
              <a:buNone/>
              <a:defRPr sz="3200">
                <a:latin typeface="Blinker Black"/>
                <a:ea typeface="Blinker Black"/>
                <a:cs typeface="Blinker Black"/>
                <a:sym typeface="Blinker Black"/>
              </a:defRPr>
            </a:lvl2pPr>
            <a:lvl3pPr lvl="2" rtl="0">
              <a:spcBef>
                <a:spcPts val="480"/>
              </a:spcBef>
              <a:spcAft>
                <a:spcPts val="0"/>
              </a:spcAft>
              <a:buSzPts val="3200"/>
              <a:buFont typeface="Blinker Black"/>
              <a:buNone/>
              <a:defRPr sz="3200">
                <a:latin typeface="Blinker Black"/>
                <a:ea typeface="Blinker Black"/>
                <a:cs typeface="Blinker Black"/>
                <a:sym typeface="Blinker Black"/>
              </a:defRPr>
            </a:lvl3pPr>
            <a:lvl4pPr lvl="3" rtl="0">
              <a:spcBef>
                <a:spcPts val="400"/>
              </a:spcBef>
              <a:spcAft>
                <a:spcPts val="0"/>
              </a:spcAft>
              <a:buSzPts val="3200"/>
              <a:buFont typeface="Blinker Black"/>
              <a:buNone/>
              <a:defRPr sz="3200">
                <a:latin typeface="Blinker Black"/>
                <a:ea typeface="Blinker Black"/>
                <a:cs typeface="Blinker Black"/>
                <a:sym typeface="Blinker Black"/>
              </a:defRPr>
            </a:lvl4pPr>
            <a:lvl5pPr lvl="4" rtl="0">
              <a:spcBef>
                <a:spcPts val="400"/>
              </a:spcBef>
              <a:spcAft>
                <a:spcPts val="0"/>
              </a:spcAft>
              <a:buSzPts val="3200"/>
              <a:buFont typeface="Blinker Black"/>
              <a:buNone/>
              <a:defRPr sz="3200">
                <a:latin typeface="Blinker Black"/>
                <a:ea typeface="Blinker Black"/>
                <a:cs typeface="Blinker Black"/>
                <a:sym typeface="Blinker Black"/>
              </a:defRPr>
            </a:lvl5pPr>
            <a:lvl6pPr lvl="5" rtl="0">
              <a:spcBef>
                <a:spcPts val="400"/>
              </a:spcBef>
              <a:spcAft>
                <a:spcPts val="0"/>
              </a:spcAft>
              <a:buSzPts val="3200"/>
              <a:buFont typeface="Blinker Black"/>
              <a:buNone/>
              <a:defRPr sz="3200">
                <a:latin typeface="Blinker Black"/>
                <a:ea typeface="Blinker Black"/>
                <a:cs typeface="Blinker Black"/>
                <a:sym typeface="Blinker Black"/>
              </a:defRPr>
            </a:lvl6pPr>
            <a:lvl7pPr lvl="6" rtl="0">
              <a:spcBef>
                <a:spcPts val="400"/>
              </a:spcBef>
              <a:spcAft>
                <a:spcPts val="0"/>
              </a:spcAft>
              <a:buSzPts val="3200"/>
              <a:buFont typeface="Blinker Black"/>
              <a:buNone/>
              <a:defRPr sz="3200">
                <a:latin typeface="Blinker Black"/>
                <a:ea typeface="Blinker Black"/>
                <a:cs typeface="Blinker Black"/>
                <a:sym typeface="Blinker Black"/>
              </a:defRPr>
            </a:lvl7pPr>
            <a:lvl8pPr lvl="7" rtl="0">
              <a:spcBef>
                <a:spcPts val="400"/>
              </a:spcBef>
              <a:spcAft>
                <a:spcPts val="0"/>
              </a:spcAft>
              <a:buSzPts val="3200"/>
              <a:buFont typeface="Blinker Black"/>
              <a:buNone/>
              <a:defRPr sz="3200">
                <a:latin typeface="Blinker Black"/>
                <a:ea typeface="Blinker Black"/>
                <a:cs typeface="Blinker Black"/>
                <a:sym typeface="Blinker Black"/>
              </a:defRPr>
            </a:lvl8pPr>
            <a:lvl9pPr lvl="8" rtl="0">
              <a:spcBef>
                <a:spcPts val="400"/>
              </a:spcBef>
              <a:spcAft>
                <a:spcPts val="0"/>
              </a:spcAft>
              <a:buSzPts val="3200"/>
              <a:buFont typeface="Blinker Black"/>
              <a:buNone/>
              <a:defRPr sz="3200">
                <a:latin typeface="Blinker Black"/>
                <a:ea typeface="Blinker Black"/>
                <a:cs typeface="Blinker Black"/>
                <a:sym typeface="Blinker Black"/>
              </a:defRPr>
            </a:lvl9pPr>
          </a:lstStyle>
          <a:p>
            <a:pPr marL="457200" marR="0" lvl="0" indent="-422275" algn="l" defTabSz="914400" rtl="0" eaLnBrk="1" fontAlgn="auto" latinLnBrk="0" hangingPunct="1">
              <a:lnSpc>
                <a:spcPct val="100000"/>
              </a:lnSpc>
              <a:spcBef>
                <a:spcPts val="640"/>
              </a:spcBef>
              <a:spcAft>
                <a:spcPts val="0"/>
              </a:spcAft>
              <a:buClr>
                <a:schemeClr val="dk1"/>
              </a:buClr>
              <a:buSzPts val="3200"/>
              <a:buFont typeface="Blinker Black"/>
              <a:buNone/>
              <a:tabLst/>
              <a:defRPr/>
            </a:pPr>
            <a:r>
              <a:rPr lang="en-US" dirty="0"/>
              <a:t>Subtitle2, 40, str</a:t>
            </a:r>
          </a:p>
        </p:txBody>
      </p:sp>
      <p:sp>
        <p:nvSpPr>
          <p:cNvPr id="184" name="Google Shape;184;p9"/>
          <p:cNvSpPr txBox="1">
            <a:spLocks noGrp="1"/>
          </p:cNvSpPr>
          <p:nvPr>
            <p:ph type="body" idx="5" hasCustomPrompt="1"/>
          </p:nvPr>
        </p:nvSpPr>
        <p:spPr>
          <a:xfrm>
            <a:off x="13302684" y="4536225"/>
            <a:ext cx="3606300" cy="1612200"/>
          </a:xfrm>
          <a:prstGeom prst="rect">
            <a:avLst/>
          </a:prstGeom>
        </p:spPr>
        <p:txBody>
          <a:bodyPr spcFirstLastPara="1" wrap="square" lIns="0" tIns="0" rIns="0" bIns="0" anchor="t" anchorCtr="0">
            <a:noAutofit/>
          </a:bodyPr>
          <a:lstStyle>
            <a:lvl1pPr marL="82550" lvl="0" indent="0" rtl="0">
              <a:spcBef>
                <a:spcPts val="640"/>
              </a:spcBef>
              <a:spcAft>
                <a:spcPts val="0"/>
              </a:spcAft>
              <a:buSzPts val="2300"/>
              <a:buNone/>
              <a:defRPr sz="2300"/>
            </a:lvl1pPr>
            <a:lvl2pPr marL="914400" lvl="1" indent="-374650" rtl="0">
              <a:spcBef>
                <a:spcPts val="560"/>
              </a:spcBef>
              <a:spcAft>
                <a:spcPts val="0"/>
              </a:spcAft>
              <a:buSzPts val="2300"/>
              <a:buChar char="–"/>
              <a:defRPr sz="2300"/>
            </a:lvl2pPr>
            <a:lvl3pPr marL="1371600" lvl="2" indent="-374650" rtl="0">
              <a:spcBef>
                <a:spcPts val="480"/>
              </a:spcBef>
              <a:spcAft>
                <a:spcPts val="0"/>
              </a:spcAft>
              <a:buSzPts val="2300"/>
              <a:buChar char="•"/>
              <a:defRPr sz="2300"/>
            </a:lvl3pPr>
            <a:lvl4pPr marL="1828800" lvl="3" indent="-374650" rtl="0">
              <a:spcBef>
                <a:spcPts val="400"/>
              </a:spcBef>
              <a:spcAft>
                <a:spcPts val="0"/>
              </a:spcAft>
              <a:buSzPts val="2300"/>
              <a:buChar char="–"/>
              <a:defRPr sz="2300"/>
            </a:lvl4pPr>
            <a:lvl5pPr marL="2286000" lvl="4" indent="-374650" rtl="0">
              <a:spcBef>
                <a:spcPts val="400"/>
              </a:spcBef>
              <a:spcAft>
                <a:spcPts val="0"/>
              </a:spcAft>
              <a:buSzPts val="2300"/>
              <a:buChar char="»"/>
              <a:defRPr sz="2300"/>
            </a:lvl5pPr>
            <a:lvl6pPr marL="2743200" lvl="5" indent="-374650" rtl="0">
              <a:spcBef>
                <a:spcPts val="400"/>
              </a:spcBef>
              <a:spcAft>
                <a:spcPts val="0"/>
              </a:spcAft>
              <a:buSzPts val="2300"/>
              <a:buChar char="•"/>
              <a:defRPr sz="2300"/>
            </a:lvl6pPr>
            <a:lvl7pPr marL="3200400" lvl="6" indent="-374650" rtl="0">
              <a:spcBef>
                <a:spcPts val="400"/>
              </a:spcBef>
              <a:spcAft>
                <a:spcPts val="0"/>
              </a:spcAft>
              <a:buSzPts val="2300"/>
              <a:buChar char="•"/>
              <a:defRPr sz="2300"/>
            </a:lvl7pPr>
            <a:lvl8pPr marL="3657600" lvl="7" indent="-374650" rtl="0">
              <a:spcBef>
                <a:spcPts val="400"/>
              </a:spcBef>
              <a:spcAft>
                <a:spcPts val="0"/>
              </a:spcAft>
              <a:buSzPts val="2300"/>
              <a:buChar char="•"/>
              <a:defRPr sz="2300"/>
            </a:lvl8pPr>
            <a:lvl9pPr marL="4114800" lvl="8" indent="-374650" rtl="0">
              <a:spcBef>
                <a:spcPts val="400"/>
              </a:spcBef>
              <a:spcAft>
                <a:spcPts val="0"/>
              </a:spcAft>
              <a:buSzPts val="2300"/>
              <a:buChar char="•"/>
              <a:defRPr sz="2300"/>
            </a:lvl9pPr>
          </a:lstStyle>
          <a:p>
            <a:pPr marL="82550" marR="0" lvl="0" indent="0" algn="l" defTabSz="914400" rtl="0" eaLnBrk="1" fontAlgn="auto" latinLnBrk="0" hangingPunct="1">
              <a:lnSpc>
                <a:spcPct val="100000"/>
              </a:lnSpc>
              <a:spcBef>
                <a:spcPts val="640"/>
              </a:spcBef>
              <a:spcAft>
                <a:spcPts val="0"/>
              </a:spcAft>
              <a:buClr>
                <a:schemeClr val="dk1"/>
              </a:buClr>
              <a:buSzPts val="2300"/>
              <a:buFont typeface="Blinker"/>
              <a:buNone/>
              <a:tabLst/>
              <a:defRPr/>
            </a:pPr>
            <a:r>
              <a:rPr lang="en-US" dirty="0"/>
              <a:t>Content2, 150, str</a:t>
            </a:r>
          </a:p>
        </p:txBody>
      </p:sp>
      <p:sp>
        <p:nvSpPr>
          <p:cNvPr id="185" name="Google Shape;185;p9"/>
          <p:cNvSpPr txBox="1">
            <a:spLocks noGrp="1"/>
          </p:cNvSpPr>
          <p:nvPr>
            <p:ph type="subTitle" idx="6" hasCustomPrompt="1"/>
          </p:nvPr>
        </p:nvSpPr>
        <p:spPr>
          <a:xfrm>
            <a:off x="1783357" y="6775879"/>
            <a:ext cx="3677100" cy="714300"/>
          </a:xfrm>
          <a:prstGeom prst="rect">
            <a:avLst/>
          </a:prstGeom>
        </p:spPr>
        <p:txBody>
          <a:bodyPr spcFirstLastPara="1" wrap="square" lIns="0" tIns="0" rIns="0" bIns="0" anchor="t" anchorCtr="0">
            <a:noAutofit/>
          </a:bodyPr>
          <a:lstStyle>
            <a:lvl1pPr lvl="0" algn="r" rtl="0">
              <a:spcBef>
                <a:spcPts val="640"/>
              </a:spcBef>
              <a:spcAft>
                <a:spcPts val="0"/>
              </a:spcAft>
              <a:buSzPts val="3200"/>
              <a:buFont typeface="Blinker Black"/>
              <a:buNone/>
              <a:defRPr sz="2400">
                <a:latin typeface="Blinker" panose="020B0604020202020204" charset="0"/>
                <a:ea typeface="Blinker" panose="020B0604020202020204" charset="0"/>
                <a:cs typeface="Blinker" panose="020B0604020202020204" charset="0"/>
                <a:sym typeface="Blinker Black"/>
              </a:defRPr>
            </a:lvl1pPr>
            <a:lvl2pPr lvl="1" algn="r" rtl="0">
              <a:spcBef>
                <a:spcPts val="560"/>
              </a:spcBef>
              <a:spcAft>
                <a:spcPts val="0"/>
              </a:spcAft>
              <a:buSzPts val="3200"/>
              <a:buFont typeface="Blinker Black"/>
              <a:buNone/>
              <a:defRPr sz="3200">
                <a:latin typeface="Blinker Black"/>
                <a:ea typeface="Blinker Black"/>
                <a:cs typeface="Blinker Black"/>
                <a:sym typeface="Blinker Black"/>
              </a:defRPr>
            </a:lvl2pPr>
            <a:lvl3pPr lvl="2" algn="r" rtl="0">
              <a:spcBef>
                <a:spcPts val="480"/>
              </a:spcBef>
              <a:spcAft>
                <a:spcPts val="0"/>
              </a:spcAft>
              <a:buSzPts val="3200"/>
              <a:buFont typeface="Blinker Black"/>
              <a:buNone/>
              <a:defRPr sz="3200">
                <a:latin typeface="Blinker Black"/>
                <a:ea typeface="Blinker Black"/>
                <a:cs typeface="Blinker Black"/>
                <a:sym typeface="Blinker Black"/>
              </a:defRPr>
            </a:lvl3pPr>
            <a:lvl4pPr lvl="3" algn="r" rtl="0">
              <a:spcBef>
                <a:spcPts val="400"/>
              </a:spcBef>
              <a:spcAft>
                <a:spcPts val="0"/>
              </a:spcAft>
              <a:buSzPts val="3200"/>
              <a:buFont typeface="Blinker Black"/>
              <a:buNone/>
              <a:defRPr sz="3200">
                <a:latin typeface="Blinker Black"/>
                <a:ea typeface="Blinker Black"/>
                <a:cs typeface="Blinker Black"/>
                <a:sym typeface="Blinker Black"/>
              </a:defRPr>
            </a:lvl4pPr>
            <a:lvl5pPr lvl="4" algn="r" rtl="0">
              <a:spcBef>
                <a:spcPts val="400"/>
              </a:spcBef>
              <a:spcAft>
                <a:spcPts val="0"/>
              </a:spcAft>
              <a:buSzPts val="3200"/>
              <a:buFont typeface="Blinker Black"/>
              <a:buNone/>
              <a:defRPr sz="3200">
                <a:latin typeface="Blinker Black"/>
                <a:ea typeface="Blinker Black"/>
                <a:cs typeface="Blinker Black"/>
                <a:sym typeface="Blinker Black"/>
              </a:defRPr>
            </a:lvl5pPr>
            <a:lvl6pPr lvl="5" algn="r" rtl="0">
              <a:spcBef>
                <a:spcPts val="400"/>
              </a:spcBef>
              <a:spcAft>
                <a:spcPts val="0"/>
              </a:spcAft>
              <a:buSzPts val="3200"/>
              <a:buFont typeface="Blinker Black"/>
              <a:buNone/>
              <a:defRPr sz="3200">
                <a:latin typeface="Blinker Black"/>
                <a:ea typeface="Blinker Black"/>
                <a:cs typeface="Blinker Black"/>
                <a:sym typeface="Blinker Black"/>
              </a:defRPr>
            </a:lvl6pPr>
            <a:lvl7pPr lvl="6" algn="r" rtl="0">
              <a:spcBef>
                <a:spcPts val="400"/>
              </a:spcBef>
              <a:spcAft>
                <a:spcPts val="0"/>
              </a:spcAft>
              <a:buSzPts val="3200"/>
              <a:buFont typeface="Blinker Black"/>
              <a:buNone/>
              <a:defRPr sz="3200">
                <a:latin typeface="Blinker Black"/>
                <a:ea typeface="Blinker Black"/>
                <a:cs typeface="Blinker Black"/>
                <a:sym typeface="Blinker Black"/>
              </a:defRPr>
            </a:lvl7pPr>
            <a:lvl8pPr lvl="7" algn="r" rtl="0">
              <a:spcBef>
                <a:spcPts val="400"/>
              </a:spcBef>
              <a:spcAft>
                <a:spcPts val="0"/>
              </a:spcAft>
              <a:buSzPts val="3200"/>
              <a:buFont typeface="Blinker Black"/>
              <a:buNone/>
              <a:defRPr sz="3200">
                <a:latin typeface="Blinker Black"/>
                <a:ea typeface="Blinker Black"/>
                <a:cs typeface="Blinker Black"/>
                <a:sym typeface="Blinker Black"/>
              </a:defRPr>
            </a:lvl8pPr>
            <a:lvl9pPr lvl="8" algn="r" rtl="0">
              <a:spcBef>
                <a:spcPts val="400"/>
              </a:spcBef>
              <a:spcAft>
                <a:spcPts val="0"/>
              </a:spcAft>
              <a:buSzPts val="3200"/>
              <a:buFont typeface="Blinker Black"/>
              <a:buNone/>
              <a:defRPr sz="3200">
                <a:latin typeface="Blinker Black"/>
                <a:ea typeface="Blinker Black"/>
                <a:cs typeface="Blinker Black"/>
                <a:sym typeface="Blinker Black"/>
              </a:defRPr>
            </a:lvl9pPr>
          </a:lstStyle>
          <a:p>
            <a:pPr marL="457200" marR="0" lvl="0" indent="-422275" algn="r" defTabSz="914400" rtl="0" eaLnBrk="1" fontAlgn="auto" latinLnBrk="0" hangingPunct="1">
              <a:lnSpc>
                <a:spcPct val="100000"/>
              </a:lnSpc>
              <a:spcBef>
                <a:spcPts val="640"/>
              </a:spcBef>
              <a:spcAft>
                <a:spcPts val="0"/>
              </a:spcAft>
              <a:buClr>
                <a:schemeClr val="dk1"/>
              </a:buClr>
              <a:buSzPts val="3200"/>
              <a:buFont typeface="Blinker Black"/>
              <a:buNone/>
              <a:tabLst/>
              <a:defRPr/>
            </a:pPr>
            <a:r>
              <a:rPr lang="en-US" dirty="0"/>
              <a:t>Subtitle3, 40, str</a:t>
            </a:r>
          </a:p>
        </p:txBody>
      </p:sp>
      <p:sp>
        <p:nvSpPr>
          <p:cNvPr id="186" name="Google Shape;186;p9"/>
          <p:cNvSpPr txBox="1">
            <a:spLocks noGrp="1"/>
          </p:cNvSpPr>
          <p:nvPr>
            <p:ph type="body" idx="7" hasCustomPrompt="1"/>
          </p:nvPr>
        </p:nvSpPr>
        <p:spPr>
          <a:xfrm>
            <a:off x="1818763" y="7490179"/>
            <a:ext cx="3606300" cy="1612200"/>
          </a:xfrm>
          <a:prstGeom prst="rect">
            <a:avLst/>
          </a:prstGeom>
        </p:spPr>
        <p:txBody>
          <a:bodyPr spcFirstLastPara="1" wrap="square" lIns="0" tIns="0" rIns="0" bIns="0" anchor="t" anchorCtr="0">
            <a:noAutofit/>
          </a:bodyPr>
          <a:lstStyle>
            <a:lvl1pPr marL="82550" lvl="0" indent="0" algn="r" rtl="0">
              <a:spcBef>
                <a:spcPts val="640"/>
              </a:spcBef>
              <a:spcAft>
                <a:spcPts val="0"/>
              </a:spcAft>
              <a:buSzPts val="2300"/>
              <a:buNone/>
              <a:defRPr sz="2300"/>
            </a:lvl1pPr>
            <a:lvl2pPr marL="914400" lvl="1" indent="-374650" algn="r" rtl="0">
              <a:spcBef>
                <a:spcPts val="560"/>
              </a:spcBef>
              <a:spcAft>
                <a:spcPts val="0"/>
              </a:spcAft>
              <a:buSzPts val="2300"/>
              <a:buChar char="–"/>
              <a:defRPr sz="2300"/>
            </a:lvl2pPr>
            <a:lvl3pPr marL="1371600" lvl="2" indent="-374650" algn="r" rtl="0">
              <a:spcBef>
                <a:spcPts val="480"/>
              </a:spcBef>
              <a:spcAft>
                <a:spcPts val="0"/>
              </a:spcAft>
              <a:buSzPts val="2300"/>
              <a:buChar char="•"/>
              <a:defRPr sz="2300"/>
            </a:lvl3pPr>
            <a:lvl4pPr marL="1828800" lvl="3" indent="-374650" algn="r" rtl="0">
              <a:spcBef>
                <a:spcPts val="400"/>
              </a:spcBef>
              <a:spcAft>
                <a:spcPts val="0"/>
              </a:spcAft>
              <a:buSzPts val="2300"/>
              <a:buChar char="–"/>
              <a:defRPr sz="2300"/>
            </a:lvl4pPr>
            <a:lvl5pPr marL="2286000" lvl="4" indent="-374650" algn="r" rtl="0">
              <a:spcBef>
                <a:spcPts val="400"/>
              </a:spcBef>
              <a:spcAft>
                <a:spcPts val="0"/>
              </a:spcAft>
              <a:buSzPts val="2300"/>
              <a:buChar char="»"/>
              <a:defRPr sz="2300"/>
            </a:lvl5pPr>
            <a:lvl6pPr marL="2743200" lvl="5" indent="-374650" algn="r" rtl="0">
              <a:spcBef>
                <a:spcPts val="400"/>
              </a:spcBef>
              <a:spcAft>
                <a:spcPts val="0"/>
              </a:spcAft>
              <a:buSzPts val="2300"/>
              <a:buChar char="•"/>
              <a:defRPr sz="2300"/>
            </a:lvl6pPr>
            <a:lvl7pPr marL="3200400" lvl="6" indent="-374650" algn="r" rtl="0">
              <a:spcBef>
                <a:spcPts val="400"/>
              </a:spcBef>
              <a:spcAft>
                <a:spcPts val="0"/>
              </a:spcAft>
              <a:buSzPts val="2300"/>
              <a:buChar char="•"/>
              <a:defRPr sz="2300"/>
            </a:lvl7pPr>
            <a:lvl8pPr marL="3657600" lvl="7" indent="-374650" algn="r" rtl="0">
              <a:spcBef>
                <a:spcPts val="400"/>
              </a:spcBef>
              <a:spcAft>
                <a:spcPts val="0"/>
              </a:spcAft>
              <a:buSzPts val="2300"/>
              <a:buChar char="•"/>
              <a:defRPr sz="2300"/>
            </a:lvl8pPr>
            <a:lvl9pPr marL="4114800" lvl="8" indent="-374650" algn="r" rtl="0">
              <a:spcBef>
                <a:spcPts val="400"/>
              </a:spcBef>
              <a:spcAft>
                <a:spcPts val="0"/>
              </a:spcAft>
              <a:buSzPts val="2300"/>
              <a:buChar char="•"/>
              <a:defRPr sz="2300"/>
            </a:lvl9pPr>
          </a:lstStyle>
          <a:p>
            <a:pPr marL="82550" marR="0" lvl="0" indent="0" algn="r" defTabSz="914400" rtl="0" eaLnBrk="1" fontAlgn="auto" latinLnBrk="0" hangingPunct="1">
              <a:lnSpc>
                <a:spcPct val="100000"/>
              </a:lnSpc>
              <a:spcBef>
                <a:spcPts val="640"/>
              </a:spcBef>
              <a:spcAft>
                <a:spcPts val="0"/>
              </a:spcAft>
              <a:buClr>
                <a:schemeClr val="dk1"/>
              </a:buClr>
              <a:buSzPts val="2300"/>
              <a:buFont typeface="Blinker"/>
              <a:buNone/>
              <a:tabLst/>
              <a:defRPr/>
            </a:pPr>
            <a:r>
              <a:rPr lang="en-US" dirty="0"/>
              <a:t>Content3, 150, str</a:t>
            </a:r>
          </a:p>
        </p:txBody>
      </p:sp>
      <p:sp>
        <p:nvSpPr>
          <p:cNvPr id="187" name="Google Shape;187;p9"/>
          <p:cNvSpPr txBox="1">
            <a:spLocks noGrp="1"/>
          </p:cNvSpPr>
          <p:nvPr>
            <p:ph type="subTitle" idx="8" hasCustomPrompt="1"/>
          </p:nvPr>
        </p:nvSpPr>
        <p:spPr>
          <a:xfrm>
            <a:off x="9424075" y="6775879"/>
            <a:ext cx="3677100" cy="714300"/>
          </a:xfrm>
          <a:prstGeom prst="rect">
            <a:avLst/>
          </a:prstGeom>
        </p:spPr>
        <p:txBody>
          <a:bodyPr spcFirstLastPara="1" wrap="square" lIns="0" tIns="0" rIns="0" bIns="0" anchor="t" anchorCtr="0">
            <a:noAutofit/>
          </a:bodyPr>
          <a:lstStyle>
            <a:lvl1pPr lvl="0" algn="r" rtl="0">
              <a:spcBef>
                <a:spcPts val="640"/>
              </a:spcBef>
              <a:spcAft>
                <a:spcPts val="0"/>
              </a:spcAft>
              <a:buSzPts val="3200"/>
              <a:buFont typeface="Blinker Black"/>
              <a:buNone/>
              <a:defRPr sz="2400">
                <a:latin typeface="Blinker" panose="020B0604020202020204" charset="0"/>
                <a:ea typeface="Blinker" panose="020B0604020202020204" charset="0"/>
                <a:cs typeface="Blinker" panose="020B0604020202020204" charset="0"/>
                <a:sym typeface="Blinker Black"/>
              </a:defRPr>
            </a:lvl1pPr>
            <a:lvl2pPr lvl="1" algn="r" rtl="0">
              <a:spcBef>
                <a:spcPts val="560"/>
              </a:spcBef>
              <a:spcAft>
                <a:spcPts val="0"/>
              </a:spcAft>
              <a:buSzPts val="3200"/>
              <a:buFont typeface="Blinker Black"/>
              <a:buNone/>
              <a:defRPr sz="3200">
                <a:latin typeface="Blinker Black"/>
                <a:ea typeface="Blinker Black"/>
                <a:cs typeface="Blinker Black"/>
                <a:sym typeface="Blinker Black"/>
              </a:defRPr>
            </a:lvl2pPr>
            <a:lvl3pPr lvl="2" algn="r" rtl="0">
              <a:spcBef>
                <a:spcPts val="480"/>
              </a:spcBef>
              <a:spcAft>
                <a:spcPts val="0"/>
              </a:spcAft>
              <a:buSzPts val="3200"/>
              <a:buFont typeface="Blinker Black"/>
              <a:buNone/>
              <a:defRPr sz="3200">
                <a:latin typeface="Blinker Black"/>
                <a:ea typeface="Blinker Black"/>
                <a:cs typeface="Blinker Black"/>
                <a:sym typeface="Blinker Black"/>
              </a:defRPr>
            </a:lvl3pPr>
            <a:lvl4pPr lvl="3" algn="r" rtl="0">
              <a:spcBef>
                <a:spcPts val="400"/>
              </a:spcBef>
              <a:spcAft>
                <a:spcPts val="0"/>
              </a:spcAft>
              <a:buSzPts val="3200"/>
              <a:buFont typeface="Blinker Black"/>
              <a:buNone/>
              <a:defRPr sz="3200">
                <a:latin typeface="Blinker Black"/>
                <a:ea typeface="Blinker Black"/>
                <a:cs typeface="Blinker Black"/>
                <a:sym typeface="Blinker Black"/>
              </a:defRPr>
            </a:lvl4pPr>
            <a:lvl5pPr lvl="4" algn="r" rtl="0">
              <a:spcBef>
                <a:spcPts val="400"/>
              </a:spcBef>
              <a:spcAft>
                <a:spcPts val="0"/>
              </a:spcAft>
              <a:buSzPts val="3200"/>
              <a:buFont typeface="Blinker Black"/>
              <a:buNone/>
              <a:defRPr sz="3200">
                <a:latin typeface="Blinker Black"/>
                <a:ea typeface="Blinker Black"/>
                <a:cs typeface="Blinker Black"/>
                <a:sym typeface="Blinker Black"/>
              </a:defRPr>
            </a:lvl5pPr>
            <a:lvl6pPr lvl="5" algn="r" rtl="0">
              <a:spcBef>
                <a:spcPts val="400"/>
              </a:spcBef>
              <a:spcAft>
                <a:spcPts val="0"/>
              </a:spcAft>
              <a:buSzPts val="3200"/>
              <a:buFont typeface="Blinker Black"/>
              <a:buNone/>
              <a:defRPr sz="3200">
                <a:latin typeface="Blinker Black"/>
                <a:ea typeface="Blinker Black"/>
                <a:cs typeface="Blinker Black"/>
                <a:sym typeface="Blinker Black"/>
              </a:defRPr>
            </a:lvl6pPr>
            <a:lvl7pPr lvl="6" algn="r" rtl="0">
              <a:spcBef>
                <a:spcPts val="400"/>
              </a:spcBef>
              <a:spcAft>
                <a:spcPts val="0"/>
              </a:spcAft>
              <a:buSzPts val="3200"/>
              <a:buFont typeface="Blinker Black"/>
              <a:buNone/>
              <a:defRPr sz="3200">
                <a:latin typeface="Blinker Black"/>
                <a:ea typeface="Blinker Black"/>
                <a:cs typeface="Blinker Black"/>
                <a:sym typeface="Blinker Black"/>
              </a:defRPr>
            </a:lvl7pPr>
            <a:lvl8pPr lvl="7" algn="r" rtl="0">
              <a:spcBef>
                <a:spcPts val="400"/>
              </a:spcBef>
              <a:spcAft>
                <a:spcPts val="0"/>
              </a:spcAft>
              <a:buSzPts val="3200"/>
              <a:buFont typeface="Blinker Black"/>
              <a:buNone/>
              <a:defRPr sz="3200">
                <a:latin typeface="Blinker Black"/>
                <a:ea typeface="Blinker Black"/>
                <a:cs typeface="Blinker Black"/>
                <a:sym typeface="Blinker Black"/>
              </a:defRPr>
            </a:lvl8pPr>
            <a:lvl9pPr lvl="8" algn="r" rtl="0">
              <a:spcBef>
                <a:spcPts val="400"/>
              </a:spcBef>
              <a:spcAft>
                <a:spcPts val="0"/>
              </a:spcAft>
              <a:buSzPts val="3200"/>
              <a:buFont typeface="Blinker Black"/>
              <a:buNone/>
              <a:defRPr sz="3200">
                <a:latin typeface="Blinker Black"/>
                <a:ea typeface="Blinker Black"/>
                <a:cs typeface="Blinker Black"/>
                <a:sym typeface="Blinker Black"/>
              </a:defRPr>
            </a:lvl9pPr>
          </a:lstStyle>
          <a:p>
            <a:pPr marL="457200" marR="0" lvl="0" indent="-422275" algn="r" defTabSz="914400" rtl="0" eaLnBrk="1" fontAlgn="auto" latinLnBrk="0" hangingPunct="1">
              <a:lnSpc>
                <a:spcPct val="100000"/>
              </a:lnSpc>
              <a:spcBef>
                <a:spcPts val="640"/>
              </a:spcBef>
              <a:spcAft>
                <a:spcPts val="0"/>
              </a:spcAft>
              <a:buClr>
                <a:schemeClr val="dk1"/>
              </a:buClr>
              <a:buSzPts val="3200"/>
              <a:buFont typeface="Blinker Black"/>
              <a:buNone/>
              <a:tabLst/>
              <a:defRPr/>
            </a:pPr>
            <a:r>
              <a:rPr lang="en-US" dirty="0"/>
              <a:t>Subtitle4, 40, str</a:t>
            </a:r>
          </a:p>
          <a:p>
            <a:endParaRPr dirty="0"/>
          </a:p>
        </p:txBody>
      </p:sp>
      <p:sp>
        <p:nvSpPr>
          <p:cNvPr id="188" name="Google Shape;188;p9"/>
          <p:cNvSpPr txBox="1">
            <a:spLocks noGrp="1"/>
          </p:cNvSpPr>
          <p:nvPr>
            <p:ph type="body" idx="9" hasCustomPrompt="1"/>
          </p:nvPr>
        </p:nvSpPr>
        <p:spPr>
          <a:xfrm>
            <a:off x="9459482" y="7490179"/>
            <a:ext cx="3606300" cy="1612200"/>
          </a:xfrm>
          <a:prstGeom prst="rect">
            <a:avLst/>
          </a:prstGeom>
        </p:spPr>
        <p:txBody>
          <a:bodyPr spcFirstLastPara="1" wrap="square" lIns="0" tIns="0" rIns="0" bIns="0" anchor="t" anchorCtr="0">
            <a:noAutofit/>
          </a:bodyPr>
          <a:lstStyle>
            <a:lvl1pPr marL="82550" lvl="0" indent="0" algn="r" rtl="0">
              <a:spcBef>
                <a:spcPts val="640"/>
              </a:spcBef>
              <a:spcAft>
                <a:spcPts val="0"/>
              </a:spcAft>
              <a:buSzPts val="2300"/>
              <a:buNone/>
              <a:defRPr sz="2300"/>
            </a:lvl1pPr>
            <a:lvl2pPr marL="914400" lvl="1" indent="-374650" algn="r" rtl="0">
              <a:spcBef>
                <a:spcPts val="560"/>
              </a:spcBef>
              <a:spcAft>
                <a:spcPts val="0"/>
              </a:spcAft>
              <a:buSzPts val="2300"/>
              <a:buChar char="–"/>
              <a:defRPr sz="2300"/>
            </a:lvl2pPr>
            <a:lvl3pPr marL="1371600" lvl="2" indent="-374650" algn="r" rtl="0">
              <a:spcBef>
                <a:spcPts val="480"/>
              </a:spcBef>
              <a:spcAft>
                <a:spcPts val="0"/>
              </a:spcAft>
              <a:buSzPts val="2300"/>
              <a:buChar char="•"/>
              <a:defRPr sz="2300"/>
            </a:lvl3pPr>
            <a:lvl4pPr marL="1828800" lvl="3" indent="-374650" algn="r" rtl="0">
              <a:spcBef>
                <a:spcPts val="400"/>
              </a:spcBef>
              <a:spcAft>
                <a:spcPts val="0"/>
              </a:spcAft>
              <a:buSzPts val="2300"/>
              <a:buChar char="–"/>
              <a:defRPr sz="2300"/>
            </a:lvl4pPr>
            <a:lvl5pPr marL="2286000" lvl="4" indent="-374650" algn="r" rtl="0">
              <a:spcBef>
                <a:spcPts val="400"/>
              </a:spcBef>
              <a:spcAft>
                <a:spcPts val="0"/>
              </a:spcAft>
              <a:buSzPts val="2300"/>
              <a:buChar char="»"/>
              <a:defRPr sz="2300"/>
            </a:lvl5pPr>
            <a:lvl6pPr marL="2743200" lvl="5" indent="-374650" algn="r" rtl="0">
              <a:spcBef>
                <a:spcPts val="400"/>
              </a:spcBef>
              <a:spcAft>
                <a:spcPts val="0"/>
              </a:spcAft>
              <a:buSzPts val="2300"/>
              <a:buChar char="•"/>
              <a:defRPr sz="2300"/>
            </a:lvl6pPr>
            <a:lvl7pPr marL="3200400" lvl="6" indent="-374650" algn="r" rtl="0">
              <a:spcBef>
                <a:spcPts val="400"/>
              </a:spcBef>
              <a:spcAft>
                <a:spcPts val="0"/>
              </a:spcAft>
              <a:buSzPts val="2300"/>
              <a:buChar char="•"/>
              <a:defRPr sz="2300"/>
            </a:lvl7pPr>
            <a:lvl8pPr marL="3657600" lvl="7" indent="-374650" algn="r" rtl="0">
              <a:spcBef>
                <a:spcPts val="400"/>
              </a:spcBef>
              <a:spcAft>
                <a:spcPts val="0"/>
              </a:spcAft>
              <a:buSzPts val="2300"/>
              <a:buChar char="•"/>
              <a:defRPr sz="2300"/>
            </a:lvl8pPr>
            <a:lvl9pPr marL="4114800" lvl="8" indent="-374650" algn="r" rtl="0">
              <a:spcBef>
                <a:spcPts val="400"/>
              </a:spcBef>
              <a:spcAft>
                <a:spcPts val="0"/>
              </a:spcAft>
              <a:buSzPts val="2300"/>
              <a:buChar char="•"/>
              <a:defRPr sz="2300"/>
            </a:lvl9pPr>
          </a:lstStyle>
          <a:p>
            <a:pPr marL="82550" marR="0" lvl="0" indent="0" algn="r" defTabSz="914400" rtl="0" eaLnBrk="1" fontAlgn="auto" latinLnBrk="0" hangingPunct="1">
              <a:lnSpc>
                <a:spcPct val="100000"/>
              </a:lnSpc>
              <a:spcBef>
                <a:spcPts val="640"/>
              </a:spcBef>
              <a:spcAft>
                <a:spcPts val="0"/>
              </a:spcAft>
              <a:buClr>
                <a:schemeClr val="dk1"/>
              </a:buClr>
              <a:buSzPts val="2300"/>
              <a:buFont typeface="Blinker"/>
              <a:buNone/>
              <a:tabLst/>
              <a:defRPr/>
            </a:pPr>
            <a:r>
              <a:rPr lang="en-US" dirty="0"/>
              <a:t>Content4, 150, str</a:t>
            </a:r>
          </a:p>
          <a:p>
            <a:endParaRPr dirty="0"/>
          </a:p>
        </p:txBody>
      </p:sp>
      <p:sp>
        <p:nvSpPr>
          <p:cNvPr id="4" name="Google Shape;41;p5">
            <a:extLst>
              <a:ext uri="{FF2B5EF4-FFF2-40B4-BE49-F238E27FC236}">
                <a16:creationId xmlns:a16="http://schemas.microsoft.com/office/drawing/2014/main" id="{C1BB1574-912F-075C-0436-2874FBD619E1}"/>
              </a:ext>
            </a:extLst>
          </p:cNvPr>
          <p:cNvSpPr txBox="1">
            <a:spLocks noGrp="1"/>
          </p:cNvSpPr>
          <p:nvPr>
            <p:ph type="title" hasCustomPrompt="1"/>
          </p:nvPr>
        </p:nvSpPr>
        <p:spPr>
          <a:xfrm>
            <a:off x="646900" y="651694"/>
            <a:ext cx="16994100" cy="1143000"/>
          </a:xfrm>
          <a:prstGeom prst="rect">
            <a:avLst/>
          </a:prstGeom>
        </p:spPr>
        <p:txBody>
          <a:bodyPr spcFirstLastPara="1" wrap="square" lIns="0" tIns="0" rIns="0" bIns="0" anchor="t" anchorCtr="0">
            <a:noAutofit/>
          </a:bodyPr>
          <a:lstStyle>
            <a:lvl1pPr lvl="0">
              <a:spcBef>
                <a:spcPts val="0"/>
              </a:spcBef>
              <a:spcAft>
                <a:spcPts val="0"/>
              </a:spcAft>
              <a:buSzPts val="7500"/>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dirty="0"/>
              <a:t>Title, 120, str</a:t>
            </a:r>
            <a:endParaRPr dirty="0"/>
          </a:p>
        </p:txBody>
      </p:sp>
      <p:sp>
        <p:nvSpPr>
          <p:cNvPr id="6" name="Picture Placeholder 5">
            <a:extLst>
              <a:ext uri="{FF2B5EF4-FFF2-40B4-BE49-F238E27FC236}">
                <a16:creationId xmlns:a16="http://schemas.microsoft.com/office/drawing/2014/main" id="{EE3F9E08-928C-C0F0-ABA2-00A79C74B7D8}"/>
              </a:ext>
            </a:extLst>
          </p:cNvPr>
          <p:cNvSpPr>
            <a:spLocks noGrp="1"/>
          </p:cNvSpPr>
          <p:nvPr>
            <p:ph type="pic" sz="quarter" idx="10" hasCustomPrompt="1"/>
          </p:nvPr>
        </p:nvSpPr>
        <p:spPr>
          <a:xfrm>
            <a:off x="828675" y="3448152"/>
            <a:ext cx="3987800" cy="2601811"/>
          </a:xfrm>
        </p:spPr>
        <p:txBody>
          <a:bodyPr/>
          <a:lstStyle>
            <a:lvl1pPr marL="34925" indent="0">
              <a:buNone/>
              <a:defRPr/>
            </a:lvl1pPr>
          </a:lstStyle>
          <a:p>
            <a:r>
              <a:rPr lang="en-US" dirty="0"/>
              <a:t>Image1, 0, </a:t>
            </a:r>
            <a:r>
              <a:rPr lang="en-US" dirty="0" err="1"/>
              <a:t>img</a:t>
            </a:r>
            <a:endParaRPr lang="en-US" dirty="0"/>
          </a:p>
        </p:txBody>
      </p:sp>
      <p:sp>
        <p:nvSpPr>
          <p:cNvPr id="7" name="Picture Placeholder 5">
            <a:extLst>
              <a:ext uri="{FF2B5EF4-FFF2-40B4-BE49-F238E27FC236}">
                <a16:creationId xmlns:a16="http://schemas.microsoft.com/office/drawing/2014/main" id="{7E532515-2956-15AC-BC5C-6DA3815E39F4}"/>
              </a:ext>
            </a:extLst>
          </p:cNvPr>
          <p:cNvSpPr>
            <a:spLocks noGrp="1"/>
          </p:cNvSpPr>
          <p:nvPr>
            <p:ph type="pic" sz="quarter" idx="11" hasCustomPrompt="1"/>
          </p:nvPr>
        </p:nvSpPr>
        <p:spPr>
          <a:xfrm>
            <a:off x="8918575" y="3448152"/>
            <a:ext cx="3987800" cy="2601811"/>
          </a:xfrm>
        </p:spPr>
        <p:txBody>
          <a:bodyPr/>
          <a:lstStyle>
            <a:lvl1pPr marL="34925" indent="0">
              <a:buNone/>
              <a:defRPr/>
            </a:lvl1pPr>
          </a:lstStyle>
          <a:p>
            <a:r>
              <a:rPr lang="en-US" dirty="0"/>
              <a:t>Image2, 0, </a:t>
            </a:r>
            <a:r>
              <a:rPr lang="en-US" dirty="0" err="1"/>
              <a:t>img</a:t>
            </a:r>
            <a:endParaRPr lang="en-US" dirty="0"/>
          </a:p>
        </p:txBody>
      </p:sp>
      <p:sp>
        <p:nvSpPr>
          <p:cNvPr id="8" name="Picture Placeholder 5">
            <a:extLst>
              <a:ext uri="{FF2B5EF4-FFF2-40B4-BE49-F238E27FC236}">
                <a16:creationId xmlns:a16="http://schemas.microsoft.com/office/drawing/2014/main" id="{04A4C4A0-C1CD-E093-6D94-1029035006FA}"/>
              </a:ext>
            </a:extLst>
          </p:cNvPr>
          <p:cNvSpPr>
            <a:spLocks noGrp="1"/>
          </p:cNvSpPr>
          <p:nvPr>
            <p:ph type="pic" sz="quarter" idx="12" hasCustomPrompt="1"/>
          </p:nvPr>
        </p:nvSpPr>
        <p:spPr>
          <a:xfrm>
            <a:off x="5813577" y="6439552"/>
            <a:ext cx="3987800" cy="2601811"/>
          </a:xfrm>
        </p:spPr>
        <p:txBody>
          <a:bodyPr/>
          <a:lstStyle>
            <a:lvl1pPr marL="34925" indent="0">
              <a:buNone/>
              <a:defRPr/>
            </a:lvl1pPr>
          </a:lstStyle>
          <a:p>
            <a:r>
              <a:rPr lang="en-US" dirty="0"/>
              <a:t>Image3, 0, </a:t>
            </a:r>
            <a:r>
              <a:rPr lang="en-US" dirty="0" err="1"/>
              <a:t>img</a:t>
            </a:r>
            <a:endParaRPr lang="en-US" dirty="0"/>
          </a:p>
        </p:txBody>
      </p:sp>
      <p:sp>
        <p:nvSpPr>
          <p:cNvPr id="9" name="Picture Placeholder 5">
            <a:extLst>
              <a:ext uri="{FF2B5EF4-FFF2-40B4-BE49-F238E27FC236}">
                <a16:creationId xmlns:a16="http://schemas.microsoft.com/office/drawing/2014/main" id="{8F97E4A1-DDED-4D08-9080-B36AEC5CC8E5}"/>
              </a:ext>
            </a:extLst>
          </p:cNvPr>
          <p:cNvSpPr>
            <a:spLocks noGrp="1"/>
          </p:cNvSpPr>
          <p:nvPr>
            <p:ph type="pic" sz="quarter" idx="13" hasCustomPrompt="1"/>
          </p:nvPr>
        </p:nvSpPr>
        <p:spPr>
          <a:xfrm>
            <a:off x="13394021" y="6465678"/>
            <a:ext cx="3987800" cy="2601811"/>
          </a:xfrm>
        </p:spPr>
        <p:txBody>
          <a:bodyPr/>
          <a:lstStyle>
            <a:lvl1pPr marL="34925" indent="0">
              <a:buNone/>
              <a:defRPr/>
            </a:lvl1pPr>
          </a:lstStyle>
          <a:p>
            <a:r>
              <a:rPr lang="en-US" dirty="0"/>
              <a:t>Image4, 0, </a:t>
            </a:r>
            <a:r>
              <a:rPr lang="en-US" dirty="0" err="1"/>
              <a:t>img</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ustom Layout 8">
  <p:cSld name="CUSTOM_7">
    <p:spTree>
      <p:nvGrpSpPr>
        <p:cNvPr id="1" name="Shape 189"/>
        <p:cNvGrpSpPr/>
        <p:nvPr/>
      </p:nvGrpSpPr>
      <p:grpSpPr>
        <a:xfrm>
          <a:off x="0" y="0"/>
          <a:ext cx="0" cy="0"/>
          <a:chOff x="0" y="0"/>
          <a:chExt cx="0" cy="0"/>
        </a:xfrm>
      </p:grpSpPr>
      <p:sp>
        <p:nvSpPr>
          <p:cNvPr id="190" name="Google Shape;190;p10"/>
          <p:cNvSpPr/>
          <p:nvPr/>
        </p:nvSpPr>
        <p:spPr>
          <a:xfrm>
            <a:off x="10052243" y="6047106"/>
            <a:ext cx="6685985" cy="3171574"/>
          </a:xfrm>
          <a:custGeom>
            <a:avLst/>
            <a:gdLst/>
            <a:ahLst/>
            <a:cxnLst/>
            <a:rect l="l" t="t" r="r" b="b"/>
            <a:pathLst>
              <a:path w="1850382" h="877750" extrusionOk="0">
                <a:moveTo>
                  <a:pt x="0" y="0"/>
                </a:moveTo>
                <a:lnTo>
                  <a:pt x="1850382" y="0"/>
                </a:lnTo>
                <a:lnTo>
                  <a:pt x="1850382" y="877750"/>
                </a:lnTo>
                <a:lnTo>
                  <a:pt x="0" y="877750"/>
                </a:lnTo>
                <a:close/>
              </a:path>
            </a:pathLst>
          </a:custGeom>
          <a:solidFill>
            <a:srgbClr val="EBEFEA"/>
          </a:solidFill>
          <a:ln w="38100" cap="sq" cmpd="sng">
            <a:solidFill>
              <a:srgbClr val="000000"/>
            </a:solidFill>
            <a:prstDash val="solid"/>
            <a:miter lim="8000"/>
            <a:headEnd type="none" w="sm" len="sm"/>
            <a:tailEnd type="none" w="sm" len="sm"/>
          </a:ln>
        </p:spPr>
      </p:sp>
      <p:sp>
        <p:nvSpPr>
          <p:cNvPr id="191" name="Google Shape;191;p10"/>
          <p:cNvSpPr>
            <a:spLocks noGrp="1"/>
          </p:cNvSpPr>
          <p:nvPr>
            <p:ph type="pic" idx="2" hasCustomPrompt="1"/>
          </p:nvPr>
        </p:nvSpPr>
        <p:spPr>
          <a:xfrm>
            <a:off x="10047017" y="6068543"/>
            <a:ext cx="6643200" cy="3128700"/>
          </a:xfrm>
          <a:prstGeom prst="rect">
            <a:avLst/>
          </a:prstGeom>
          <a:noFill/>
          <a:ln>
            <a:noFill/>
          </a:ln>
        </p:spPr>
        <p:txBody>
          <a:bodyPr/>
          <a:lstStyle>
            <a:lvl1pPr marL="34925" indent="0">
              <a:buNone/>
              <a:defRPr/>
            </a:lvl1pPr>
          </a:lstStyle>
          <a:p>
            <a:pPr marL="34925" marR="0" lvl="0" indent="0" algn="l" defTabSz="914400" rtl="0" eaLnBrk="1" fontAlgn="auto" latinLnBrk="0" hangingPunct="1">
              <a:lnSpc>
                <a:spcPct val="100000"/>
              </a:lnSpc>
              <a:spcBef>
                <a:spcPts val="640"/>
              </a:spcBef>
              <a:spcAft>
                <a:spcPts val="0"/>
              </a:spcAft>
              <a:buClr>
                <a:schemeClr val="dk1"/>
              </a:buClr>
              <a:buSzPts val="3050"/>
              <a:buFont typeface="Blinker"/>
              <a:buNone/>
              <a:tabLst/>
              <a:defRPr/>
            </a:pPr>
            <a:r>
              <a:rPr lang="en-US" dirty="0"/>
              <a:t>Image2, 0, </a:t>
            </a:r>
            <a:r>
              <a:rPr lang="en-US" dirty="0" err="1"/>
              <a:t>img</a:t>
            </a:r>
            <a:endParaRPr lang="en-US" dirty="0"/>
          </a:p>
        </p:txBody>
      </p:sp>
      <p:grpSp>
        <p:nvGrpSpPr>
          <p:cNvPr id="192" name="Google Shape;192;p10"/>
          <p:cNvGrpSpPr/>
          <p:nvPr/>
        </p:nvGrpSpPr>
        <p:grpSpPr>
          <a:xfrm>
            <a:off x="10052243" y="1161844"/>
            <a:ext cx="6686050" cy="3447088"/>
            <a:chOff x="0" y="-76200"/>
            <a:chExt cx="1850400" cy="954000"/>
          </a:xfrm>
        </p:grpSpPr>
        <p:sp>
          <p:nvSpPr>
            <p:cNvPr id="193" name="Google Shape;193;p10"/>
            <p:cNvSpPr/>
            <p:nvPr/>
          </p:nvSpPr>
          <p:spPr>
            <a:xfrm>
              <a:off x="0" y="0"/>
              <a:ext cx="1850382" cy="877750"/>
            </a:xfrm>
            <a:custGeom>
              <a:avLst/>
              <a:gdLst/>
              <a:ahLst/>
              <a:cxnLst/>
              <a:rect l="l" t="t" r="r" b="b"/>
              <a:pathLst>
                <a:path w="1850382" h="877750" extrusionOk="0">
                  <a:moveTo>
                    <a:pt x="0" y="0"/>
                  </a:moveTo>
                  <a:lnTo>
                    <a:pt x="1850382" y="0"/>
                  </a:lnTo>
                  <a:lnTo>
                    <a:pt x="1850382" y="877750"/>
                  </a:lnTo>
                  <a:lnTo>
                    <a:pt x="0" y="877750"/>
                  </a:lnTo>
                  <a:close/>
                </a:path>
              </a:pathLst>
            </a:custGeom>
            <a:solidFill>
              <a:srgbClr val="EBEFEA"/>
            </a:solidFill>
            <a:ln w="38100" cap="sq" cmpd="sng">
              <a:solidFill>
                <a:srgbClr val="000000"/>
              </a:solidFill>
              <a:prstDash val="solid"/>
              <a:miter lim="8000"/>
              <a:headEnd type="none" w="sm" len="sm"/>
              <a:tailEnd type="none" w="sm" len="sm"/>
            </a:ln>
          </p:spPr>
        </p:sp>
        <p:sp>
          <p:nvSpPr>
            <p:cNvPr id="194" name="Google Shape;194;p10"/>
            <p:cNvSpPr txBox="1"/>
            <p:nvPr/>
          </p:nvSpPr>
          <p:spPr>
            <a:xfrm>
              <a:off x="0" y="-76200"/>
              <a:ext cx="1850400" cy="954000"/>
            </a:xfrm>
            <a:prstGeom prst="rect">
              <a:avLst/>
            </a:prstGeom>
            <a:noFill/>
            <a:ln>
              <a:noFill/>
            </a:ln>
          </p:spPr>
          <p:txBody>
            <a:bodyPr spcFirstLastPara="1" wrap="square" lIns="26975" tIns="26975" rIns="26975" bIns="26975" anchor="ctr" anchorCtr="0">
              <a:noAutofit/>
            </a:bodyPr>
            <a:lstStyle/>
            <a:p>
              <a:pPr marL="0" marR="0" lvl="0" indent="0" algn="ctr" rtl="0">
                <a:lnSpc>
                  <a:spcPct val="213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95" name="Google Shape;195;p10"/>
          <p:cNvSpPr/>
          <p:nvPr/>
        </p:nvSpPr>
        <p:spPr>
          <a:xfrm>
            <a:off x="10100417" y="1474234"/>
            <a:ext cx="6589800" cy="3097500"/>
          </a:xfrm>
          <a:prstGeom prst="rect">
            <a:avLst/>
          </a:prstGeom>
          <a:solidFill>
            <a:srgbClr val="FEF9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0"/>
          <p:cNvSpPr/>
          <p:nvPr/>
        </p:nvSpPr>
        <p:spPr>
          <a:xfrm>
            <a:off x="2182106" y="1135770"/>
            <a:ext cx="5770265" cy="3913289"/>
          </a:xfrm>
          <a:custGeom>
            <a:avLst/>
            <a:gdLst/>
            <a:ahLst/>
            <a:cxnLst/>
            <a:rect l="l" t="t" r="r" b="b"/>
            <a:pathLst>
              <a:path w="5770265" h="3913289" extrusionOk="0">
                <a:moveTo>
                  <a:pt x="0" y="0"/>
                </a:moveTo>
                <a:lnTo>
                  <a:pt x="5770265" y="0"/>
                </a:lnTo>
                <a:lnTo>
                  <a:pt x="5770265" y="3913289"/>
                </a:lnTo>
                <a:lnTo>
                  <a:pt x="0" y="3913289"/>
                </a:lnTo>
                <a:lnTo>
                  <a:pt x="0" y="0"/>
                </a:lnTo>
                <a:close/>
              </a:path>
            </a:pathLst>
          </a:custGeom>
          <a:blipFill rotWithShape="1">
            <a:blip r:embed="rId2">
              <a:alphaModFix/>
            </a:blip>
            <a:stretch>
              <a:fillRect/>
            </a:stretch>
          </a:blipFill>
          <a:ln>
            <a:noFill/>
          </a:ln>
        </p:spPr>
      </p:sp>
      <p:sp>
        <p:nvSpPr>
          <p:cNvPr id="197" name="Google Shape;197;p10"/>
          <p:cNvSpPr txBox="1">
            <a:spLocks noGrp="1"/>
          </p:cNvSpPr>
          <p:nvPr>
            <p:ph type="title" hasCustomPrompt="1"/>
          </p:nvPr>
        </p:nvSpPr>
        <p:spPr>
          <a:xfrm>
            <a:off x="565600" y="5133299"/>
            <a:ext cx="9003300" cy="2180700"/>
          </a:xfrm>
          <a:prstGeom prst="rect">
            <a:avLst/>
          </a:prstGeom>
        </p:spPr>
        <p:txBody>
          <a:bodyPr spcFirstLastPara="1" wrap="square" lIns="0" tIns="0" rIns="0" bIns="0" anchor="t" anchorCtr="0">
            <a:noAutofit/>
          </a:bodyPr>
          <a:lstStyle>
            <a:lvl1pPr lvl="0" rtl="0">
              <a:spcBef>
                <a:spcPts val="0"/>
              </a:spcBef>
              <a:spcAft>
                <a:spcPts val="0"/>
              </a:spcAft>
              <a:buSzPts val="7500"/>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dirty="0"/>
              <a:t>Title, 120, str</a:t>
            </a:r>
            <a:endParaRPr dirty="0"/>
          </a:p>
        </p:txBody>
      </p:sp>
      <p:sp>
        <p:nvSpPr>
          <p:cNvPr id="198" name="Google Shape;198;p10"/>
          <p:cNvSpPr txBox="1">
            <a:spLocks noGrp="1"/>
          </p:cNvSpPr>
          <p:nvPr>
            <p:ph type="body" idx="1" hasCustomPrompt="1"/>
          </p:nvPr>
        </p:nvSpPr>
        <p:spPr>
          <a:xfrm>
            <a:off x="1656538" y="7637700"/>
            <a:ext cx="6821400" cy="2649300"/>
          </a:xfrm>
          <a:prstGeom prst="rect">
            <a:avLst/>
          </a:prstGeom>
        </p:spPr>
        <p:txBody>
          <a:bodyPr spcFirstLastPara="1" wrap="square" lIns="0" tIns="0" rIns="0" bIns="0" anchor="t" anchorCtr="0">
            <a:noAutofit/>
          </a:bodyPr>
          <a:lstStyle>
            <a:lvl1pPr marL="66675" lvl="0" indent="0" algn="ctr" rtl="0">
              <a:spcBef>
                <a:spcPts val="640"/>
              </a:spcBef>
              <a:spcAft>
                <a:spcPts val="0"/>
              </a:spcAft>
              <a:buSzPts val="2550"/>
              <a:buNone/>
              <a:defRPr sz="2550"/>
            </a:lvl1pPr>
            <a:lvl2pPr marL="914400" lvl="1" indent="-390525" algn="ctr" rtl="0">
              <a:spcBef>
                <a:spcPts val="560"/>
              </a:spcBef>
              <a:spcAft>
                <a:spcPts val="0"/>
              </a:spcAft>
              <a:buSzPts val="2550"/>
              <a:buChar char="–"/>
              <a:defRPr/>
            </a:lvl2pPr>
            <a:lvl3pPr marL="1371600" lvl="2" indent="-390525" algn="ctr" rtl="0">
              <a:spcBef>
                <a:spcPts val="480"/>
              </a:spcBef>
              <a:spcAft>
                <a:spcPts val="0"/>
              </a:spcAft>
              <a:buSzPts val="2550"/>
              <a:buChar char="•"/>
              <a:defRPr sz="2550"/>
            </a:lvl3pPr>
            <a:lvl4pPr marL="1828800" lvl="3" indent="-390525" algn="ctr" rtl="0">
              <a:spcBef>
                <a:spcPts val="400"/>
              </a:spcBef>
              <a:spcAft>
                <a:spcPts val="0"/>
              </a:spcAft>
              <a:buSzPts val="2550"/>
              <a:buChar char="–"/>
              <a:defRPr sz="2550"/>
            </a:lvl4pPr>
            <a:lvl5pPr marL="2286000" lvl="4" indent="-390525" algn="ctr" rtl="0">
              <a:spcBef>
                <a:spcPts val="400"/>
              </a:spcBef>
              <a:spcAft>
                <a:spcPts val="0"/>
              </a:spcAft>
              <a:buSzPts val="2550"/>
              <a:buChar char="»"/>
              <a:defRPr sz="2550"/>
            </a:lvl5pPr>
            <a:lvl6pPr marL="2743200" lvl="5" indent="-390525" algn="ctr" rtl="0">
              <a:spcBef>
                <a:spcPts val="400"/>
              </a:spcBef>
              <a:spcAft>
                <a:spcPts val="0"/>
              </a:spcAft>
              <a:buSzPts val="2550"/>
              <a:buChar char="•"/>
              <a:defRPr sz="2550"/>
            </a:lvl6pPr>
            <a:lvl7pPr marL="3200400" lvl="6" indent="-390525" algn="ctr" rtl="0">
              <a:spcBef>
                <a:spcPts val="400"/>
              </a:spcBef>
              <a:spcAft>
                <a:spcPts val="0"/>
              </a:spcAft>
              <a:buSzPts val="2550"/>
              <a:buChar char="•"/>
              <a:defRPr sz="2550"/>
            </a:lvl7pPr>
            <a:lvl8pPr marL="3657600" lvl="7" indent="-390525" algn="ctr" rtl="0">
              <a:spcBef>
                <a:spcPts val="400"/>
              </a:spcBef>
              <a:spcAft>
                <a:spcPts val="0"/>
              </a:spcAft>
              <a:buSzPts val="2550"/>
              <a:buChar char="•"/>
              <a:defRPr sz="2550"/>
            </a:lvl8pPr>
            <a:lvl9pPr marL="4114800" lvl="8" indent="-390525" algn="ctr" rtl="0">
              <a:spcBef>
                <a:spcPts val="400"/>
              </a:spcBef>
              <a:spcAft>
                <a:spcPts val="0"/>
              </a:spcAft>
              <a:buSzPts val="2550"/>
              <a:buChar char="•"/>
              <a:defRPr sz="2550"/>
            </a:lvl9pPr>
          </a:lstStyle>
          <a:p>
            <a:r>
              <a:rPr lang="en-US" dirty="0"/>
              <a:t>Summary, 300, str</a:t>
            </a:r>
            <a:endParaRPr dirty="0"/>
          </a:p>
        </p:txBody>
      </p:sp>
      <p:sp>
        <p:nvSpPr>
          <p:cNvPr id="199" name="Google Shape;199;p10"/>
          <p:cNvSpPr txBox="1">
            <a:spLocks noGrp="1"/>
          </p:cNvSpPr>
          <p:nvPr>
            <p:ph type="subTitle" idx="3" hasCustomPrompt="1"/>
          </p:nvPr>
        </p:nvSpPr>
        <p:spPr>
          <a:xfrm>
            <a:off x="10163025" y="785409"/>
            <a:ext cx="6464400" cy="562800"/>
          </a:xfrm>
          <a:prstGeom prst="rect">
            <a:avLst/>
          </a:prstGeom>
        </p:spPr>
        <p:txBody>
          <a:bodyPr spcFirstLastPara="1" wrap="square" lIns="0" tIns="0" rIns="0" bIns="0" anchor="t" anchorCtr="0">
            <a:noAutofit/>
          </a:bodyPr>
          <a:lstStyle>
            <a:lvl1pPr lvl="0" algn="ctr" rtl="0">
              <a:spcBef>
                <a:spcPts val="640"/>
              </a:spcBef>
              <a:spcAft>
                <a:spcPts val="0"/>
              </a:spcAft>
              <a:buSzPts val="2550"/>
              <a:buNone/>
              <a:defRPr sz="2550" b="1"/>
            </a:lvl1pPr>
            <a:lvl2pPr lvl="1" rtl="0">
              <a:spcBef>
                <a:spcPts val="560"/>
              </a:spcBef>
              <a:spcAft>
                <a:spcPts val="0"/>
              </a:spcAft>
              <a:buSzPts val="3200"/>
              <a:buFont typeface="Blinker Black"/>
              <a:buNone/>
              <a:defRPr sz="3200">
                <a:latin typeface="Blinker Black"/>
                <a:ea typeface="Blinker Black"/>
                <a:cs typeface="Blinker Black"/>
                <a:sym typeface="Blinker Black"/>
              </a:defRPr>
            </a:lvl2pPr>
            <a:lvl3pPr lvl="2" rtl="0">
              <a:spcBef>
                <a:spcPts val="480"/>
              </a:spcBef>
              <a:spcAft>
                <a:spcPts val="0"/>
              </a:spcAft>
              <a:buSzPts val="3200"/>
              <a:buFont typeface="Blinker Black"/>
              <a:buNone/>
              <a:defRPr sz="3200">
                <a:latin typeface="Blinker Black"/>
                <a:ea typeface="Blinker Black"/>
                <a:cs typeface="Blinker Black"/>
                <a:sym typeface="Blinker Black"/>
              </a:defRPr>
            </a:lvl3pPr>
            <a:lvl4pPr lvl="3" rtl="0">
              <a:spcBef>
                <a:spcPts val="400"/>
              </a:spcBef>
              <a:spcAft>
                <a:spcPts val="0"/>
              </a:spcAft>
              <a:buSzPts val="3200"/>
              <a:buFont typeface="Blinker Black"/>
              <a:buNone/>
              <a:defRPr sz="3200">
                <a:latin typeface="Blinker Black"/>
                <a:ea typeface="Blinker Black"/>
                <a:cs typeface="Blinker Black"/>
                <a:sym typeface="Blinker Black"/>
              </a:defRPr>
            </a:lvl4pPr>
            <a:lvl5pPr lvl="4" rtl="0">
              <a:spcBef>
                <a:spcPts val="400"/>
              </a:spcBef>
              <a:spcAft>
                <a:spcPts val="0"/>
              </a:spcAft>
              <a:buSzPts val="3200"/>
              <a:buFont typeface="Blinker Black"/>
              <a:buNone/>
              <a:defRPr sz="3200">
                <a:latin typeface="Blinker Black"/>
                <a:ea typeface="Blinker Black"/>
                <a:cs typeface="Blinker Black"/>
                <a:sym typeface="Blinker Black"/>
              </a:defRPr>
            </a:lvl5pPr>
            <a:lvl6pPr lvl="5" rtl="0">
              <a:spcBef>
                <a:spcPts val="400"/>
              </a:spcBef>
              <a:spcAft>
                <a:spcPts val="0"/>
              </a:spcAft>
              <a:buSzPts val="3200"/>
              <a:buFont typeface="Blinker Black"/>
              <a:buNone/>
              <a:defRPr sz="3200">
                <a:latin typeface="Blinker Black"/>
                <a:ea typeface="Blinker Black"/>
                <a:cs typeface="Blinker Black"/>
                <a:sym typeface="Blinker Black"/>
              </a:defRPr>
            </a:lvl6pPr>
            <a:lvl7pPr lvl="6" rtl="0">
              <a:spcBef>
                <a:spcPts val="400"/>
              </a:spcBef>
              <a:spcAft>
                <a:spcPts val="0"/>
              </a:spcAft>
              <a:buSzPts val="3200"/>
              <a:buFont typeface="Blinker Black"/>
              <a:buNone/>
              <a:defRPr sz="3200">
                <a:latin typeface="Blinker Black"/>
                <a:ea typeface="Blinker Black"/>
                <a:cs typeface="Blinker Black"/>
                <a:sym typeface="Blinker Black"/>
              </a:defRPr>
            </a:lvl7pPr>
            <a:lvl8pPr lvl="7" rtl="0">
              <a:spcBef>
                <a:spcPts val="400"/>
              </a:spcBef>
              <a:spcAft>
                <a:spcPts val="0"/>
              </a:spcAft>
              <a:buSzPts val="3200"/>
              <a:buFont typeface="Blinker Black"/>
              <a:buNone/>
              <a:defRPr sz="3200">
                <a:latin typeface="Blinker Black"/>
                <a:ea typeface="Blinker Black"/>
                <a:cs typeface="Blinker Black"/>
                <a:sym typeface="Blinker Black"/>
              </a:defRPr>
            </a:lvl8pPr>
            <a:lvl9pPr lvl="8" rtl="0">
              <a:spcBef>
                <a:spcPts val="400"/>
              </a:spcBef>
              <a:spcAft>
                <a:spcPts val="0"/>
              </a:spcAft>
              <a:buSzPts val="3200"/>
              <a:buFont typeface="Blinker Black"/>
              <a:buNone/>
              <a:defRPr sz="3200">
                <a:latin typeface="Blinker Black"/>
                <a:ea typeface="Blinker Black"/>
                <a:cs typeface="Blinker Black"/>
                <a:sym typeface="Blinker Black"/>
              </a:defRPr>
            </a:lvl9pPr>
          </a:lstStyle>
          <a:p>
            <a:r>
              <a:rPr lang="en-US" dirty="0"/>
              <a:t>Subtitle1, 80, str</a:t>
            </a:r>
            <a:endParaRPr dirty="0"/>
          </a:p>
        </p:txBody>
      </p:sp>
      <p:sp>
        <p:nvSpPr>
          <p:cNvPr id="200" name="Google Shape;200;p10"/>
          <p:cNvSpPr txBox="1">
            <a:spLocks noGrp="1"/>
          </p:cNvSpPr>
          <p:nvPr>
            <p:ph type="subTitle" idx="4" hasCustomPrompt="1"/>
          </p:nvPr>
        </p:nvSpPr>
        <p:spPr>
          <a:xfrm>
            <a:off x="10163025" y="5382260"/>
            <a:ext cx="6464400" cy="562800"/>
          </a:xfrm>
          <a:prstGeom prst="rect">
            <a:avLst/>
          </a:prstGeom>
        </p:spPr>
        <p:txBody>
          <a:bodyPr spcFirstLastPara="1" wrap="square" lIns="0" tIns="0" rIns="0" bIns="0" anchor="t" anchorCtr="0">
            <a:noAutofit/>
          </a:bodyPr>
          <a:lstStyle>
            <a:lvl1pPr lvl="0" algn="ctr" rtl="0">
              <a:spcBef>
                <a:spcPts val="640"/>
              </a:spcBef>
              <a:spcAft>
                <a:spcPts val="0"/>
              </a:spcAft>
              <a:buSzPts val="2550"/>
              <a:buNone/>
              <a:defRPr sz="2550" b="1"/>
            </a:lvl1pPr>
            <a:lvl2pPr lvl="1" rtl="0">
              <a:spcBef>
                <a:spcPts val="560"/>
              </a:spcBef>
              <a:spcAft>
                <a:spcPts val="0"/>
              </a:spcAft>
              <a:buSzPts val="3200"/>
              <a:buFont typeface="Blinker Black"/>
              <a:buNone/>
              <a:defRPr sz="3200">
                <a:latin typeface="Blinker Black"/>
                <a:ea typeface="Blinker Black"/>
                <a:cs typeface="Blinker Black"/>
                <a:sym typeface="Blinker Black"/>
              </a:defRPr>
            </a:lvl2pPr>
            <a:lvl3pPr lvl="2" rtl="0">
              <a:spcBef>
                <a:spcPts val="480"/>
              </a:spcBef>
              <a:spcAft>
                <a:spcPts val="0"/>
              </a:spcAft>
              <a:buSzPts val="3200"/>
              <a:buFont typeface="Blinker Black"/>
              <a:buNone/>
              <a:defRPr sz="3200">
                <a:latin typeface="Blinker Black"/>
                <a:ea typeface="Blinker Black"/>
                <a:cs typeface="Blinker Black"/>
                <a:sym typeface="Blinker Black"/>
              </a:defRPr>
            </a:lvl3pPr>
            <a:lvl4pPr lvl="3" rtl="0">
              <a:spcBef>
                <a:spcPts val="400"/>
              </a:spcBef>
              <a:spcAft>
                <a:spcPts val="0"/>
              </a:spcAft>
              <a:buSzPts val="3200"/>
              <a:buFont typeface="Blinker Black"/>
              <a:buNone/>
              <a:defRPr sz="3200">
                <a:latin typeface="Blinker Black"/>
                <a:ea typeface="Blinker Black"/>
                <a:cs typeface="Blinker Black"/>
                <a:sym typeface="Blinker Black"/>
              </a:defRPr>
            </a:lvl4pPr>
            <a:lvl5pPr lvl="4" rtl="0">
              <a:spcBef>
                <a:spcPts val="400"/>
              </a:spcBef>
              <a:spcAft>
                <a:spcPts val="0"/>
              </a:spcAft>
              <a:buSzPts val="3200"/>
              <a:buFont typeface="Blinker Black"/>
              <a:buNone/>
              <a:defRPr sz="3200">
                <a:latin typeface="Blinker Black"/>
                <a:ea typeface="Blinker Black"/>
                <a:cs typeface="Blinker Black"/>
                <a:sym typeface="Blinker Black"/>
              </a:defRPr>
            </a:lvl5pPr>
            <a:lvl6pPr lvl="5" rtl="0">
              <a:spcBef>
                <a:spcPts val="400"/>
              </a:spcBef>
              <a:spcAft>
                <a:spcPts val="0"/>
              </a:spcAft>
              <a:buSzPts val="3200"/>
              <a:buFont typeface="Blinker Black"/>
              <a:buNone/>
              <a:defRPr sz="3200">
                <a:latin typeface="Blinker Black"/>
                <a:ea typeface="Blinker Black"/>
                <a:cs typeface="Blinker Black"/>
                <a:sym typeface="Blinker Black"/>
              </a:defRPr>
            </a:lvl6pPr>
            <a:lvl7pPr lvl="6" rtl="0">
              <a:spcBef>
                <a:spcPts val="400"/>
              </a:spcBef>
              <a:spcAft>
                <a:spcPts val="0"/>
              </a:spcAft>
              <a:buSzPts val="3200"/>
              <a:buFont typeface="Blinker Black"/>
              <a:buNone/>
              <a:defRPr sz="3200">
                <a:latin typeface="Blinker Black"/>
                <a:ea typeface="Blinker Black"/>
                <a:cs typeface="Blinker Black"/>
                <a:sym typeface="Blinker Black"/>
              </a:defRPr>
            </a:lvl7pPr>
            <a:lvl8pPr lvl="7" rtl="0">
              <a:spcBef>
                <a:spcPts val="400"/>
              </a:spcBef>
              <a:spcAft>
                <a:spcPts val="0"/>
              </a:spcAft>
              <a:buSzPts val="3200"/>
              <a:buFont typeface="Blinker Black"/>
              <a:buNone/>
              <a:defRPr sz="3200">
                <a:latin typeface="Blinker Black"/>
                <a:ea typeface="Blinker Black"/>
                <a:cs typeface="Blinker Black"/>
                <a:sym typeface="Blinker Black"/>
              </a:defRPr>
            </a:lvl8pPr>
            <a:lvl9pPr lvl="8" rtl="0">
              <a:spcBef>
                <a:spcPts val="400"/>
              </a:spcBef>
              <a:spcAft>
                <a:spcPts val="0"/>
              </a:spcAft>
              <a:buSzPts val="3200"/>
              <a:buFont typeface="Blinker Black"/>
              <a:buNone/>
              <a:defRPr sz="3200">
                <a:latin typeface="Blinker Black"/>
                <a:ea typeface="Blinker Black"/>
                <a:cs typeface="Blinker Black"/>
                <a:sym typeface="Blinker Black"/>
              </a:defRPr>
            </a:lvl9pPr>
          </a:lstStyle>
          <a:p>
            <a:pPr marL="457200" marR="0" lvl="0" indent="-422275" algn="ctr" defTabSz="914400" rtl="0" eaLnBrk="1" fontAlgn="auto" latinLnBrk="0" hangingPunct="1">
              <a:lnSpc>
                <a:spcPct val="100000"/>
              </a:lnSpc>
              <a:spcBef>
                <a:spcPts val="640"/>
              </a:spcBef>
              <a:spcAft>
                <a:spcPts val="0"/>
              </a:spcAft>
              <a:buClr>
                <a:schemeClr val="dk1"/>
              </a:buClr>
              <a:buSzPts val="2550"/>
              <a:buFont typeface="Blinker"/>
              <a:buNone/>
              <a:tabLst/>
              <a:defRPr/>
            </a:pPr>
            <a:r>
              <a:rPr lang="en-US" dirty="0"/>
              <a:t>Subtitle2, 80, str</a:t>
            </a:r>
          </a:p>
        </p:txBody>
      </p:sp>
      <p:sp>
        <p:nvSpPr>
          <p:cNvPr id="201" name="Google Shape;201;p10"/>
          <p:cNvSpPr>
            <a:spLocks noGrp="1"/>
          </p:cNvSpPr>
          <p:nvPr>
            <p:ph type="pic" idx="5" hasCustomPrompt="1"/>
          </p:nvPr>
        </p:nvSpPr>
        <p:spPr>
          <a:xfrm>
            <a:off x="10047017" y="1443034"/>
            <a:ext cx="6643200" cy="3128700"/>
          </a:xfrm>
          <a:prstGeom prst="rect">
            <a:avLst/>
          </a:prstGeom>
          <a:noFill/>
          <a:ln>
            <a:noFill/>
          </a:ln>
        </p:spPr>
        <p:txBody>
          <a:bodyPr/>
          <a:lstStyle>
            <a:lvl1pPr marL="34925" indent="0">
              <a:buNone/>
              <a:defRPr/>
            </a:lvl1pPr>
          </a:lstStyle>
          <a:p>
            <a:r>
              <a:rPr lang="en-US" dirty="0"/>
              <a:t>Image1, 0, </a:t>
            </a:r>
            <a:r>
              <a:rPr lang="en-US" dirty="0" err="1"/>
              <a:t>img</a:t>
            </a:r>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ustom Layout 9">
  <p:cSld name="CUSTOM_8">
    <p:spTree>
      <p:nvGrpSpPr>
        <p:cNvPr id="1" name="Shape 202"/>
        <p:cNvGrpSpPr/>
        <p:nvPr/>
      </p:nvGrpSpPr>
      <p:grpSpPr>
        <a:xfrm>
          <a:off x="0" y="0"/>
          <a:ext cx="0" cy="0"/>
          <a:chOff x="0" y="0"/>
          <a:chExt cx="0" cy="0"/>
        </a:xfrm>
      </p:grpSpPr>
      <p:grpSp>
        <p:nvGrpSpPr>
          <p:cNvPr id="203" name="Google Shape;203;p11"/>
          <p:cNvGrpSpPr/>
          <p:nvPr/>
        </p:nvGrpSpPr>
        <p:grpSpPr>
          <a:xfrm>
            <a:off x="1503811" y="3528521"/>
            <a:ext cx="4529145" cy="5253153"/>
            <a:chOff x="0" y="-76200"/>
            <a:chExt cx="1253465" cy="1453838"/>
          </a:xfrm>
        </p:grpSpPr>
        <p:sp>
          <p:nvSpPr>
            <p:cNvPr id="204" name="Google Shape;204;p11"/>
            <p:cNvSpPr/>
            <p:nvPr/>
          </p:nvSpPr>
          <p:spPr>
            <a:xfrm>
              <a:off x="0" y="0"/>
              <a:ext cx="1253465" cy="1377638"/>
            </a:xfrm>
            <a:custGeom>
              <a:avLst/>
              <a:gdLst/>
              <a:ahLst/>
              <a:cxnLst/>
              <a:rect l="l" t="t" r="r" b="b"/>
              <a:pathLst>
                <a:path w="1253465" h="1377638" extrusionOk="0">
                  <a:moveTo>
                    <a:pt x="0" y="0"/>
                  </a:moveTo>
                  <a:lnTo>
                    <a:pt x="1253465" y="0"/>
                  </a:lnTo>
                  <a:lnTo>
                    <a:pt x="1253465" y="1377638"/>
                  </a:lnTo>
                  <a:lnTo>
                    <a:pt x="0" y="1377638"/>
                  </a:lnTo>
                  <a:close/>
                </a:path>
              </a:pathLst>
            </a:custGeom>
            <a:solidFill>
              <a:srgbClr val="EDBF2B"/>
            </a:solidFill>
            <a:ln w="38100" cap="sq" cmpd="sng">
              <a:solidFill>
                <a:srgbClr val="000000"/>
              </a:solidFill>
              <a:prstDash val="solid"/>
              <a:miter lim="8000"/>
              <a:headEnd type="none" w="sm" len="sm"/>
              <a:tailEnd type="none" w="sm" len="sm"/>
            </a:ln>
          </p:spPr>
        </p:sp>
        <p:sp>
          <p:nvSpPr>
            <p:cNvPr id="205" name="Google Shape;205;p11"/>
            <p:cNvSpPr txBox="1"/>
            <p:nvPr/>
          </p:nvSpPr>
          <p:spPr>
            <a:xfrm>
              <a:off x="0" y="-76200"/>
              <a:ext cx="1253400" cy="1453800"/>
            </a:xfrm>
            <a:prstGeom prst="rect">
              <a:avLst/>
            </a:prstGeom>
            <a:noFill/>
            <a:ln>
              <a:noFill/>
            </a:ln>
          </p:spPr>
          <p:txBody>
            <a:bodyPr spcFirstLastPara="1" wrap="square" lIns="26975" tIns="26975" rIns="26975" bIns="26975" anchor="ctr" anchorCtr="0">
              <a:noAutofit/>
            </a:bodyPr>
            <a:lstStyle/>
            <a:p>
              <a:pPr marL="0" marR="0" lvl="0" indent="0" algn="ctr" rtl="0">
                <a:lnSpc>
                  <a:spcPct val="213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06" name="Google Shape;206;p11"/>
          <p:cNvSpPr/>
          <p:nvPr/>
        </p:nvSpPr>
        <p:spPr>
          <a:xfrm>
            <a:off x="12207179" y="7112872"/>
            <a:ext cx="5672307" cy="2841258"/>
          </a:xfrm>
          <a:custGeom>
            <a:avLst/>
            <a:gdLst/>
            <a:ahLst/>
            <a:cxnLst/>
            <a:rect l="l" t="t" r="r" b="b"/>
            <a:pathLst>
              <a:path w="5672307" h="2841258" extrusionOk="0">
                <a:moveTo>
                  <a:pt x="0" y="0"/>
                </a:moveTo>
                <a:lnTo>
                  <a:pt x="5672307" y="0"/>
                </a:lnTo>
                <a:lnTo>
                  <a:pt x="5672307" y="2841258"/>
                </a:lnTo>
                <a:lnTo>
                  <a:pt x="0" y="2841258"/>
                </a:lnTo>
                <a:lnTo>
                  <a:pt x="0" y="0"/>
                </a:lnTo>
                <a:close/>
              </a:path>
            </a:pathLst>
          </a:custGeom>
          <a:blipFill rotWithShape="1">
            <a:blip r:embed="rId2">
              <a:alphaModFix/>
            </a:blip>
            <a:stretch>
              <a:fillRect b="-39018"/>
            </a:stretch>
          </a:blipFill>
          <a:ln>
            <a:noFill/>
          </a:ln>
        </p:spPr>
      </p:sp>
      <p:sp>
        <p:nvSpPr>
          <p:cNvPr id="207" name="Google Shape;207;p11"/>
          <p:cNvSpPr/>
          <p:nvPr/>
        </p:nvSpPr>
        <p:spPr>
          <a:xfrm>
            <a:off x="1323406" y="3406386"/>
            <a:ext cx="4532127" cy="5195681"/>
          </a:xfrm>
          <a:custGeom>
            <a:avLst/>
            <a:gdLst/>
            <a:ahLst/>
            <a:cxnLst/>
            <a:rect l="l" t="t" r="r" b="b"/>
            <a:pathLst>
              <a:path w="1441562" h="1652623" extrusionOk="0">
                <a:moveTo>
                  <a:pt x="0" y="0"/>
                </a:moveTo>
                <a:lnTo>
                  <a:pt x="1441562" y="0"/>
                </a:lnTo>
                <a:lnTo>
                  <a:pt x="1441562" y="1652623"/>
                </a:lnTo>
                <a:lnTo>
                  <a:pt x="0" y="1652623"/>
                </a:lnTo>
                <a:close/>
              </a:path>
            </a:pathLst>
          </a:custGeom>
          <a:solidFill>
            <a:srgbClr val="EBEFEA"/>
          </a:solidFill>
          <a:ln w="38100" cap="sq" cmpd="sng">
            <a:solidFill>
              <a:srgbClr val="000000"/>
            </a:solidFill>
            <a:prstDash val="solid"/>
            <a:miter lim="8000"/>
            <a:headEnd type="none" w="sm" len="sm"/>
            <a:tailEnd type="none" w="sm" len="sm"/>
          </a:ln>
        </p:spPr>
      </p:sp>
      <p:sp>
        <p:nvSpPr>
          <p:cNvPr id="208" name="Google Shape;208;p11"/>
          <p:cNvSpPr>
            <a:spLocks noGrp="1"/>
          </p:cNvSpPr>
          <p:nvPr>
            <p:ph type="pic" idx="2" hasCustomPrompt="1"/>
          </p:nvPr>
        </p:nvSpPr>
        <p:spPr>
          <a:xfrm>
            <a:off x="1338975" y="3420475"/>
            <a:ext cx="4498200" cy="5163600"/>
          </a:xfrm>
          <a:prstGeom prst="rect">
            <a:avLst/>
          </a:prstGeom>
          <a:noFill/>
          <a:ln>
            <a:noFill/>
          </a:ln>
        </p:spPr>
        <p:txBody>
          <a:bodyPr/>
          <a:lstStyle>
            <a:lvl1pPr>
              <a:defRPr/>
            </a:lvl1pPr>
          </a:lstStyle>
          <a:p>
            <a:r>
              <a:rPr lang="en-US" dirty="0"/>
              <a:t>Image1, 0, </a:t>
            </a:r>
            <a:r>
              <a:rPr lang="en-US" dirty="0" err="1"/>
              <a:t>img</a:t>
            </a:r>
            <a:endParaRPr lang="en-US" dirty="0"/>
          </a:p>
        </p:txBody>
      </p:sp>
      <p:sp>
        <p:nvSpPr>
          <p:cNvPr id="209" name="Google Shape;209;p11"/>
          <p:cNvSpPr txBox="1">
            <a:spLocks noGrp="1"/>
          </p:cNvSpPr>
          <p:nvPr>
            <p:ph type="title" hasCustomPrompt="1"/>
          </p:nvPr>
        </p:nvSpPr>
        <p:spPr>
          <a:xfrm>
            <a:off x="646900" y="790600"/>
            <a:ext cx="16994100" cy="1143000"/>
          </a:xfrm>
          <a:prstGeom prst="rect">
            <a:avLst/>
          </a:prstGeom>
        </p:spPr>
        <p:txBody>
          <a:bodyPr spcFirstLastPara="1" wrap="square" lIns="0" tIns="0" rIns="0" bIns="0" anchor="t" anchorCtr="0">
            <a:noAutofit/>
          </a:bodyPr>
          <a:lstStyle>
            <a:lvl1pPr lvl="0" rtl="0">
              <a:spcBef>
                <a:spcPts val="0"/>
              </a:spcBef>
              <a:spcAft>
                <a:spcPts val="0"/>
              </a:spcAft>
              <a:buSzPts val="8550"/>
              <a:buNone/>
              <a:defRPr sz="7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dirty="0"/>
              <a:t>Title, 120, str</a:t>
            </a:r>
            <a:endParaRPr dirty="0"/>
          </a:p>
        </p:txBody>
      </p:sp>
      <p:sp>
        <p:nvSpPr>
          <p:cNvPr id="210" name="Google Shape;210;p11"/>
          <p:cNvSpPr txBox="1">
            <a:spLocks noGrp="1"/>
          </p:cNvSpPr>
          <p:nvPr>
            <p:ph type="subTitle" idx="1" hasCustomPrompt="1"/>
          </p:nvPr>
        </p:nvSpPr>
        <p:spPr>
          <a:xfrm>
            <a:off x="2234400" y="2192700"/>
            <a:ext cx="13819200" cy="474900"/>
          </a:xfrm>
          <a:prstGeom prst="rect">
            <a:avLst/>
          </a:prstGeom>
        </p:spPr>
        <p:txBody>
          <a:bodyPr spcFirstLastPara="1" wrap="square" lIns="0" tIns="0" rIns="0" bIns="0" anchor="t" anchorCtr="0">
            <a:noAutofit/>
          </a:bodyPr>
          <a:lstStyle>
            <a:lvl1pPr lvl="0" algn="ctr" rtl="0">
              <a:spcBef>
                <a:spcPts val="640"/>
              </a:spcBef>
              <a:spcAft>
                <a:spcPts val="0"/>
              </a:spcAft>
              <a:buSzPts val="2550"/>
              <a:buNone/>
              <a:defRPr sz="2550"/>
            </a:lvl1pPr>
            <a:lvl2pPr lvl="1" rtl="0">
              <a:spcBef>
                <a:spcPts val="560"/>
              </a:spcBef>
              <a:spcAft>
                <a:spcPts val="0"/>
              </a:spcAft>
              <a:buSzPts val="2550"/>
              <a:buNone/>
              <a:defRPr b="1"/>
            </a:lvl2pPr>
            <a:lvl3pPr lvl="2" rtl="0">
              <a:spcBef>
                <a:spcPts val="480"/>
              </a:spcBef>
              <a:spcAft>
                <a:spcPts val="0"/>
              </a:spcAft>
              <a:buSzPts val="2550"/>
              <a:buNone/>
              <a:defRPr sz="2550" b="1"/>
            </a:lvl3pPr>
            <a:lvl4pPr lvl="3" rtl="0">
              <a:spcBef>
                <a:spcPts val="400"/>
              </a:spcBef>
              <a:spcAft>
                <a:spcPts val="0"/>
              </a:spcAft>
              <a:buSzPts val="2550"/>
              <a:buNone/>
              <a:defRPr sz="2550" b="1"/>
            </a:lvl4pPr>
            <a:lvl5pPr lvl="4" rtl="0">
              <a:spcBef>
                <a:spcPts val="400"/>
              </a:spcBef>
              <a:spcAft>
                <a:spcPts val="0"/>
              </a:spcAft>
              <a:buSzPts val="2550"/>
              <a:buNone/>
              <a:defRPr sz="2550" b="1"/>
            </a:lvl5pPr>
            <a:lvl6pPr lvl="5" rtl="0">
              <a:spcBef>
                <a:spcPts val="400"/>
              </a:spcBef>
              <a:spcAft>
                <a:spcPts val="0"/>
              </a:spcAft>
              <a:buSzPts val="2550"/>
              <a:buNone/>
              <a:defRPr sz="2550" b="1"/>
            </a:lvl6pPr>
            <a:lvl7pPr lvl="6" rtl="0">
              <a:spcBef>
                <a:spcPts val="400"/>
              </a:spcBef>
              <a:spcAft>
                <a:spcPts val="0"/>
              </a:spcAft>
              <a:buSzPts val="2550"/>
              <a:buNone/>
              <a:defRPr sz="2550" b="1"/>
            </a:lvl7pPr>
            <a:lvl8pPr lvl="7" rtl="0">
              <a:spcBef>
                <a:spcPts val="400"/>
              </a:spcBef>
              <a:spcAft>
                <a:spcPts val="0"/>
              </a:spcAft>
              <a:buSzPts val="2550"/>
              <a:buNone/>
              <a:defRPr sz="2550" b="1"/>
            </a:lvl8pPr>
            <a:lvl9pPr lvl="8" rtl="0">
              <a:spcBef>
                <a:spcPts val="400"/>
              </a:spcBef>
              <a:spcAft>
                <a:spcPts val="0"/>
              </a:spcAft>
              <a:buSzPts val="2550"/>
              <a:buNone/>
              <a:defRPr sz="2550" b="1"/>
            </a:lvl9pPr>
          </a:lstStyle>
          <a:p>
            <a:r>
              <a:rPr lang="en-US" dirty="0"/>
              <a:t>Summary, 250, str</a:t>
            </a:r>
            <a:endParaRPr dirty="0"/>
          </a:p>
        </p:txBody>
      </p:sp>
      <p:grpSp>
        <p:nvGrpSpPr>
          <p:cNvPr id="211" name="Google Shape;211;p11"/>
          <p:cNvGrpSpPr/>
          <p:nvPr/>
        </p:nvGrpSpPr>
        <p:grpSpPr>
          <a:xfrm>
            <a:off x="6990349" y="3528521"/>
            <a:ext cx="4529145" cy="5253153"/>
            <a:chOff x="0" y="-76200"/>
            <a:chExt cx="1253465" cy="1453838"/>
          </a:xfrm>
        </p:grpSpPr>
        <p:sp>
          <p:nvSpPr>
            <p:cNvPr id="212" name="Google Shape;212;p11"/>
            <p:cNvSpPr/>
            <p:nvPr/>
          </p:nvSpPr>
          <p:spPr>
            <a:xfrm>
              <a:off x="0" y="0"/>
              <a:ext cx="1253465" cy="1377638"/>
            </a:xfrm>
            <a:custGeom>
              <a:avLst/>
              <a:gdLst/>
              <a:ahLst/>
              <a:cxnLst/>
              <a:rect l="l" t="t" r="r" b="b"/>
              <a:pathLst>
                <a:path w="1253465" h="1377638" extrusionOk="0">
                  <a:moveTo>
                    <a:pt x="0" y="0"/>
                  </a:moveTo>
                  <a:lnTo>
                    <a:pt x="1253465" y="0"/>
                  </a:lnTo>
                  <a:lnTo>
                    <a:pt x="1253465" y="1377638"/>
                  </a:lnTo>
                  <a:lnTo>
                    <a:pt x="0" y="1377638"/>
                  </a:lnTo>
                  <a:close/>
                </a:path>
              </a:pathLst>
            </a:custGeom>
            <a:solidFill>
              <a:srgbClr val="EDBF2B"/>
            </a:solidFill>
            <a:ln w="38100" cap="sq" cmpd="sng">
              <a:solidFill>
                <a:srgbClr val="000000"/>
              </a:solidFill>
              <a:prstDash val="solid"/>
              <a:miter lim="8000"/>
              <a:headEnd type="none" w="sm" len="sm"/>
              <a:tailEnd type="none" w="sm" len="sm"/>
            </a:ln>
          </p:spPr>
        </p:sp>
        <p:sp>
          <p:nvSpPr>
            <p:cNvPr id="213" name="Google Shape;213;p11"/>
            <p:cNvSpPr txBox="1"/>
            <p:nvPr/>
          </p:nvSpPr>
          <p:spPr>
            <a:xfrm>
              <a:off x="0" y="-76200"/>
              <a:ext cx="1253400" cy="1453800"/>
            </a:xfrm>
            <a:prstGeom prst="rect">
              <a:avLst/>
            </a:prstGeom>
            <a:noFill/>
            <a:ln>
              <a:noFill/>
            </a:ln>
          </p:spPr>
          <p:txBody>
            <a:bodyPr spcFirstLastPara="1" wrap="square" lIns="26975" tIns="26975" rIns="26975" bIns="26975" anchor="ctr" anchorCtr="0">
              <a:noAutofit/>
            </a:bodyPr>
            <a:lstStyle/>
            <a:p>
              <a:pPr marL="0" marR="0" lvl="0" indent="0" algn="ctr" rtl="0">
                <a:lnSpc>
                  <a:spcPct val="213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14" name="Google Shape;214;p11"/>
          <p:cNvSpPr/>
          <p:nvPr/>
        </p:nvSpPr>
        <p:spPr>
          <a:xfrm>
            <a:off x="6809944" y="3406386"/>
            <a:ext cx="4533712" cy="5197499"/>
          </a:xfrm>
          <a:custGeom>
            <a:avLst/>
            <a:gdLst/>
            <a:ahLst/>
            <a:cxnLst/>
            <a:rect l="l" t="t" r="r" b="b"/>
            <a:pathLst>
              <a:path w="1441562" h="1652623" extrusionOk="0">
                <a:moveTo>
                  <a:pt x="0" y="0"/>
                </a:moveTo>
                <a:lnTo>
                  <a:pt x="1441562" y="0"/>
                </a:lnTo>
                <a:lnTo>
                  <a:pt x="1441562" y="1652623"/>
                </a:lnTo>
                <a:lnTo>
                  <a:pt x="0" y="1652623"/>
                </a:lnTo>
                <a:close/>
              </a:path>
            </a:pathLst>
          </a:custGeom>
          <a:solidFill>
            <a:srgbClr val="EBEFEA"/>
          </a:solidFill>
          <a:ln w="38100" cap="sq" cmpd="sng">
            <a:solidFill>
              <a:srgbClr val="000000"/>
            </a:solidFill>
            <a:prstDash val="solid"/>
            <a:miter lim="8000"/>
            <a:headEnd type="none" w="sm" len="sm"/>
            <a:tailEnd type="none" w="sm" len="sm"/>
          </a:ln>
        </p:spPr>
      </p:sp>
      <p:sp>
        <p:nvSpPr>
          <p:cNvPr id="215" name="Google Shape;215;p11"/>
          <p:cNvSpPr>
            <a:spLocks noGrp="1"/>
          </p:cNvSpPr>
          <p:nvPr>
            <p:ph type="pic" idx="3" hasCustomPrompt="1"/>
          </p:nvPr>
        </p:nvSpPr>
        <p:spPr>
          <a:xfrm>
            <a:off x="6825513" y="3420475"/>
            <a:ext cx="4498200" cy="5163600"/>
          </a:xfrm>
          <a:prstGeom prst="rect">
            <a:avLst/>
          </a:prstGeom>
          <a:noFill/>
          <a:ln>
            <a:noFill/>
          </a:ln>
        </p:spPr>
        <p:txBody>
          <a:bodyPr/>
          <a:lstStyle>
            <a:lvl1pPr marL="34925" indent="0">
              <a:buNone/>
              <a:defRPr/>
            </a:lvl1pPr>
          </a:lstStyle>
          <a:p>
            <a:pPr marL="457200" marR="0" lvl="0" indent="-422275" algn="l" defTabSz="914400" rtl="0" eaLnBrk="1" fontAlgn="auto" latinLnBrk="0" hangingPunct="1">
              <a:lnSpc>
                <a:spcPct val="100000"/>
              </a:lnSpc>
              <a:spcBef>
                <a:spcPts val="640"/>
              </a:spcBef>
              <a:spcAft>
                <a:spcPts val="0"/>
              </a:spcAft>
              <a:buClr>
                <a:schemeClr val="dk1"/>
              </a:buClr>
              <a:buSzPts val="3050"/>
              <a:buFont typeface="Blinker"/>
              <a:buChar char="•"/>
              <a:tabLst/>
              <a:defRPr/>
            </a:pPr>
            <a:r>
              <a:rPr lang="en-US" dirty="0"/>
              <a:t>Image2, 0, </a:t>
            </a:r>
            <a:r>
              <a:rPr lang="en-US" dirty="0" err="1"/>
              <a:t>img</a:t>
            </a:r>
            <a:endParaRPr lang="en-US" dirty="0"/>
          </a:p>
          <a:p>
            <a:endParaRPr lang="en-US" dirty="0"/>
          </a:p>
        </p:txBody>
      </p:sp>
      <p:grpSp>
        <p:nvGrpSpPr>
          <p:cNvPr id="216" name="Google Shape;216;p11"/>
          <p:cNvGrpSpPr/>
          <p:nvPr/>
        </p:nvGrpSpPr>
        <p:grpSpPr>
          <a:xfrm>
            <a:off x="12654324" y="3528521"/>
            <a:ext cx="4529145" cy="5253153"/>
            <a:chOff x="0" y="-76200"/>
            <a:chExt cx="1253465" cy="1453838"/>
          </a:xfrm>
        </p:grpSpPr>
        <p:sp>
          <p:nvSpPr>
            <p:cNvPr id="217" name="Google Shape;217;p11"/>
            <p:cNvSpPr/>
            <p:nvPr/>
          </p:nvSpPr>
          <p:spPr>
            <a:xfrm>
              <a:off x="0" y="0"/>
              <a:ext cx="1253465" cy="1377638"/>
            </a:xfrm>
            <a:custGeom>
              <a:avLst/>
              <a:gdLst/>
              <a:ahLst/>
              <a:cxnLst/>
              <a:rect l="l" t="t" r="r" b="b"/>
              <a:pathLst>
                <a:path w="1253465" h="1377638" extrusionOk="0">
                  <a:moveTo>
                    <a:pt x="0" y="0"/>
                  </a:moveTo>
                  <a:lnTo>
                    <a:pt x="1253465" y="0"/>
                  </a:lnTo>
                  <a:lnTo>
                    <a:pt x="1253465" y="1377638"/>
                  </a:lnTo>
                  <a:lnTo>
                    <a:pt x="0" y="1377638"/>
                  </a:lnTo>
                  <a:close/>
                </a:path>
              </a:pathLst>
            </a:custGeom>
            <a:solidFill>
              <a:srgbClr val="EDBF2B"/>
            </a:solidFill>
            <a:ln w="38100" cap="sq" cmpd="sng">
              <a:solidFill>
                <a:srgbClr val="000000"/>
              </a:solidFill>
              <a:prstDash val="solid"/>
              <a:miter lim="8000"/>
              <a:headEnd type="none" w="sm" len="sm"/>
              <a:tailEnd type="none" w="sm" len="sm"/>
            </a:ln>
          </p:spPr>
        </p:sp>
        <p:sp>
          <p:nvSpPr>
            <p:cNvPr id="218" name="Google Shape;218;p11"/>
            <p:cNvSpPr txBox="1"/>
            <p:nvPr/>
          </p:nvSpPr>
          <p:spPr>
            <a:xfrm>
              <a:off x="0" y="-76200"/>
              <a:ext cx="1253400" cy="1453800"/>
            </a:xfrm>
            <a:prstGeom prst="rect">
              <a:avLst/>
            </a:prstGeom>
            <a:noFill/>
            <a:ln>
              <a:noFill/>
            </a:ln>
          </p:spPr>
          <p:txBody>
            <a:bodyPr spcFirstLastPara="1" wrap="square" lIns="26975" tIns="26975" rIns="26975" bIns="26975" anchor="ctr" anchorCtr="0">
              <a:noAutofit/>
            </a:bodyPr>
            <a:lstStyle/>
            <a:p>
              <a:pPr marL="0" marR="0" lvl="0" indent="0" algn="ctr" rtl="0">
                <a:lnSpc>
                  <a:spcPct val="213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19" name="Google Shape;219;p11"/>
          <p:cNvSpPr/>
          <p:nvPr/>
        </p:nvSpPr>
        <p:spPr>
          <a:xfrm>
            <a:off x="12473919" y="3406386"/>
            <a:ext cx="4533712" cy="5197499"/>
          </a:xfrm>
          <a:custGeom>
            <a:avLst/>
            <a:gdLst/>
            <a:ahLst/>
            <a:cxnLst/>
            <a:rect l="l" t="t" r="r" b="b"/>
            <a:pathLst>
              <a:path w="1441562" h="1652623" extrusionOk="0">
                <a:moveTo>
                  <a:pt x="0" y="0"/>
                </a:moveTo>
                <a:lnTo>
                  <a:pt x="1441562" y="0"/>
                </a:lnTo>
                <a:lnTo>
                  <a:pt x="1441562" y="1652623"/>
                </a:lnTo>
                <a:lnTo>
                  <a:pt x="0" y="1652623"/>
                </a:lnTo>
                <a:close/>
              </a:path>
            </a:pathLst>
          </a:custGeom>
          <a:solidFill>
            <a:srgbClr val="EBEFEA"/>
          </a:solidFill>
          <a:ln w="38100" cap="sq" cmpd="sng">
            <a:solidFill>
              <a:srgbClr val="000000"/>
            </a:solidFill>
            <a:prstDash val="solid"/>
            <a:miter lim="8000"/>
            <a:headEnd type="none" w="sm" len="sm"/>
            <a:tailEnd type="none" w="sm" len="sm"/>
          </a:ln>
        </p:spPr>
      </p:sp>
      <p:sp>
        <p:nvSpPr>
          <p:cNvPr id="220" name="Google Shape;220;p11"/>
          <p:cNvSpPr>
            <a:spLocks noGrp="1"/>
          </p:cNvSpPr>
          <p:nvPr>
            <p:ph type="pic" idx="4" hasCustomPrompt="1"/>
          </p:nvPr>
        </p:nvSpPr>
        <p:spPr>
          <a:xfrm>
            <a:off x="12489488" y="3420475"/>
            <a:ext cx="4498200" cy="5163600"/>
          </a:xfrm>
          <a:prstGeom prst="rect">
            <a:avLst/>
          </a:prstGeom>
          <a:noFill/>
          <a:ln>
            <a:noFill/>
          </a:ln>
        </p:spPr>
        <p:txBody>
          <a:bodyPr/>
          <a:lstStyle>
            <a:lvl1pPr marL="34925" indent="0">
              <a:buNone/>
              <a:defRPr/>
            </a:lvl1pPr>
          </a:lstStyle>
          <a:p>
            <a:pPr marL="457200" marR="0" lvl="0" indent="-422275" algn="l" defTabSz="914400" rtl="0" eaLnBrk="1" fontAlgn="auto" latinLnBrk="0" hangingPunct="1">
              <a:lnSpc>
                <a:spcPct val="100000"/>
              </a:lnSpc>
              <a:spcBef>
                <a:spcPts val="640"/>
              </a:spcBef>
              <a:spcAft>
                <a:spcPts val="0"/>
              </a:spcAft>
              <a:buClr>
                <a:schemeClr val="dk1"/>
              </a:buClr>
              <a:buSzPts val="3050"/>
              <a:buFont typeface="Blinker"/>
              <a:buChar char="•"/>
              <a:tabLst/>
              <a:defRPr/>
            </a:pPr>
            <a:r>
              <a:rPr lang="en-US" dirty="0"/>
              <a:t>Image3, 0, </a:t>
            </a:r>
            <a:r>
              <a:rPr lang="en-US" dirty="0" err="1"/>
              <a:t>img</a:t>
            </a:r>
            <a:endParaRPr lang="en-US" dirty="0"/>
          </a:p>
          <a:p>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ustom Layout 10" userDrawn="1">
  <p:cSld name="CUSTOM_9">
    <p:spTree>
      <p:nvGrpSpPr>
        <p:cNvPr id="1" name="Shape 221"/>
        <p:cNvGrpSpPr/>
        <p:nvPr/>
      </p:nvGrpSpPr>
      <p:grpSpPr>
        <a:xfrm>
          <a:off x="0" y="0"/>
          <a:ext cx="0" cy="0"/>
          <a:chOff x="0" y="0"/>
          <a:chExt cx="0" cy="0"/>
        </a:xfrm>
      </p:grpSpPr>
      <p:grpSp>
        <p:nvGrpSpPr>
          <p:cNvPr id="222" name="Google Shape;222;p12"/>
          <p:cNvGrpSpPr/>
          <p:nvPr/>
        </p:nvGrpSpPr>
        <p:grpSpPr>
          <a:xfrm>
            <a:off x="319214" y="4590576"/>
            <a:ext cx="17649890" cy="5377549"/>
            <a:chOff x="0" y="-76200"/>
            <a:chExt cx="4648500" cy="1416300"/>
          </a:xfrm>
        </p:grpSpPr>
        <p:sp>
          <p:nvSpPr>
            <p:cNvPr id="223" name="Google Shape;223;p12"/>
            <p:cNvSpPr/>
            <p:nvPr/>
          </p:nvSpPr>
          <p:spPr>
            <a:xfrm>
              <a:off x="0" y="0"/>
              <a:ext cx="4648447" cy="1340019"/>
            </a:xfrm>
            <a:custGeom>
              <a:avLst/>
              <a:gdLst/>
              <a:ahLst/>
              <a:cxnLst/>
              <a:rect l="l" t="t" r="r" b="b"/>
              <a:pathLst>
                <a:path w="4648447" h="1340019" extrusionOk="0">
                  <a:moveTo>
                    <a:pt x="0" y="0"/>
                  </a:moveTo>
                  <a:lnTo>
                    <a:pt x="4648447" y="0"/>
                  </a:lnTo>
                  <a:lnTo>
                    <a:pt x="4648447" y="1340019"/>
                  </a:lnTo>
                  <a:lnTo>
                    <a:pt x="0" y="1340019"/>
                  </a:lnTo>
                  <a:close/>
                </a:path>
              </a:pathLst>
            </a:custGeom>
            <a:solidFill>
              <a:srgbClr val="A9D6F1"/>
            </a:solidFill>
            <a:ln w="38100" cap="sq" cmpd="sng">
              <a:solidFill>
                <a:srgbClr val="000000"/>
              </a:solidFill>
              <a:prstDash val="solid"/>
              <a:miter lim="8000"/>
              <a:headEnd type="none" w="sm" len="sm"/>
              <a:tailEnd type="none" w="sm" len="sm"/>
            </a:ln>
          </p:spPr>
        </p:sp>
        <p:sp>
          <p:nvSpPr>
            <p:cNvPr id="224" name="Google Shape;224;p12"/>
            <p:cNvSpPr txBox="1"/>
            <p:nvPr/>
          </p:nvSpPr>
          <p:spPr>
            <a:xfrm>
              <a:off x="0" y="-76200"/>
              <a:ext cx="4648500" cy="1416300"/>
            </a:xfrm>
            <a:prstGeom prst="rect">
              <a:avLst/>
            </a:prstGeom>
            <a:noFill/>
            <a:ln>
              <a:noFill/>
            </a:ln>
          </p:spPr>
          <p:txBody>
            <a:bodyPr spcFirstLastPara="1" wrap="square" lIns="50800" tIns="50800" rIns="50800" bIns="50800" anchor="ctr" anchorCtr="0">
              <a:noAutofit/>
            </a:bodyPr>
            <a:lstStyle/>
            <a:p>
              <a:pPr marL="0" marR="0" lvl="0" indent="0" algn="ctr" rtl="0">
                <a:lnSpc>
                  <a:spcPct val="2122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25" name="Google Shape;225;p12"/>
          <p:cNvSpPr/>
          <p:nvPr/>
        </p:nvSpPr>
        <p:spPr>
          <a:xfrm>
            <a:off x="4496895" y="1028700"/>
            <a:ext cx="9294209" cy="8229600"/>
          </a:xfrm>
          <a:custGeom>
            <a:avLst/>
            <a:gdLst/>
            <a:ahLst/>
            <a:cxnLst/>
            <a:rect l="l" t="t" r="r" b="b"/>
            <a:pathLst>
              <a:path w="9294209" h="8229600" extrusionOk="0">
                <a:moveTo>
                  <a:pt x="0" y="0"/>
                </a:moveTo>
                <a:lnTo>
                  <a:pt x="9294210" y="0"/>
                </a:lnTo>
                <a:lnTo>
                  <a:pt x="9294210" y="8229600"/>
                </a:lnTo>
                <a:lnTo>
                  <a:pt x="0" y="8229600"/>
                </a:lnTo>
                <a:lnTo>
                  <a:pt x="0" y="0"/>
                </a:lnTo>
                <a:close/>
              </a:path>
            </a:pathLst>
          </a:custGeom>
          <a:blipFill rotWithShape="1">
            <a:blip r:embed="rId2">
              <a:alphaModFix/>
            </a:blip>
            <a:stretch>
              <a:fillRect/>
            </a:stretch>
          </a:blipFill>
          <a:ln>
            <a:noFill/>
          </a:ln>
        </p:spPr>
      </p:sp>
      <p:grpSp>
        <p:nvGrpSpPr>
          <p:cNvPr id="226" name="Google Shape;226;p12"/>
          <p:cNvGrpSpPr/>
          <p:nvPr/>
        </p:nvGrpSpPr>
        <p:grpSpPr>
          <a:xfrm>
            <a:off x="319214" y="7227110"/>
            <a:ext cx="5292549" cy="1076086"/>
            <a:chOff x="0" y="-76200"/>
            <a:chExt cx="1174582" cy="238817"/>
          </a:xfrm>
        </p:grpSpPr>
        <p:sp>
          <p:nvSpPr>
            <p:cNvPr id="227" name="Google Shape;227;p12"/>
            <p:cNvSpPr/>
            <p:nvPr/>
          </p:nvSpPr>
          <p:spPr>
            <a:xfrm>
              <a:off x="0" y="0"/>
              <a:ext cx="1174582" cy="162617"/>
            </a:xfrm>
            <a:custGeom>
              <a:avLst/>
              <a:gdLst/>
              <a:ahLst/>
              <a:cxnLst/>
              <a:rect l="l" t="t" r="r" b="b"/>
              <a:pathLst>
                <a:path w="1174582" h="162617" extrusionOk="0">
                  <a:moveTo>
                    <a:pt x="0" y="0"/>
                  </a:moveTo>
                  <a:lnTo>
                    <a:pt x="1174582" y="0"/>
                  </a:lnTo>
                  <a:lnTo>
                    <a:pt x="1174582" y="162617"/>
                  </a:lnTo>
                  <a:lnTo>
                    <a:pt x="0" y="162617"/>
                  </a:lnTo>
                  <a:close/>
                </a:path>
              </a:pathLst>
            </a:custGeom>
            <a:solidFill>
              <a:srgbClr val="ED7843"/>
            </a:solidFill>
            <a:ln w="38100" cap="sq" cmpd="sng">
              <a:solidFill>
                <a:srgbClr val="000000"/>
              </a:solidFill>
              <a:prstDash val="solid"/>
              <a:miter lim="8000"/>
              <a:headEnd type="none" w="sm" len="sm"/>
              <a:tailEnd type="none" w="sm" len="sm"/>
            </a:ln>
          </p:spPr>
        </p:sp>
        <p:sp>
          <p:nvSpPr>
            <p:cNvPr id="228" name="Google Shape;228;p12"/>
            <p:cNvSpPr txBox="1"/>
            <p:nvPr/>
          </p:nvSpPr>
          <p:spPr>
            <a:xfrm>
              <a:off x="0" y="-76200"/>
              <a:ext cx="1174500" cy="238800"/>
            </a:xfrm>
            <a:prstGeom prst="rect">
              <a:avLst/>
            </a:prstGeom>
            <a:noFill/>
            <a:ln>
              <a:noFill/>
            </a:ln>
          </p:spPr>
          <p:txBody>
            <a:bodyPr spcFirstLastPara="1" wrap="square" lIns="50800" tIns="50800" rIns="50800" bIns="50800" anchor="ctr" anchorCtr="0">
              <a:noAutofit/>
            </a:bodyPr>
            <a:lstStyle/>
            <a:p>
              <a:pPr marL="0" marR="0" lvl="0" indent="0" algn="ctr" rtl="0">
                <a:lnSpc>
                  <a:spcPct val="213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29" name="Google Shape;229;p12"/>
          <p:cNvGrpSpPr/>
          <p:nvPr/>
        </p:nvGrpSpPr>
        <p:grpSpPr>
          <a:xfrm>
            <a:off x="319214" y="8182214"/>
            <a:ext cx="5086927" cy="1076086"/>
            <a:chOff x="0" y="-76200"/>
            <a:chExt cx="1128948" cy="238817"/>
          </a:xfrm>
        </p:grpSpPr>
        <p:sp>
          <p:nvSpPr>
            <p:cNvPr id="230" name="Google Shape;230;p12"/>
            <p:cNvSpPr/>
            <p:nvPr/>
          </p:nvSpPr>
          <p:spPr>
            <a:xfrm>
              <a:off x="0" y="0"/>
              <a:ext cx="1128948" cy="162617"/>
            </a:xfrm>
            <a:custGeom>
              <a:avLst/>
              <a:gdLst/>
              <a:ahLst/>
              <a:cxnLst/>
              <a:rect l="l" t="t" r="r" b="b"/>
              <a:pathLst>
                <a:path w="1128948" h="162617" extrusionOk="0">
                  <a:moveTo>
                    <a:pt x="0" y="0"/>
                  </a:moveTo>
                  <a:lnTo>
                    <a:pt x="1128948" y="0"/>
                  </a:lnTo>
                  <a:lnTo>
                    <a:pt x="1128948" y="162617"/>
                  </a:lnTo>
                  <a:lnTo>
                    <a:pt x="0" y="162617"/>
                  </a:lnTo>
                  <a:close/>
                </a:path>
              </a:pathLst>
            </a:custGeom>
            <a:solidFill>
              <a:srgbClr val="ED7843"/>
            </a:solidFill>
            <a:ln w="38100" cap="sq" cmpd="sng">
              <a:solidFill>
                <a:srgbClr val="000000"/>
              </a:solidFill>
              <a:prstDash val="solid"/>
              <a:miter lim="8000"/>
              <a:headEnd type="none" w="sm" len="sm"/>
              <a:tailEnd type="none" w="sm" len="sm"/>
            </a:ln>
          </p:spPr>
        </p:sp>
        <p:sp>
          <p:nvSpPr>
            <p:cNvPr id="231" name="Google Shape;231;p12"/>
            <p:cNvSpPr txBox="1"/>
            <p:nvPr/>
          </p:nvSpPr>
          <p:spPr>
            <a:xfrm>
              <a:off x="0" y="-76200"/>
              <a:ext cx="1128900" cy="238800"/>
            </a:xfrm>
            <a:prstGeom prst="rect">
              <a:avLst/>
            </a:prstGeom>
            <a:noFill/>
            <a:ln>
              <a:noFill/>
            </a:ln>
          </p:spPr>
          <p:txBody>
            <a:bodyPr spcFirstLastPara="1" wrap="square" lIns="50800" tIns="50800" rIns="50800" bIns="50800" anchor="ctr" anchorCtr="0">
              <a:noAutofit/>
            </a:bodyPr>
            <a:lstStyle/>
            <a:p>
              <a:pPr marL="0" marR="0" lvl="0" indent="0" algn="ctr" rtl="0">
                <a:lnSpc>
                  <a:spcPct val="213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32" name="Google Shape;232;p12"/>
          <p:cNvSpPr txBox="1">
            <a:spLocks noGrp="1"/>
          </p:cNvSpPr>
          <p:nvPr>
            <p:ph type="title" hasCustomPrompt="1"/>
          </p:nvPr>
        </p:nvSpPr>
        <p:spPr>
          <a:xfrm>
            <a:off x="871100" y="815775"/>
            <a:ext cx="6207000" cy="2649300"/>
          </a:xfrm>
          <a:prstGeom prst="rect">
            <a:avLst/>
          </a:prstGeom>
        </p:spPr>
        <p:txBody>
          <a:bodyPr spcFirstLastPara="1" wrap="square" lIns="0" tIns="0" rIns="0" bIns="0" anchor="ctr" anchorCtr="0">
            <a:noAutofit/>
          </a:bodyPr>
          <a:lstStyle>
            <a:lvl1pPr lvl="0" algn="l" rtl="0">
              <a:spcBef>
                <a:spcPts val="0"/>
              </a:spcBef>
              <a:spcAft>
                <a:spcPts val="0"/>
              </a:spcAft>
              <a:buSzPts val="9100"/>
              <a:buNone/>
              <a:defRPr sz="6600"/>
            </a:lvl1pPr>
            <a:lvl2pPr lvl="1" rtl="0">
              <a:spcBef>
                <a:spcPts val="0"/>
              </a:spcBef>
              <a:spcAft>
                <a:spcPts val="0"/>
              </a:spcAft>
              <a:buSzPts val="9100"/>
              <a:buNone/>
              <a:defRPr sz="9100"/>
            </a:lvl2pPr>
            <a:lvl3pPr lvl="2" rtl="0">
              <a:spcBef>
                <a:spcPts val="0"/>
              </a:spcBef>
              <a:spcAft>
                <a:spcPts val="0"/>
              </a:spcAft>
              <a:buSzPts val="9100"/>
              <a:buNone/>
              <a:defRPr sz="9100"/>
            </a:lvl3pPr>
            <a:lvl4pPr lvl="3" rtl="0">
              <a:spcBef>
                <a:spcPts val="0"/>
              </a:spcBef>
              <a:spcAft>
                <a:spcPts val="0"/>
              </a:spcAft>
              <a:buSzPts val="9100"/>
              <a:buNone/>
              <a:defRPr sz="9100"/>
            </a:lvl4pPr>
            <a:lvl5pPr lvl="4" rtl="0">
              <a:spcBef>
                <a:spcPts val="0"/>
              </a:spcBef>
              <a:spcAft>
                <a:spcPts val="0"/>
              </a:spcAft>
              <a:buSzPts val="9100"/>
              <a:buNone/>
              <a:defRPr sz="9100"/>
            </a:lvl5pPr>
            <a:lvl6pPr lvl="5" rtl="0">
              <a:spcBef>
                <a:spcPts val="0"/>
              </a:spcBef>
              <a:spcAft>
                <a:spcPts val="0"/>
              </a:spcAft>
              <a:buSzPts val="9100"/>
              <a:buNone/>
              <a:defRPr sz="9100"/>
            </a:lvl6pPr>
            <a:lvl7pPr lvl="6" rtl="0">
              <a:spcBef>
                <a:spcPts val="0"/>
              </a:spcBef>
              <a:spcAft>
                <a:spcPts val="0"/>
              </a:spcAft>
              <a:buSzPts val="9100"/>
              <a:buNone/>
              <a:defRPr sz="9100"/>
            </a:lvl7pPr>
            <a:lvl8pPr lvl="7" rtl="0">
              <a:spcBef>
                <a:spcPts val="0"/>
              </a:spcBef>
              <a:spcAft>
                <a:spcPts val="0"/>
              </a:spcAft>
              <a:buSzPts val="9100"/>
              <a:buNone/>
              <a:defRPr sz="9100"/>
            </a:lvl8pPr>
            <a:lvl9pPr lvl="8" rtl="0">
              <a:spcBef>
                <a:spcPts val="0"/>
              </a:spcBef>
              <a:spcAft>
                <a:spcPts val="0"/>
              </a:spcAft>
              <a:buSzPts val="9100"/>
              <a:buNone/>
              <a:defRPr sz="9100"/>
            </a:lvl9pPr>
          </a:lstStyle>
          <a:p>
            <a:r>
              <a:rPr lang="en-US" dirty="0"/>
              <a:t>Title, 100, str</a:t>
            </a:r>
            <a:endParaRPr dirty="0"/>
          </a:p>
        </p:txBody>
      </p:sp>
      <p:sp>
        <p:nvSpPr>
          <p:cNvPr id="234" name="Google Shape;234;p12"/>
          <p:cNvSpPr txBox="1">
            <a:spLocks noGrp="1"/>
          </p:cNvSpPr>
          <p:nvPr>
            <p:ph type="body" idx="2" hasCustomPrompt="1"/>
          </p:nvPr>
        </p:nvSpPr>
        <p:spPr>
          <a:xfrm>
            <a:off x="12475871" y="1107975"/>
            <a:ext cx="4783200" cy="2649300"/>
          </a:xfrm>
          <a:prstGeom prst="rect">
            <a:avLst/>
          </a:prstGeom>
        </p:spPr>
        <p:txBody>
          <a:bodyPr spcFirstLastPara="1" wrap="square" lIns="0" tIns="0" rIns="0" bIns="0" anchor="ctr" anchorCtr="0">
            <a:noAutofit/>
          </a:bodyPr>
          <a:lstStyle>
            <a:lvl1pPr marL="66675" lvl="0" indent="0" algn="r" rtl="0">
              <a:spcBef>
                <a:spcPts val="640"/>
              </a:spcBef>
              <a:spcAft>
                <a:spcPts val="0"/>
              </a:spcAft>
              <a:buSzPts val="2550"/>
              <a:buNone/>
              <a:defRPr sz="2550"/>
            </a:lvl1pPr>
            <a:lvl2pPr marL="914400" lvl="1" indent="-390525" algn="r" rtl="0">
              <a:spcBef>
                <a:spcPts val="560"/>
              </a:spcBef>
              <a:spcAft>
                <a:spcPts val="0"/>
              </a:spcAft>
              <a:buSzPts val="2550"/>
              <a:buChar char="–"/>
              <a:defRPr/>
            </a:lvl2pPr>
            <a:lvl3pPr marL="1371600" lvl="2" indent="-390525" algn="r" rtl="0">
              <a:spcBef>
                <a:spcPts val="480"/>
              </a:spcBef>
              <a:spcAft>
                <a:spcPts val="0"/>
              </a:spcAft>
              <a:buSzPts val="2550"/>
              <a:buChar char="•"/>
              <a:defRPr sz="2550"/>
            </a:lvl3pPr>
            <a:lvl4pPr marL="1828800" lvl="3" indent="-390525" algn="r" rtl="0">
              <a:spcBef>
                <a:spcPts val="400"/>
              </a:spcBef>
              <a:spcAft>
                <a:spcPts val="0"/>
              </a:spcAft>
              <a:buSzPts val="2550"/>
              <a:buChar char="–"/>
              <a:defRPr sz="2550"/>
            </a:lvl4pPr>
            <a:lvl5pPr marL="2286000" lvl="4" indent="-390525" algn="r" rtl="0">
              <a:spcBef>
                <a:spcPts val="400"/>
              </a:spcBef>
              <a:spcAft>
                <a:spcPts val="0"/>
              </a:spcAft>
              <a:buSzPts val="2550"/>
              <a:buChar char="»"/>
              <a:defRPr sz="2550"/>
            </a:lvl5pPr>
            <a:lvl6pPr marL="2743200" lvl="5" indent="-390525" algn="r" rtl="0">
              <a:spcBef>
                <a:spcPts val="400"/>
              </a:spcBef>
              <a:spcAft>
                <a:spcPts val="0"/>
              </a:spcAft>
              <a:buSzPts val="2550"/>
              <a:buChar char="•"/>
              <a:defRPr sz="2550"/>
            </a:lvl6pPr>
            <a:lvl7pPr marL="3200400" lvl="6" indent="-390525" algn="r" rtl="0">
              <a:spcBef>
                <a:spcPts val="400"/>
              </a:spcBef>
              <a:spcAft>
                <a:spcPts val="0"/>
              </a:spcAft>
              <a:buSzPts val="2550"/>
              <a:buChar char="•"/>
              <a:defRPr sz="2550"/>
            </a:lvl7pPr>
            <a:lvl8pPr marL="3657600" lvl="7" indent="-390525" algn="r" rtl="0">
              <a:spcBef>
                <a:spcPts val="400"/>
              </a:spcBef>
              <a:spcAft>
                <a:spcPts val="0"/>
              </a:spcAft>
              <a:buSzPts val="2550"/>
              <a:buChar char="•"/>
              <a:defRPr sz="2550"/>
            </a:lvl8pPr>
            <a:lvl9pPr marL="4114800" lvl="8" indent="-390525" algn="r" rtl="0">
              <a:spcBef>
                <a:spcPts val="400"/>
              </a:spcBef>
              <a:spcAft>
                <a:spcPts val="0"/>
              </a:spcAft>
              <a:buSzPts val="2550"/>
              <a:buChar char="•"/>
              <a:defRPr sz="2550"/>
            </a:lvl9pPr>
          </a:lstStyle>
          <a:p>
            <a:r>
              <a:rPr lang="en-US" dirty="0"/>
              <a:t>Content1, 300, str</a:t>
            </a:r>
            <a:endParaRPr dirty="0"/>
          </a:p>
        </p:txBody>
      </p:sp>
      <p:sp>
        <p:nvSpPr>
          <p:cNvPr id="235" name="Google Shape;235;p12"/>
          <p:cNvSpPr txBox="1">
            <a:spLocks noGrp="1"/>
          </p:cNvSpPr>
          <p:nvPr>
            <p:ph type="body" idx="3" hasCustomPrompt="1"/>
          </p:nvPr>
        </p:nvSpPr>
        <p:spPr>
          <a:xfrm>
            <a:off x="10437788" y="6133250"/>
            <a:ext cx="6821400" cy="2649300"/>
          </a:xfrm>
          <a:prstGeom prst="rect">
            <a:avLst/>
          </a:prstGeom>
        </p:spPr>
        <p:txBody>
          <a:bodyPr spcFirstLastPara="1" wrap="square" lIns="0" tIns="0" rIns="0" bIns="0" anchor="ctr" anchorCtr="0">
            <a:noAutofit/>
          </a:bodyPr>
          <a:lstStyle>
            <a:lvl1pPr marL="66675" lvl="0" indent="0" algn="r" rtl="0">
              <a:spcBef>
                <a:spcPts val="640"/>
              </a:spcBef>
              <a:spcAft>
                <a:spcPts val="0"/>
              </a:spcAft>
              <a:buSzPts val="2550"/>
              <a:buNone/>
              <a:defRPr sz="2550"/>
            </a:lvl1pPr>
            <a:lvl2pPr marL="914400" lvl="1" indent="-390525" algn="r" rtl="0">
              <a:spcBef>
                <a:spcPts val="560"/>
              </a:spcBef>
              <a:spcAft>
                <a:spcPts val="0"/>
              </a:spcAft>
              <a:buSzPts val="2550"/>
              <a:buChar char="–"/>
              <a:defRPr/>
            </a:lvl2pPr>
            <a:lvl3pPr marL="1371600" lvl="2" indent="-390525" algn="r" rtl="0">
              <a:spcBef>
                <a:spcPts val="480"/>
              </a:spcBef>
              <a:spcAft>
                <a:spcPts val="0"/>
              </a:spcAft>
              <a:buSzPts val="2550"/>
              <a:buChar char="•"/>
              <a:defRPr sz="2550"/>
            </a:lvl3pPr>
            <a:lvl4pPr marL="1828800" lvl="3" indent="-390525" algn="r" rtl="0">
              <a:spcBef>
                <a:spcPts val="400"/>
              </a:spcBef>
              <a:spcAft>
                <a:spcPts val="0"/>
              </a:spcAft>
              <a:buSzPts val="2550"/>
              <a:buChar char="–"/>
              <a:defRPr sz="2550"/>
            </a:lvl4pPr>
            <a:lvl5pPr marL="2286000" lvl="4" indent="-390525" algn="r" rtl="0">
              <a:spcBef>
                <a:spcPts val="400"/>
              </a:spcBef>
              <a:spcAft>
                <a:spcPts val="0"/>
              </a:spcAft>
              <a:buSzPts val="2550"/>
              <a:buChar char="»"/>
              <a:defRPr sz="2550"/>
            </a:lvl5pPr>
            <a:lvl6pPr marL="2743200" lvl="5" indent="-390525" algn="r" rtl="0">
              <a:spcBef>
                <a:spcPts val="400"/>
              </a:spcBef>
              <a:spcAft>
                <a:spcPts val="0"/>
              </a:spcAft>
              <a:buSzPts val="2550"/>
              <a:buChar char="•"/>
              <a:defRPr sz="2550"/>
            </a:lvl6pPr>
            <a:lvl7pPr marL="3200400" lvl="6" indent="-390525" algn="r" rtl="0">
              <a:spcBef>
                <a:spcPts val="400"/>
              </a:spcBef>
              <a:spcAft>
                <a:spcPts val="0"/>
              </a:spcAft>
              <a:buSzPts val="2550"/>
              <a:buChar char="•"/>
              <a:defRPr sz="2550"/>
            </a:lvl7pPr>
            <a:lvl8pPr marL="3657600" lvl="7" indent="-390525" algn="r" rtl="0">
              <a:spcBef>
                <a:spcPts val="400"/>
              </a:spcBef>
              <a:spcAft>
                <a:spcPts val="0"/>
              </a:spcAft>
              <a:buSzPts val="2550"/>
              <a:buChar char="•"/>
              <a:defRPr sz="2550"/>
            </a:lvl8pPr>
            <a:lvl9pPr marL="4114800" lvl="8" indent="-390525" algn="r" rtl="0">
              <a:spcBef>
                <a:spcPts val="400"/>
              </a:spcBef>
              <a:spcAft>
                <a:spcPts val="0"/>
              </a:spcAft>
              <a:buSzPts val="2550"/>
              <a:buChar char="•"/>
              <a:defRPr sz="2550"/>
            </a:lvl9pPr>
          </a:lstStyle>
          <a:p>
            <a:pPr marL="457200" marR="0" lvl="0" indent="-390525" algn="r" defTabSz="914400" rtl="0" eaLnBrk="1" fontAlgn="auto" latinLnBrk="0" hangingPunct="1">
              <a:lnSpc>
                <a:spcPct val="100000"/>
              </a:lnSpc>
              <a:spcBef>
                <a:spcPts val="640"/>
              </a:spcBef>
              <a:spcAft>
                <a:spcPts val="0"/>
              </a:spcAft>
              <a:buClr>
                <a:schemeClr val="dk1"/>
              </a:buClr>
              <a:buSzPts val="2550"/>
              <a:buFont typeface="Blinker"/>
              <a:buChar char="•"/>
              <a:tabLst/>
              <a:defRPr/>
            </a:pPr>
            <a:r>
              <a:rPr lang="en-US" dirty="0"/>
              <a:t>Content2, 300, str</a:t>
            </a:r>
          </a:p>
          <a:p>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2" Type="http://schemas.openxmlformats.org/officeDocument/2006/relationships/slideLayout" Target="../slideLayouts/slideLayout2.xml"/><Relationship Id="rId20" Type="http://schemas.openxmlformats.org/officeDocument/2006/relationships/slideLayout" Target="../slideLayouts/slideLayout20.xml"/><Relationship Id="rId21" Type="http://schemas.openxmlformats.org/officeDocument/2006/relationships/slideLayout" Target="../slideLayouts/slideLayout21.xml"/><Relationship Id="rId22" Type="http://schemas.openxmlformats.org/officeDocument/2006/relationships/theme" Target="../theme/theme1.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9E7D6"/>
        </a:solidFill>
        <a:effectLst/>
      </p:bgPr>
    </p:bg>
    <p:spTree>
      <p:nvGrpSpPr>
        <p:cNvPr id="1" name="Shape 5"/>
        <p:cNvGrpSpPr/>
        <p:nvPr/>
      </p:nvGrpSpPr>
      <p:grpSpPr>
        <a:xfrm>
          <a:off x="0" y="0"/>
          <a:ext cx="0" cy="0"/>
          <a:chOff x="0" y="0"/>
          <a:chExt cx="0" cy="0"/>
        </a:xfrm>
      </p:grpSpPr>
      <p:sp>
        <p:nvSpPr>
          <p:cNvPr id="6" name="Google Shape;6;p1"/>
          <p:cNvSpPr/>
          <p:nvPr/>
        </p:nvSpPr>
        <p:spPr>
          <a:xfrm>
            <a:off x="319214" y="319214"/>
            <a:ext cx="17652477" cy="9650161"/>
          </a:xfrm>
          <a:custGeom>
            <a:avLst/>
            <a:gdLst/>
            <a:ahLst/>
            <a:cxnLst/>
            <a:rect l="l" t="t" r="r" b="b"/>
            <a:pathLst>
              <a:path w="4648447" h="2541188" extrusionOk="0">
                <a:moveTo>
                  <a:pt x="0" y="0"/>
                </a:moveTo>
                <a:lnTo>
                  <a:pt x="4648447" y="0"/>
                </a:lnTo>
                <a:lnTo>
                  <a:pt x="4648447" y="2541188"/>
                </a:lnTo>
                <a:lnTo>
                  <a:pt x="0" y="2541188"/>
                </a:lnTo>
                <a:close/>
              </a:path>
            </a:pathLst>
          </a:custGeom>
          <a:solidFill>
            <a:srgbClr val="000000">
              <a:alpha val="0"/>
            </a:srgbClr>
          </a:solidFill>
          <a:ln w="38100" cap="sq" cmpd="sng">
            <a:solidFill>
              <a:srgbClr val="000000"/>
            </a:solidFill>
            <a:prstDash val="solid"/>
            <a:miter lim="8000"/>
            <a:headEnd type="none" w="sm" len="sm"/>
            <a:tailEnd type="none" w="sm" len="sm"/>
          </a:ln>
        </p:spPr>
      </p:sp>
      <p:sp>
        <p:nvSpPr>
          <p:cNvPr id="7" name="Google Shape;7;p1"/>
          <p:cNvSpPr txBox="1">
            <a:spLocks noGrp="1"/>
          </p:cNvSpPr>
          <p:nvPr>
            <p:ph type="title"/>
          </p:nvPr>
        </p:nvSpPr>
        <p:spPr>
          <a:xfrm>
            <a:off x="646900" y="711225"/>
            <a:ext cx="16994100" cy="1143000"/>
          </a:xfrm>
          <a:prstGeom prst="rect">
            <a:avLst/>
          </a:prstGeom>
          <a:noFill/>
          <a:ln>
            <a:noFill/>
          </a:ln>
        </p:spPr>
        <p:txBody>
          <a:bodyPr spcFirstLastPara="1" wrap="square" lIns="0" tIns="0" rIns="0" bIns="0" anchor="ctr" anchorCtr="0">
            <a:noAutofit/>
          </a:bodyPr>
          <a:lstStyle>
            <a:lvl1pPr marR="0" lvl="0" algn="ctr" rtl="0">
              <a:spcBef>
                <a:spcPts val="0"/>
              </a:spcBef>
              <a:spcAft>
                <a:spcPts val="0"/>
              </a:spcAft>
              <a:buClr>
                <a:schemeClr val="dk1"/>
              </a:buClr>
              <a:buSzPts val="7500"/>
              <a:buFont typeface="Prompt Black"/>
              <a:buNone/>
              <a:defRPr sz="7500" i="0" u="none" strike="noStrike" cap="none">
                <a:solidFill>
                  <a:schemeClr val="dk1"/>
                </a:solidFill>
                <a:latin typeface="Prompt Black"/>
                <a:ea typeface="Prompt Black"/>
                <a:cs typeface="Prompt Black"/>
                <a:sym typeface="Prompt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8" name="Google Shape;8;p1"/>
          <p:cNvSpPr txBox="1">
            <a:spLocks noGrp="1"/>
          </p:cNvSpPr>
          <p:nvPr>
            <p:ph type="body" idx="1"/>
          </p:nvPr>
        </p:nvSpPr>
        <p:spPr>
          <a:xfrm>
            <a:off x="1469250" y="3108325"/>
            <a:ext cx="8229600" cy="4526100"/>
          </a:xfrm>
          <a:prstGeom prst="rect">
            <a:avLst/>
          </a:prstGeom>
          <a:noFill/>
          <a:ln>
            <a:noFill/>
          </a:ln>
        </p:spPr>
        <p:txBody>
          <a:bodyPr spcFirstLastPara="1" wrap="square" lIns="0" tIns="0" rIns="0" bIns="0" anchor="t" anchorCtr="0">
            <a:noAutofit/>
          </a:bodyPr>
          <a:lstStyle>
            <a:lvl1pPr marL="457200" marR="0" lvl="0" indent="-422275" algn="l" rtl="0">
              <a:spcBef>
                <a:spcPts val="640"/>
              </a:spcBef>
              <a:spcAft>
                <a:spcPts val="0"/>
              </a:spcAft>
              <a:buClr>
                <a:schemeClr val="dk1"/>
              </a:buClr>
              <a:buSzPts val="3050"/>
              <a:buFont typeface="Blinker"/>
              <a:buChar char="•"/>
              <a:defRPr sz="3050" i="0" u="none" strike="noStrike" cap="none">
                <a:solidFill>
                  <a:schemeClr val="dk1"/>
                </a:solidFill>
                <a:latin typeface="Blinker"/>
                <a:ea typeface="Blinker"/>
                <a:cs typeface="Blinker"/>
                <a:sym typeface="Blinker"/>
              </a:defRPr>
            </a:lvl1pPr>
            <a:lvl2pPr marL="914400" marR="0" lvl="1" indent="-390525" algn="l" rtl="0">
              <a:spcBef>
                <a:spcPts val="560"/>
              </a:spcBef>
              <a:spcAft>
                <a:spcPts val="0"/>
              </a:spcAft>
              <a:buClr>
                <a:schemeClr val="dk1"/>
              </a:buClr>
              <a:buSzPts val="2550"/>
              <a:buFont typeface="Blinker"/>
              <a:buChar char="–"/>
              <a:defRPr sz="2550" i="0" u="none" strike="noStrike" cap="none">
                <a:solidFill>
                  <a:schemeClr val="dk1"/>
                </a:solidFill>
                <a:latin typeface="Blinker"/>
                <a:ea typeface="Blinker"/>
                <a:cs typeface="Blinker"/>
                <a:sym typeface="Blinker"/>
              </a:defRPr>
            </a:lvl2pPr>
            <a:lvl3pPr marL="1371600" marR="0" lvl="2" indent="-381000" algn="l" rtl="0">
              <a:spcBef>
                <a:spcPts val="480"/>
              </a:spcBef>
              <a:spcAft>
                <a:spcPts val="0"/>
              </a:spcAft>
              <a:buClr>
                <a:schemeClr val="dk1"/>
              </a:buClr>
              <a:buSzPts val="2400"/>
              <a:buFont typeface="Blinker"/>
              <a:buChar char="•"/>
              <a:defRPr sz="2400" i="0" u="none" strike="noStrike" cap="none">
                <a:solidFill>
                  <a:schemeClr val="dk1"/>
                </a:solidFill>
                <a:latin typeface="Blinker"/>
                <a:ea typeface="Blinker"/>
                <a:cs typeface="Blinker"/>
                <a:sym typeface="Blinker"/>
              </a:defRPr>
            </a:lvl3pPr>
            <a:lvl4pPr marL="1828800" marR="0" lvl="3" indent="-355600" algn="l" rtl="0">
              <a:spcBef>
                <a:spcPts val="400"/>
              </a:spcBef>
              <a:spcAft>
                <a:spcPts val="0"/>
              </a:spcAft>
              <a:buClr>
                <a:schemeClr val="dk1"/>
              </a:buClr>
              <a:buSzPts val="2000"/>
              <a:buFont typeface="Blinker"/>
              <a:buChar char="–"/>
              <a:defRPr sz="2000" i="0" u="none" strike="noStrike" cap="none">
                <a:solidFill>
                  <a:schemeClr val="dk1"/>
                </a:solidFill>
                <a:latin typeface="Blinker"/>
                <a:ea typeface="Blinker"/>
                <a:cs typeface="Blinker"/>
                <a:sym typeface="Blinker"/>
              </a:defRPr>
            </a:lvl4pPr>
            <a:lvl5pPr marL="2286000" marR="0" lvl="4" indent="-355600" algn="l" rtl="0">
              <a:spcBef>
                <a:spcPts val="400"/>
              </a:spcBef>
              <a:spcAft>
                <a:spcPts val="0"/>
              </a:spcAft>
              <a:buClr>
                <a:schemeClr val="dk1"/>
              </a:buClr>
              <a:buSzPts val="2000"/>
              <a:buFont typeface="Blinker"/>
              <a:buChar char="»"/>
              <a:defRPr sz="2000" i="0" u="none" strike="noStrike" cap="none">
                <a:solidFill>
                  <a:schemeClr val="dk1"/>
                </a:solidFill>
                <a:latin typeface="Blinker"/>
                <a:ea typeface="Blinker"/>
                <a:cs typeface="Blinker"/>
                <a:sym typeface="Blinker"/>
              </a:defRPr>
            </a:lvl5pPr>
            <a:lvl6pPr marL="2743200" marR="0" lvl="5" indent="-355600" algn="l" rtl="0">
              <a:spcBef>
                <a:spcPts val="400"/>
              </a:spcBef>
              <a:spcAft>
                <a:spcPts val="0"/>
              </a:spcAft>
              <a:buClr>
                <a:schemeClr val="dk1"/>
              </a:buClr>
              <a:buSzPts val="2000"/>
              <a:buFont typeface="Blinker"/>
              <a:buChar char="•"/>
              <a:defRPr sz="2000" i="0" u="none" strike="noStrike" cap="none">
                <a:solidFill>
                  <a:schemeClr val="dk1"/>
                </a:solidFill>
                <a:latin typeface="Blinker"/>
                <a:ea typeface="Blinker"/>
                <a:cs typeface="Blinker"/>
                <a:sym typeface="Blinker"/>
              </a:defRPr>
            </a:lvl6pPr>
            <a:lvl7pPr marL="3200400" marR="0" lvl="6" indent="-355600" algn="l" rtl="0">
              <a:spcBef>
                <a:spcPts val="400"/>
              </a:spcBef>
              <a:spcAft>
                <a:spcPts val="0"/>
              </a:spcAft>
              <a:buClr>
                <a:schemeClr val="dk1"/>
              </a:buClr>
              <a:buSzPts val="2000"/>
              <a:buFont typeface="Blinker"/>
              <a:buChar char="•"/>
              <a:defRPr sz="2000" i="0" u="none" strike="noStrike" cap="none">
                <a:solidFill>
                  <a:schemeClr val="dk1"/>
                </a:solidFill>
                <a:latin typeface="Blinker"/>
                <a:ea typeface="Blinker"/>
                <a:cs typeface="Blinker"/>
                <a:sym typeface="Blinker"/>
              </a:defRPr>
            </a:lvl7pPr>
            <a:lvl8pPr marL="3657600" marR="0" lvl="7" indent="-355600" algn="l" rtl="0">
              <a:spcBef>
                <a:spcPts val="400"/>
              </a:spcBef>
              <a:spcAft>
                <a:spcPts val="0"/>
              </a:spcAft>
              <a:buClr>
                <a:schemeClr val="dk1"/>
              </a:buClr>
              <a:buSzPts val="2000"/>
              <a:buFont typeface="Blinker"/>
              <a:buChar char="•"/>
              <a:defRPr sz="2000" i="0" u="none" strike="noStrike" cap="none">
                <a:solidFill>
                  <a:schemeClr val="dk1"/>
                </a:solidFill>
                <a:latin typeface="Blinker"/>
                <a:ea typeface="Blinker"/>
                <a:cs typeface="Blinker"/>
                <a:sym typeface="Blinker"/>
              </a:defRPr>
            </a:lvl8pPr>
            <a:lvl9pPr marL="4114800" marR="0" lvl="8" indent="-355600" algn="l" rtl="0">
              <a:spcBef>
                <a:spcPts val="400"/>
              </a:spcBef>
              <a:spcAft>
                <a:spcPts val="0"/>
              </a:spcAft>
              <a:buClr>
                <a:schemeClr val="dk1"/>
              </a:buClr>
              <a:buSzPts val="2000"/>
              <a:buFont typeface="Blinker"/>
              <a:buChar char="•"/>
              <a:defRPr sz="2000" i="0" u="none" strike="noStrike" cap="none">
                <a:solidFill>
                  <a:schemeClr val="dk1"/>
                </a:solidFill>
                <a:latin typeface="Blinker"/>
                <a:ea typeface="Blinker"/>
                <a:cs typeface="Blinker"/>
                <a:sym typeface="Blinker"/>
              </a:defRPr>
            </a:lvl9pPr>
          </a:lstStyle>
          <a:p>
            <a:endParaRPr/>
          </a:p>
        </p:txBody>
      </p:sp>
    </p:spTree>
  </p:cSld>
  <p:clrMap bg1="lt1" tx1="dk1" bg2="dk2" tx2="lt2" accent1="accent1" accent2="accent2" accent3="accent3" accent4="accent4" accent5="accent5" accent6="accent6" hlink="hlink" folHlink="folHlink"/>
  <p:sldLayoutIdLst>
    <p:sldLayoutId id="2147483667" r:id="rId1"/>
    <p:sldLayoutId id="2147483650" r:id="rId2"/>
    <p:sldLayoutId id="2147483651" r:id="rId3"/>
    <p:sldLayoutId id="2147483652" r:id="rId4"/>
    <p:sldLayoutId id="2147483653" r:id="rId5"/>
    <p:sldLayoutId id="2147483655" r:id="rId6"/>
    <p:sldLayoutId id="2147483656" r:id="rId7"/>
    <p:sldLayoutId id="2147483657" r:id="rId8"/>
    <p:sldLayoutId id="2147483658" r:id="rId9"/>
    <p:sldLayoutId id="2147483660" r:id="rId10"/>
    <p:sldLayoutId id="2147483661" r:id="rId11"/>
    <p:sldLayoutId id="2147483663" r:id="rId12"/>
    <p:sldLayoutId id="2147483664" r:id="rId13"/>
    <p:sldLayoutId id="2147483666" r:id="rId14"/>
    <p:sldLayoutId id="2147483668" r:id="rId15"/>
    <p:sldLayoutId id="2147483669" r:id="rId16"/>
    <p:sldLayoutId id="2147483670" r:id="rId17"/>
    <p:sldLayoutId id="2147483671" r:id="rId18"/>
    <p:sldLayoutId id="2147483672" r:id="rId19"/>
    <p:sldLayoutId id="2147483673" r:id="rId20"/>
    <p:sldLayoutId id="2147483674"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22.jpg"/><Relationship Id="rId3" Type="http://schemas.openxmlformats.org/officeDocument/2006/relationships/hyperlink" Target="https://unsplash.com/@emad_el_bayed?utm_source=ai_slide_maker&amp;utm_medium=referral" TargetMode="External"/><Relationship Id="rId4" Type="http://schemas.openxmlformats.org/officeDocument/2006/relationships/hyperlink" Target="https://unsplash.com/photos/a-very-tall-building-that-has-a-bunch-of-rubble-on-it-A9-LT3Kc6gA?utm_source=ai_slide_maker&amp;utm_medium=referral"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23.jpg"/><Relationship Id="rId3" Type="http://schemas.openxmlformats.org/officeDocument/2006/relationships/hyperlink" Target="https://unsplash.com/@tomasmartinez?utm_source=ai_slide_maker&amp;utm_medium=referral" TargetMode="External"/><Relationship Id="rId4" Type="http://schemas.openxmlformats.org/officeDocument/2006/relationships/hyperlink" Target="https://unsplash.com/photos/a-stone-building-with-palm-trees-in-the-background-lthPURp8LK8?utm_source=ai_slide_maker&amp;utm_medium=referral"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image" Target="../media/image18.jpg"/><Relationship Id="rId3" Type="http://schemas.openxmlformats.org/officeDocument/2006/relationships/hyperlink" Target="https://unsplash.com/@emad_el_bayed?utm_source=ai_slide_maker&amp;utm_medium=referral" TargetMode="External"/><Relationship Id="rId4" Type="http://schemas.openxmlformats.org/officeDocument/2006/relationships/hyperlink" Target="https://unsplash.com/photos/a-large-building-that-has-been-torn-down-N3nLPckWKHM?utm_source=ai_slide_maker&amp;utm_medium=referral"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hyperlink" Target="https://unsplash.com/@npi?utm_source=ai_slide_maker&amp;utm_medium=referral" TargetMode="External"/><Relationship Id="rId4" Type="http://schemas.openxmlformats.org/officeDocument/2006/relationships/hyperlink" Target="https://unsplash.com/photos/a-close-up-of-a-wall-with-a-hole-in-it-HZectHETRXI?utm_source=ai_slide_maker&amp;utm_medium=referral" TargetMode="External"/><Relationship Id="rId5" Type="http://schemas.openxmlformats.org/officeDocument/2006/relationships/image" Target="../media/image20.jpg"/><Relationship Id="rId6" Type="http://schemas.openxmlformats.org/officeDocument/2006/relationships/hyperlink" Target="https://unsplash.com/@gettyimages?utm_source=ai_slide_maker&amp;utm_medium=referral" TargetMode="External"/><Relationship Id="rId7" Type="http://schemas.openxmlformats.org/officeDocument/2006/relationships/hyperlink" Target="https://unsplash.com/photos/portrait-of-a-young-worker-in-a-hard-hat-at-a-large-waste-recycling-factory-the-engineer-monitors-the-work-of-machines-and-other-equipment-EQ8zetIiRgs?utm_source=ai_slide_maker&amp;utm_medium=referral"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image" Target="../media/image21.jpg"/><Relationship Id="rId3" Type="http://schemas.openxmlformats.org/officeDocument/2006/relationships/hyperlink" Target="https://unsplash.com/@emad_el_bayed?utm_source=ai_slide_maker&amp;utm_medium=referral" TargetMode="External"/><Relationship Id="rId4" Type="http://schemas.openxmlformats.org/officeDocument/2006/relationships/hyperlink" Target="https://unsplash.com/photos/a-large-pile-of-rubble-next-to-a-building-oSb8BzdgIyw?utm_source=ai_slide_maker&amp;utm_medium=referral" TargetMode="Externa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rPr sz="7809"/>
              <a:t> Neytronlarning modda bilan o'zaro ta'siri </a:t>
            </a:r>
          </a:p>
        </p:txBody>
      </p:sp>
      <p:sp>
        <p:nvSpPr>
          <p:cNvPr id="3" name="Subtitle 2"/>
          <p:cNvSpPr>
            <a:spLocks noGrp="1"/>
          </p:cNvSpPr>
          <p:nvPr>
            <p:ph type="subTitle" idx="2"/>
          </p:nvPr>
        </p:nvSpPr>
        <p:spPr/>
        <p:txBody>
          <a:bodyPr/>
          <a:lstStyle/>
          <a:p>
            <a:r>
              <a:t>Temirova Jasmina</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rPr sz="4740"/>
              <a:t>Neytronlar va materialshunoslik</a:t>
            </a:r>
          </a:p>
        </p:txBody>
      </p:sp>
      <p:sp>
        <p:nvSpPr>
          <p:cNvPr id="3" name="Subtitle 2"/>
          <p:cNvSpPr>
            <a:spLocks noGrp="1"/>
          </p:cNvSpPr>
          <p:nvPr>
            <p:ph type="subTitle" idx="1"/>
          </p:nvPr>
        </p:nvSpPr>
        <p:spPr/>
        <p:txBody>
          <a:bodyPr/>
          <a:lstStyle/>
          <a:p>
            <a:r>
              <a:rPr sz="2180"/>
              <a:t>Neytronlar yordamida materiallar tuzilishini o'rganish jarayoni.</a:t>
            </a:r>
          </a:p>
        </p:txBody>
      </p:sp>
      <p:sp>
        <p:nvSpPr>
          <p:cNvPr id="4" name="Text Placeholder 3"/>
          <p:cNvSpPr>
            <a:spLocks noGrp="1"/>
          </p:cNvSpPr>
          <p:nvPr>
            <p:ph type="body" idx="2"/>
          </p:nvPr>
        </p:nvSpPr>
        <p:spPr/>
        <p:txBody>
          <a:bodyPr/>
          <a:lstStyle/>
          <a:p>
            <a:r>
              <a:rPr sz="2090"/>
              <a:t>Neytronlar yordamida materiallarning ichki tuzilishini o'rganish, yangi materiallar yaratish va ularning xususiyatlarini aniqlash imkonini beradi.</a:t>
            </a:r>
          </a:p>
        </p:txBody>
      </p:sp>
      <p:sp>
        <p:nvSpPr>
          <p:cNvPr id="5" name="Text Placeholder 4"/>
          <p:cNvSpPr>
            <a:spLocks noGrp="1"/>
          </p:cNvSpPr>
          <p:nvPr>
            <p:ph type="body" idx="3"/>
          </p:nvPr>
        </p:nvSpPr>
        <p:spPr/>
        <p:txBody>
          <a:bodyPr/>
          <a:lstStyle/>
          <a:p>
            <a:r>
              <a:rPr sz="2080"/>
              <a:t>Neytron difraksiyasi jarayoni, materiallarning tuzilishini aniqlash uchun qo'llaniladi, bu usul materiallardagi neytronlarning tarqalishini o'rganadi.</a:t>
            </a:r>
          </a:p>
        </p:txBody>
      </p:sp>
      <p:sp>
        <p:nvSpPr>
          <p:cNvPr id="6" name="Text Placeholder 5"/>
          <p:cNvSpPr>
            <a:spLocks noGrp="1"/>
          </p:cNvSpPr>
          <p:nvPr>
            <p:ph type="body" idx="4"/>
          </p:nvPr>
        </p:nvSpPr>
        <p:spPr/>
        <p:txBody>
          <a:bodyPr/>
          <a:lstStyle/>
          <a:p>
            <a:r>
              <a:rPr sz="2090"/>
              <a:t>Materialshunoslikda neytronlar yordamida yangi materiallar yaratish, nanomateriallar va boshqa ilg'or texnologiyalarni rivojlantirishga olib keladi.</a:t>
            </a:r>
          </a:p>
        </p:txBody>
      </p:sp>
      <p:pic>
        <p:nvPicPr>
          <p:cNvPr id="7" name="Picture Placeholder 6" descr="image.jpg"/>
          <p:cNvPicPr>
            <a:picLocks noGrp="1" noChangeAspect="1"/>
          </p:cNvPicPr>
          <p:nvPr>
            <p:ph type="pic" idx="10" sz="quarter"/>
          </p:nvPr>
        </p:nvPicPr>
        <p:blipFill>
          <a:blip r:embed="rId2"/>
          <a:srcRect l="5107" r="5107"/>
          <a:stretch>
            <a:fillRect/>
          </a:stretch>
        </p:blipFill>
        <p:spPr/>
      </p:pic>
      <p:sp>
        <p:nvSpPr>
          <p:cNvPr id="8" name="TextBox 7"/>
          <p:cNvSpPr txBox="1"/>
          <p:nvPr/>
        </p:nvSpPr>
        <p:spPr>
          <a:xfrm>
            <a:off x="1435100" y="9085263"/>
            <a:ext cx="7200900" cy="228600"/>
          </a:xfrm>
          <a:prstGeom prst="rect">
            <a:avLst/>
          </a:prstGeom>
          <a:solidFill>
            <a:srgbClr val="F5F3F2"/>
          </a:solidFill>
        </p:spPr>
        <p:txBody>
          <a:bodyPr wrap="none" tIns="0" bIns="0" lIns="0" rIns="0">
            <a:spAutoFit/>
          </a:bodyPr>
          <a:lstStyle/>
          <a:p>
            <a:pPr algn="ctr"/>
            <a:r>
              <a:rPr sz="1100"/>
              <a:t>Photo by </a:t>
            </a:r>
            <a:r>
              <a:rPr sz="1100">
                <a:hlinkClick r:id="rId3"/>
              </a:rPr>
              <a:t>Emad El Byed</a:t>
            </a:r>
            <a:r>
              <a:rPr sz="1100"/>
              <a:t> on </a:t>
            </a:r>
            <a:r>
              <a:rPr sz="1100">
                <a:hlinkClick r:id="rId4"/>
              </a:rPr>
              <a:t>Unsplash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rPr sz="5130"/>
              <a:t>Neytronlar va Modda: Kirish</a:t>
            </a:r>
          </a:p>
        </p:txBody>
      </p:sp>
      <p:sp>
        <p:nvSpPr>
          <p:cNvPr id="3" name="Text Placeholder 2"/>
          <p:cNvSpPr>
            <a:spLocks noGrp="1"/>
          </p:cNvSpPr>
          <p:nvPr>
            <p:ph type="body" idx="10" sz="quarter"/>
          </p:nvPr>
        </p:nvSpPr>
        <p:spPr/>
        <p:txBody>
          <a:bodyPr/>
          <a:lstStyle/>
          <a:p>
            <a:r>
              <a:rPr sz="2540"/>
              <a:t>Neytronlar atomning asosiy qismlaridan biridir. Ular modda bilan o'zaro ta'sirlarda muhim rol o'ynaydi: - Neytronlar zarrachalar o'rtasidagi kuchlarni o'zgarishlarga olib keladi. - Moddaning fizik va kimyoviy xususiyatlarini shakllantiradi. Ushbu slaydda, neytronlar va modda o'rtasidagi o'zaro ta'sir turlari haqida umumiy ma'lumot beriladi.</a:t>
            </a:r>
          </a:p>
        </p:txBody>
      </p:sp>
      <p:sp>
        <p:nvSpPr>
          <p:cNvPr id="4" name="Text Placeholder 3"/>
          <p:cNvSpPr>
            <a:spLocks noGrp="1"/>
          </p:cNvSpPr>
          <p:nvPr>
            <p:ph type="body" idx="11" sz="quarter"/>
          </p:nvPr>
        </p:nvSpPr>
        <p:spPr/>
        <p:txBody>
          <a:bodyPr/>
          <a:lstStyle/>
          <a:p>
            <a:r>
              <a:rPr sz="2470"/>
              <a:t>Neytronlar va modda o'rtasidagi asosiy o'zaro ta'sirlar: - Kuchlanish va gravitatsiya kabi kuchlar orqali amalga oshadi. - Ilmiy tadqiqotlar, neytronlar va moddaning o'zaro ta'sirlarini yaxshiroq tushunishga yordam beradi. Bu esa yangi materiallar va texnologiyalar yaratish uchun asos bo'ladi. Neytronlarning moddiy strukturaga ta'siri haqidagi bilimlar, ilm-fan rivojida muhim ahamiyatga ega.</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rPr sz="4520"/>
              <a:t>Neytronlarning Modda Bilan O'zaro Ta'sir Turlari</a:t>
            </a:r>
          </a:p>
        </p:txBody>
      </p:sp>
      <p:sp>
        <p:nvSpPr>
          <p:cNvPr id="3" name="Text Placeholder 2"/>
          <p:cNvSpPr>
            <a:spLocks noGrp="1"/>
          </p:cNvSpPr>
          <p:nvPr>
            <p:ph type="body" idx="2"/>
          </p:nvPr>
        </p:nvSpPr>
        <p:spPr/>
        <p:txBody>
          <a:bodyPr/>
          <a:lstStyle/>
          <a:p>
            <a:r>
              <a:rPr sz="2400"/>
              <a:t>Neytronlarning modda bilan o'zaro ta'sirining asosiy turlari quyidagilardan iborat: 1) elastik tarqatish, 2) inelastik tarqatish, 3) neytronning yutilishi, 4) neytronlarning ionizatsiyalash. Har bir turda neytronlar atomlarga va molekulalarga turli darajada ta'sir qiladi, bu esa moddaning fizikaviy va kimyoviy xususiyatlariga ta'sir ko'rsatadi.</a:t>
            </a:r>
          </a:p>
        </p:txBody>
      </p:sp>
      <p:sp>
        <p:nvSpPr>
          <p:cNvPr id="4" name="Text Placeholder 3"/>
          <p:cNvSpPr>
            <a:spLocks noGrp="1"/>
          </p:cNvSpPr>
          <p:nvPr>
            <p:ph type="body" idx="3"/>
          </p:nvPr>
        </p:nvSpPr>
        <p:spPr/>
        <p:txBody>
          <a:bodyPr/>
          <a:lstStyle/>
          <a:p>
            <a:r>
              <a:rPr sz="2320"/>
              <a:t>Neytronlarning elastik tarqatishida, neytronlar atomlar bilan urishib, energiya yo'qotmaydi. Inelastik tarqatishda, neytronlar energiya yo'qotadi va atomlar ichidagi quvvat darajalarini o'zgartiradi. Neytronlarning yutilishi esa, asosan, yuqori energiyali neytronlar bilan sodir bo'ladi. Misollar sifatida, neytronlar bilan o'ralgan materiallar energiya ishlab chiqarishda qo'llaniladi.</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Placeholder 1" descr="image.jpg"/>
          <p:cNvPicPr>
            <a:picLocks noGrp="1" noChangeAspect="1"/>
          </p:cNvPicPr>
          <p:nvPr>
            <p:ph type="pic" idx="2"/>
          </p:nvPr>
        </p:nvPicPr>
        <p:blipFill>
          <a:blip r:embed="rId2"/>
          <a:srcRect l="5614" r="5614"/>
          <a:stretch>
            <a:fillRect/>
          </a:stretch>
        </p:blipFill>
        <p:spPr/>
      </p:pic>
      <p:sp>
        <p:nvSpPr>
          <p:cNvPr id="3" name="Title 2"/>
          <p:cNvSpPr>
            <a:spLocks noGrp="1"/>
          </p:cNvSpPr>
          <p:nvPr>
            <p:ph type="title"/>
          </p:nvPr>
        </p:nvSpPr>
        <p:spPr/>
        <p:txBody>
          <a:bodyPr/>
          <a:lstStyle/>
          <a:p>
            <a:r>
              <a:rPr sz="4200"/>
              <a:t>Ilmiy Tadqiqotlar: Metodlar va Natijalar</a:t>
            </a:r>
          </a:p>
        </p:txBody>
      </p:sp>
      <p:sp>
        <p:nvSpPr>
          <p:cNvPr id="4" name="Text Placeholder 3"/>
          <p:cNvSpPr>
            <a:spLocks noGrp="1"/>
          </p:cNvSpPr>
          <p:nvPr>
            <p:ph type="body" idx="1"/>
          </p:nvPr>
        </p:nvSpPr>
        <p:spPr/>
        <p:txBody>
          <a:bodyPr/>
          <a:lstStyle/>
          <a:p>
            <a:r>
              <a:rPr sz="2070"/>
              <a:t>Neytronlar va modda o'zaro ta'sirini o'rganish uchun turli metodlar qo'llaniladi. Tadqiqot natijalari ilm-fan va sanoat uchun muhim ahamiyatga ega, xususan, materiallar ishlab chiqarishda va tibbiyotda. Bu tadqiqotlar nazariy va amaliy jihatdan baholanadi.</a:t>
            </a:r>
          </a:p>
        </p:txBody>
      </p:sp>
      <p:sp>
        <p:nvSpPr>
          <p:cNvPr id="5" name="Text Placeholder 4"/>
          <p:cNvSpPr>
            <a:spLocks noGrp="1"/>
          </p:cNvSpPr>
          <p:nvPr>
            <p:ph type="body" idx="3"/>
          </p:nvPr>
        </p:nvSpPr>
        <p:spPr/>
        <p:txBody>
          <a:bodyPr/>
          <a:lstStyle/>
          <a:p>
            <a:r>
              <a:rPr sz="2060"/>
              <a:t>Neytronlar va modda o'zaro ta'sirini o'rganishda eksperimental va nazariy metodlar qo'llaniladi. Neytron dispersiyasi va spektroskopiya usullaridan foydalanish natijalari modda xususiyatlarini aniqlashga yordam beradi.</a:t>
            </a:r>
          </a:p>
        </p:txBody>
      </p:sp>
      <p:sp>
        <p:nvSpPr>
          <p:cNvPr id="6" name="TextBox 5"/>
          <p:cNvSpPr txBox="1"/>
          <p:nvPr/>
        </p:nvSpPr>
        <p:spPr>
          <a:xfrm>
            <a:off x="10403584" y="9189521"/>
            <a:ext cx="6803100" cy="228600"/>
          </a:xfrm>
          <a:prstGeom prst="rect">
            <a:avLst/>
          </a:prstGeom>
          <a:solidFill>
            <a:srgbClr val="F5F3F2"/>
          </a:solidFill>
        </p:spPr>
        <p:txBody>
          <a:bodyPr wrap="none" tIns="0" bIns="0" lIns="0" rIns="0">
            <a:spAutoFit/>
          </a:bodyPr>
          <a:lstStyle/>
          <a:p>
            <a:pPr algn="ctr"/>
            <a:r>
              <a:rPr sz="1100"/>
              <a:t>Photo by </a:t>
            </a:r>
            <a:r>
              <a:rPr sz="1100">
                <a:hlinkClick r:id="rId3"/>
              </a:rPr>
              <a:t>Tomas Martinez</a:t>
            </a:r>
            <a:r>
              <a:rPr sz="1100"/>
              <a:t> on </a:t>
            </a:r>
            <a:r>
              <a:rPr sz="1100">
                <a:hlinkClick r:id="rId4"/>
              </a:rPr>
              <a:t>Unsplash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rPr sz="3710"/>
              <a:t>Neytronlar va Modda: Kelajakdagi Tadqiqotlar</a:t>
            </a:r>
          </a:p>
        </p:txBody>
      </p:sp>
      <p:sp>
        <p:nvSpPr>
          <p:cNvPr id="3" name="Subtitle 2"/>
          <p:cNvSpPr>
            <a:spLocks noGrp="1"/>
          </p:cNvSpPr>
          <p:nvPr>
            <p:ph type="subTitle" idx="1"/>
          </p:nvPr>
        </p:nvSpPr>
        <p:spPr/>
        <p:txBody>
          <a:bodyPr/>
          <a:lstStyle/>
          <a:p>
            <a:r>
              <a:rPr sz="2180"/>
              <a:t>Neytronlar va modda o'zaro ta'sirini o'rganish kelajakda ko'plab yangi imkoniyatlarga olib kelishi mumkin, bu esa ilm-fanda katta o'zgarishlarga sabab bo'ladi.</a:t>
            </a:r>
          </a:p>
        </p:txBody>
      </p:sp>
      <p:sp>
        <p:nvSpPr>
          <p:cNvPr id="4" name="Text Placeholder 3"/>
          <p:cNvSpPr>
            <a:spLocks noGrp="1"/>
          </p:cNvSpPr>
          <p:nvPr>
            <p:ph type="body" idx="2"/>
          </p:nvPr>
        </p:nvSpPr>
        <p:spPr/>
        <p:txBody>
          <a:bodyPr/>
          <a:lstStyle/>
          <a:p>
            <a:r>
              <a:rPr sz="1839"/>
              <a:t>Kelajakdagi tadqiqotlar neytronlar va modda o'zaro ta'sirini chuqur o'rganishga qaratilgan, yangi materiallar yaratishga yordam beradi.</a:t>
            </a:r>
          </a:p>
        </p:txBody>
      </p:sp>
      <p:sp>
        <p:nvSpPr>
          <p:cNvPr id="5" name="Text Placeholder 4"/>
          <p:cNvSpPr>
            <a:spLocks noGrp="1"/>
          </p:cNvSpPr>
          <p:nvPr>
            <p:ph type="body" idx="3"/>
          </p:nvPr>
        </p:nvSpPr>
        <p:spPr/>
        <p:txBody>
          <a:bodyPr/>
          <a:lstStyle/>
          <a:p>
            <a:r>
              <a:rPr sz="1850"/>
              <a:t>Neytronlar va modda o'zaro ta'sirini o'rganish nano texnologiyalar va materialshunoslikda yangi innovatsiyalarni keltirib chiqaradi.</a:t>
            </a:r>
          </a:p>
        </p:txBody>
      </p:sp>
      <p:sp>
        <p:nvSpPr>
          <p:cNvPr id="6" name="Text Placeholder 5"/>
          <p:cNvSpPr>
            <a:spLocks noGrp="1"/>
          </p:cNvSpPr>
          <p:nvPr>
            <p:ph type="body" idx="4"/>
          </p:nvPr>
        </p:nvSpPr>
        <p:spPr/>
        <p:txBody>
          <a:bodyPr/>
          <a:lstStyle/>
          <a:p>
            <a:r>
              <a:rPr sz="1889"/>
              <a:t>Ilmiy hamkorlik va innovatsiyalar orqali neytronlar bilan bog'liq tadqiqotlar kengayadi va yangi yutuqlarga erishiladi.</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rPr sz="5280"/>
              <a:t>Xulosa</a:t>
            </a:r>
          </a:p>
        </p:txBody>
      </p:sp>
      <p:sp>
        <p:nvSpPr>
          <p:cNvPr id="3" name="Text Placeholder 2"/>
          <p:cNvSpPr>
            <a:spLocks noGrp="1"/>
          </p:cNvSpPr>
          <p:nvPr>
            <p:ph type="body" idx="10" sz="quarter"/>
          </p:nvPr>
        </p:nvSpPr>
        <p:spPr/>
        <p:txBody>
          <a:bodyPr/>
          <a:lstStyle/>
          <a:p>
            <a:r>
              <a:rPr sz="2920"/>
              <a:t>Neytronlarning modda bilan o'zaro ta'siri</a:t>
            </a:r>
          </a:p>
        </p:txBody>
      </p:sp>
      <p:sp>
        <p:nvSpPr>
          <p:cNvPr id="4" name="Text Placeholder 3"/>
          <p:cNvSpPr>
            <a:spLocks noGrp="1"/>
          </p:cNvSpPr>
          <p:nvPr>
            <p:ph type="body" idx="11" sz="quarter"/>
          </p:nvPr>
        </p:nvSpPr>
        <p:spPr/>
        <p:txBody>
          <a:bodyPr/>
          <a:lstStyle/>
          <a:p>
            <a:r>
              <a:rPr sz="2060"/>
              <a:t>Neytronlarning modda bilan o'zaro ta'siri ilmiy tadqiqotlar uchun muhimdir. Ular moddaning fizik va kimyoviy xususiyatlariga ta'sir ko'rsatadi, bu esa yangi materiallar yaratishda yordam beradi.</a:t>
            </a:r>
          </a:p>
        </p:txBody>
      </p:sp>
      <p:sp>
        <p:nvSpPr>
          <p:cNvPr id="5" name="Text Placeholder 4"/>
          <p:cNvSpPr>
            <a:spLocks noGrp="1"/>
          </p:cNvSpPr>
          <p:nvPr>
            <p:ph type="body" idx="12" sz="quarter"/>
          </p:nvPr>
        </p:nvSpPr>
        <p:spPr/>
        <p:txBody>
          <a:bodyPr/>
          <a:lstStyle/>
          <a:p>
            <a:r>
              <a:rPr sz="2200"/>
              <a:t>Neytronlarning modda bilan o'zaro ta'siri kelajakdagi tadqiqotlar va yangi texnologiyalarni rivojlantirishda muhim ahamiyatga ega.</a:t>
            </a:r>
          </a:p>
        </p:txBody>
      </p:sp>
      <p:sp>
        <p:nvSpPr>
          <p:cNvPr id="6" name="Text Placeholder 5"/>
          <p:cNvSpPr>
            <a:spLocks noGrp="1"/>
          </p:cNvSpPr>
          <p:nvPr>
            <p:ph type="body" idx="13" sz="quarter"/>
          </p:nvPr>
        </p:nvSpPr>
        <p:spPr/>
        <p:txBody>
          <a:bodyPr/>
          <a:lstStyle/>
          <a:p>
            <a:r>
              <a:rPr sz="2130"/>
              <a:t>Neytronlar atom tuzilishida muhim rol o'ynaydi. Ular energiya ishlab chiqarishda va tibbiyotda qo'llaniladi, masalan, radioterapiya va diagnostika jarayonlarida.</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Foydalanilgan Adabiyotlar</a:t>
            </a:r>
          </a:p>
        </p:txBody>
      </p:sp>
      <p:sp>
        <p:nvSpPr>
          <p:cNvPr id="3" name="Content Placeholder 2"/>
          <p:cNvSpPr>
            <a:spLocks noGrp="1"/>
          </p:cNvSpPr>
          <p:nvPr>
            <p:ph idx="1"/>
          </p:nvPr>
        </p:nvSpPr>
        <p:spPr/>
        <p:txBody>
          <a:bodyPr/>
          <a:lstStyle/>
          <a:p>
            <a:r>
              <a:t>1. Khalilov, U. S. Neytronlarning modda bilan o'zaro ta'siri: Tadqiqotlar va natijalar. O'zbekiston Milliy Universiteti, 2021</a:t>
            </a:r>
          </a:p>
          <a:p>
            <a:r>
              <a:t>2. Sukurov, A. N. Neytronlar va ularning modda ichidagi harakatlari. Fizika va Astronomiya jurnali, 2022</a:t>
            </a:r>
          </a:p>
          <a:p>
            <a:r>
              <a:t>3. Abdullayev, B. Neytronlar: Atom tuzilishiga ta'siri va qo'llanilishi. O'zbekiston Fanlar Akademiyasi, 2020</a:t>
            </a:r>
          </a:p>
          <a:p>
            <a:r>
              <a:t>4. Akramov, R. Neytronlar va modda: Ilmiy tadqiqotlar. O'zbekiston Respublikasi Fanlar Akademiyasi, 2023</a:t>
            </a:r>
          </a:p>
          <a:p>
            <a:r>
              <a:t>5. Ismoilov, T. Neytronlar va materialshunoslik: Yangiliklar va istiqbollar. Materialshunoslik jurnali, 2022</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E'tiboringiz uchun rahmat!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Reja</a:t>
            </a:r>
          </a:p>
        </p:txBody>
      </p:sp>
      <p:sp>
        <p:nvSpPr>
          <p:cNvPr id="3" name="Subtitle 2"/>
          <p:cNvSpPr>
            <a:spLocks noGrp="1"/>
          </p:cNvSpPr>
          <p:nvPr>
            <p:ph type="subTitle" idx="1"/>
          </p:nvPr>
        </p:nvSpPr>
        <p:spPr/>
        <p:txBody>
          <a:bodyPr/>
          <a:lstStyle/>
          <a:p>
            <a:r>
              <a:t>Neytronlarning modda ichidagi harakatlari va ta'siri</a:t>
            </a:r>
          </a:p>
        </p:txBody>
      </p:sp>
      <p:sp>
        <p:nvSpPr>
          <p:cNvPr id="4" name="Subtitle 3"/>
          <p:cNvSpPr>
            <a:spLocks noGrp="1"/>
          </p:cNvSpPr>
          <p:nvPr>
            <p:ph type="subTitle" idx="2"/>
          </p:nvPr>
        </p:nvSpPr>
        <p:spPr/>
        <p:txBody>
          <a:bodyPr/>
          <a:lstStyle/>
          <a:p>
            <a:r>
              <a:t>Neytronlarning atom tuzilishiga ta'siri va qo'llanilishi</a:t>
            </a:r>
          </a:p>
        </p:txBody>
      </p:sp>
      <p:sp>
        <p:nvSpPr>
          <p:cNvPr id="5" name="Subtitle 4"/>
          <p:cNvSpPr>
            <a:spLocks noGrp="1"/>
          </p:cNvSpPr>
          <p:nvPr>
            <p:ph type="subTitle" idx="3"/>
          </p:nvPr>
        </p:nvSpPr>
        <p:spPr/>
        <p:txBody>
          <a:bodyPr/>
          <a:lstStyle/>
          <a:p>
            <a:r>
              <a:t>Neytronlarni modda bilan o'zaro ta'siri: ilmiy tadqiqotlar</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rPr sz="5000"/>
              <a:t>Neytronlarning modda bilan o'zaro ta'siri</a:t>
            </a:r>
          </a:p>
        </p:txBody>
      </p:sp>
      <p:sp>
        <p:nvSpPr>
          <p:cNvPr id="3" name="Text Placeholder 2"/>
          <p:cNvSpPr>
            <a:spLocks noGrp="1"/>
          </p:cNvSpPr>
          <p:nvPr>
            <p:ph type="body" idx="10" sz="quarter"/>
          </p:nvPr>
        </p:nvSpPr>
        <p:spPr/>
        <p:txBody>
          <a:bodyPr/>
          <a:lstStyle/>
          <a:p>
            <a:r>
              <a:rPr sz="3010"/>
              <a:t>Neytronlar va modda aloqalari</a:t>
            </a:r>
          </a:p>
        </p:txBody>
      </p:sp>
      <p:sp>
        <p:nvSpPr>
          <p:cNvPr id="4" name="Text Placeholder 3"/>
          <p:cNvSpPr>
            <a:spLocks noGrp="1"/>
          </p:cNvSpPr>
          <p:nvPr>
            <p:ph type="body" idx="11" sz="quarter"/>
          </p:nvPr>
        </p:nvSpPr>
        <p:spPr/>
        <p:txBody>
          <a:bodyPr/>
          <a:lstStyle/>
          <a:p>
            <a:r>
              <a:rPr sz="2150"/>
              <a:t>Neytronlar moddaning ichki tuzilmasida muhim rol o'ynaydi, ularning mavjudligi atomning barqarorligini ta'minlaydi va kimyoviy reaksiyalarga ta'sir qiladi.</a:t>
            </a:r>
          </a:p>
        </p:txBody>
      </p:sp>
      <p:sp>
        <p:nvSpPr>
          <p:cNvPr id="5" name="Text Placeholder 4"/>
          <p:cNvSpPr>
            <a:spLocks noGrp="1"/>
          </p:cNvSpPr>
          <p:nvPr>
            <p:ph type="body" idx="12" sz="quarter"/>
          </p:nvPr>
        </p:nvSpPr>
        <p:spPr/>
        <p:txBody>
          <a:bodyPr/>
          <a:lstStyle/>
          <a:p>
            <a:r>
              <a:rPr sz="2180"/>
              <a:t>Neytronlarning roli atomlarning barqarorligini saqlashda muhimdir. Ular urush va energiya ishlab chiqarish kabi amaliyotlarda qo'llaniladi.</a:t>
            </a:r>
          </a:p>
        </p:txBody>
      </p:sp>
      <p:sp>
        <p:nvSpPr>
          <p:cNvPr id="6" name="Text Placeholder 5"/>
          <p:cNvSpPr>
            <a:spLocks noGrp="1"/>
          </p:cNvSpPr>
          <p:nvPr>
            <p:ph type="body" idx="13" sz="quarter"/>
          </p:nvPr>
        </p:nvSpPr>
        <p:spPr/>
        <p:txBody>
          <a:bodyPr/>
          <a:lstStyle/>
          <a:p>
            <a:r>
              <a:rPr sz="2130"/>
              <a:t>Neytronlar modda ichida harakatlanayotganda, ular atomlararo kuchlarni o'zaro ta'sirga olib keladi, bu esa materialning fizik xususiyatlarini o'zgartirishi mumkin.</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rPr sz="5000"/>
              <a:t>Neytronlarning modda ichidagi harakatlari</a:t>
            </a:r>
          </a:p>
        </p:txBody>
      </p:sp>
      <p:sp>
        <p:nvSpPr>
          <p:cNvPr id="3" name="Text Placeholder 2"/>
          <p:cNvSpPr>
            <a:spLocks noGrp="1"/>
          </p:cNvSpPr>
          <p:nvPr>
            <p:ph type="body" idx="10" sz="quarter"/>
          </p:nvPr>
        </p:nvSpPr>
        <p:spPr/>
        <p:txBody>
          <a:bodyPr/>
          <a:lstStyle/>
          <a:p>
            <a:r>
              <a:rPr sz="2370"/>
              <a:t>Neytronlar modda ichida harakatlanish jarayonida bir necha usulda yo'l oladi. Ular modda molekulalari bilan to'qnashuvlar orqali energiya almashadilar va bu jarayon modda ichida turli xil harakatlarni yuzaga keltiradi. Neytronlar, odatda, bir joydan boshqa joyga o'tish uchun uchuvchi xususiyatlarga ega bo'lib, ularning harakatini moddaning turiga qarab aniqlanadi.</a:t>
            </a:r>
          </a:p>
        </p:txBody>
      </p:sp>
      <p:sp>
        <p:nvSpPr>
          <p:cNvPr id="4" name="Text Placeholder 3"/>
          <p:cNvSpPr>
            <a:spLocks noGrp="1"/>
          </p:cNvSpPr>
          <p:nvPr>
            <p:ph type="body" idx="11" sz="quarter"/>
          </p:nvPr>
        </p:nvSpPr>
        <p:spPr/>
        <p:txBody>
          <a:bodyPr/>
          <a:lstStyle/>
          <a:p>
            <a:r>
              <a:rPr sz="2380"/>
              <a:t>Neytronlarning modda ichida harakatlanishi turli o'zgarishlarga olib kelishi mumkin. Masalan, neytronlar urishgan molekulalar energiya oladi va bu energiya moddaning kimyoviy xususiyatlarini o'zgartirishi mumkin. Shuningdek, neytronlar modda ichida radiatsiya chiqarishga sabab bo'lishi mumkin, bu esa ko'plab ilmiy va sanoat jarayonlarida muhim ahamiyatga ega.</a:t>
            </a:r>
          </a:p>
        </p:txBody>
      </p:sp>
      <p:sp>
        <p:nvSpPr>
          <p:cNvPr id="5" name="Text Placeholder 4"/>
          <p:cNvSpPr>
            <a:spLocks noGrp="1"/>
          </p:cNvSpPr>
          <p:nvPr>
            <p:ph type="body" idx="12" sz="quarter"/>
          </p:nvPr>
        </p:nvSpPr>
        <p:spPr/>
        <p:txBody>
          <a:bodyPr/>
          <a:lstStyle/>
          <a:p>
            <a:r>
              <a:rPr sz="2360"/>
              <a:t>Neytronlarning harakatlari fizikaning asosiy qonunlariga, xususan, mexanik va kvant mexanikasiga asoslangan. Neytronlar modda ichida harakatlanayotganda, ular to'qnashuvlar va energiya almashinuvi kabi jarayonlarga duch keladilar. Bu jarayonlar ilmiy tadqiqotlar va sanoat texnologiyalari uchun muhimdir, chunki ular materiallarning xususiyatlarini tushunishga yordam beradi.</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rPr sz="4980"/>
              <a:t>Neytronlarning modda tarkibiga ta'siri</a:t>
            </a:r>
          </a:p>
        </p:txBody>
      </p:sp>
      <p:sp>
        <p:nvSpPr>
          <p:cNvPr id="3" name="Text Placeholder 2"/>
          <p:cNvSpPr>
            <a:spLocks noGrp="1"/>
          </p:cNvSpPr>
          <p:nvPr>
            <p:ph type="body" idx="11" sz="quarter"/>
          </p:nvPr>
        </p:nvSpPr>
        <p:spPr/>
        <p:txBody>
          <a:bodyPr/>
          <a:lstStyle/>
          <a:p>
            <a:r>
              <a:rPr sz="2890"/>
              <a:t>Neytronlarning ta'siri</a:t>
            </a:r>
          </a:p>
        </p:txBody>
      </p:sp>
      <p:sp>
        <p:nvSpPr>
          <p:cNvPr id="4" name="Text Placeholder 3"/>
          <p:cNvSpPr>
            <a:spLocks noGrp="1"/>
          </p:cNvSpPr>
          <p:nvPr>
            <p:ph type="body" idx="12" sz="quarter"/>
          </p:nvPr>
        </p:nvSpPr>
        <p:spPr/>
        <p:txBody>
          <a:bodyPr/>
          <a:lstStyle/>
          <a:p>
            <a:r>
              <a:rPr sz="2370"/>
              <a:t>Neytronlar modda tarkibidagi atomlarga ta'sir qiladi. Bu ta'sir modda fizikasi va kimyosi uchun muhimdir.</a:t>
            </a:r>
          </a:p>
        </p:txBody>
      </p:sp>
      <p:sp>
        <p:nvSpPr>
          <p:cNvPr id="5" name="Text Placeholder 4"/>
          <p:cNvSpPr>
            <a:spLocks noGrp="1"/>
          </p:cNvSpPr>
          <p:nvPr>
            <p:ph type="body" idx="13" sz="quarter"/>
          </p:nvPr>
        </p:nvSpPr>
        <p:spPr/>
        <p:txBody>
          <a:bodyPr/>
          <a:lstStyle/>
          <a:p>
            <a:r>
              <a:rPr sz="2880"/>
              <a:t>O'zgarishlar va izohlar</a:t>
            </a:r>
          </a:p>
        </p:txBody>
      </p:sp>
      <p:sp>
        <p:nvSpPr>
          <p:cNvPr id="6" name="Text Placeholder 5"/>
          <p:cNvSpPr>
            <a:spLocks noGrp="1"/>
          </p:cNvSpPr>
          <p:nvPr>
            <p:ph type="body" idx="14" sz="quarter"/>
          </p:nvPr>
        </p:nvSpPr>
        <p:spPr/>
        <p:txBody>
          <a:bodyPr/>
          <a:lstStyle/>
          <a:p>
            <a:r>
              <a:rPr sz="2460"/>
              <a:t>Modda tarkibidagi o'zgarishlar neytronlar energiyasi va atomlar bilan ta'siridan kelib chiqadi. Bu jarayonlarning ilmiy izohlari mavjud.</a:t>
            </a:r>
          </a:p>
        </p:txBody>
      </p:sp>
      <p:pic>
        <p:nvPicPr>
          <p:cNvPr id="7" name="Picture Placeholder 6" descr="image.jpg"/>
          <p:cNvPicPr>
            <a:picLocks noGrp="1" noChangeAspect="1"/>
          </p:cNvPicPr>
          <p:nvPr>
            <p:ph type="pic" idx="15" sz="quarter"/>
          </p:nvPr>
        </p:nvPicPr>
        <p:blipFill>
          <a:blip r:embed="rId2"/>
          <a:srcRect t="20643" b="20643"/>
          <a:stretch>
            <a:fillRect/>
          </a:stretch>
        </p:blipFill>
        <p:spPr/>
      </p:pic>
      <p:sp>
        <p:nvSpPr>
          <p:cNvPr id="8" name="TextBox 7"/>
          <p:cNvSpPr txBox="1"/>
          <p:nvPr/>
        </p:nvSpPr>
        <p:spPr>
          <a:xfrm>
            <a:off x="9319111" y="8750487"/>
            <a:ext cx="7296150" cy="228600"/>
          </a:xfrm>
          <a:prstGeom prst="rect">
            <a:avLst/>
          </a:prstGeom>
          <a:solidFill>
            <a:srgbClr val="F5F3F2"/>
          </a:solidFill>
        </p:spPr>
        <p:txBody>
          <a:bodyPr wrap="none" tIns="0" bIns="0" lIns="0" rIns="0">
            <a:spAutoFit/>
          </a:bodyPr>
          <a:lstStyle/>
          <a:p>
            <a:pPr algn="ctr"/>
            <a:r>
              <a:rPr sz="1100"/>
              <a:t>Photo by </a:t>
            </a:r>
            <a:r>
              <a:rPr sz="1100">
                <a:hlinkClick r:id="rId3"/>
              </a:rPr>
              <a:t>Emad El Byed</a:t>
            </a:r>
            <a:r>
              <a:rPr sz="1100"/>
              <a:t> on </a:t>
            </a:r>
            <a:r>
              <a:rPr sz="1100">
                <a:hlinkClick r:id="rId4"/>
              </a:rPr>
              <a:t>Unsplash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rPr sz="4730"/>
              <a:t>Neytronlarning modda bilan o'zaro ta'sirining natijalari</a:t>
            </a:r>
          </a:p>
        </p:txBody>
      </p:sp>
      <p:sp>
        <p:nvSpPr>
          <p:cNvPr id="3" name="Text Placeholder 2"/>
          <p:cNvSpPr>
            <a:spLocks noGrp="1"/>
          </p:cNvSpPr>
          <p:nvPr>
            <p:ph type="body" idx="10" sz="quarter"/>
          </p:nvPr>
        </p:nvSpPr>
        <p:spPr/>
        <p:txBody>
          <a:bodyPr/>
          <a:lstStyle/>
          <a:p>
            <a:r>
              <a:rPr sz="2920"/>
              <a:t>Neytronlarning modda bilan o'zaro ta'siri natijasida yangi elementlar hosil bo'lishi va kimyoviy reaksiyalarni kuchaytirish mumkin. Bu ta'sirlar neutronlar yordamida moddaning strukturasini o'zgartirishi va yangi materiallar yaratishi mumkin. Shuningdek, bu jarayonlar radioaktivlik va energiya ishlab chiqarishda muhim rol o'ynaydi.</a:t>
            </a:r>
          </a:p>
        </p:txBody>
      </p:sp>
      <p:sp>
        <p:nvSpPr>
          <p:cNvPr id="4" name="Text Placeholder 3"/>
          <p:cNvSpPr>
            <a:spLocks noGrp="1"/>
          </p:cNvSpPr>
          <p:nvPr>
            <p:ph type="body" idx="11" sz="quarter"/>
          </p:nvPr>
        </p:nvSpPr>
        <p:spPr/>
        <p:txBody>
          <a:bodyPr/>
          <a:lstStyle/>
          <a:p>
            <a:r>
              <a:rPr sz="2940"/>
              <a:t>Ushbu natijalar atom energiyasi, tibbiyot va materialshunoslik kabi sohalarda juda katta ahamiyatga ega. Neytronlarning modda bilan o'zaro ta'siri kelajakdagi tadqiqotlarda yangi texnologiyalar va ilmiy kashfiyotlar uchun asos bo'lishi mumkin. Bu sohalarda innovatsiyalarni rivojlantirish uchun katta imkoniyatlar mavjud.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 Placeholder 1"/>
          <p:cNvSpPr>
            <a:spLocks noGrp="1"/>
          </p:cNvSpPr>
          <p:nvPr>
            <p:ph type="body" idx="1"/>
          </p:nvPr>
        </p:nvSpPr>
        <p:spPr/>
        <p:txBody>
          <a:bodyPr/>
          <a:lstStyle/>
          <a:p>
            <a:r>
              <a:rPr sz="1550"/>
              <a:t>Neytronlar atom yadrosining muhim qismi hisoblanadi.</a:t>
            </a:r>
          </a:p>
        </p:txBody>
      </p:sp>
      <p:sp>
        <p:nvSpPr>
          <p:cNvPr id="3" name="Text Placeholder 2"/>
          <p:cNvSpPr>
            <a:spLocks noGrp="1"/>
          </p:cNvSpPr>
          <p:nvPr>
            <p:ph type="body" idx="3"/>
          </p:nvPr>
        </p:nvSpPr>
        <p:spPr/>
        <p:txBody>
          <a:bodyPr/>
          <a:lstStyle/>
          <a:p>
            <a:r>
              <a:rPr sz="2620"/>
              <a:t>Neytronlar atom tuzilishida muhim rol o'ynaydi. Ular barqarorlikni ta'minlab, protonlar bilan o'zaro ta'sir qiladi. Neytronlarning mavjudligi atomning fizik va kimyoviy xususiyatlariga ta'sir ko'rsatadi.</a:t>
            </a:r>
          </a:p>
        </p:txBody>
      </p:sp>
      <p:sp>
        <p:nvSpPr>
          <p:cNvPr id="4" name="Subtitle 3"/>
          <p:cNvSpPr>
            <a:spLocks noGrp="1"/>
          </p:cNvSpPr>
          <p:nvPr>
            <p:ph type="subTitle" idx="4"/>
          </p:nvPr>
        </p:nvSpPr>
        <p:spPr/>
        <p:txBody>
          <a:bodyPr/>
          <a:lstStyle/>
          <a:p>
            <a:r>
              <a:rPr sz="2060"/>
              <a:t>Neytronlar va atom yadrosi</a:t>
            </a:r>
          </a:p>
        </p:txBody>
      </p:sp>
      <p:sp>
        <p:nvSpPr>
          <p:cNvPr id="5" name="Subtitle 4"/>
          <p:cNvSpPr>
            <a:spLocks noGrp="1"/>
          </p:cNvSpPr>
          <p:nvPr>
            <p:ph type="subTitle" idx="5"/>
          </p:nvPr>
        </p:nvSpPr>
        <p:spPr/>
        <p:txBody>
          <a:bodyPr/>
          <a:lstStyle/>
          <a:p>
            <a:r>
              <a:rPr sz="1980"/>
              <a:t>Neytronlarning barqarorlikka ta'siri</a:t>
            </a:r>
          </a:p>
        </p:txBody>
      </p:sp>
      <p:sp>
        <p:nvSpPr>
          <p:cNvPr id="6" name="Text Placeholder 5"/>
          <p:cNvSpPr>
            <a:spLocks noGrp="1"/>
          </p:cNvSpPr>
          <p:nvPr>
            <p:ph type="body" idx="6"/>
          </p:nvPr>
        </p:nvSpPr>
        <p:spPr/>
        <p:txBody>
          <a:bodyPr/>
          <a:lstStyle/>
          <a:p>
            <a:r>
              <a:rPr sz="1470"/>
              <a:t>Neytronlar, protonlar bilan atom yadrosining barqarorligini ta'minlaydi.</a:t>
            </a:r>
          </a:p>
        </p:txBody>
      </p:sp>
      <p:sp>
        <p:nvSpPr>
          <p:cNvPr id="7" name="Title 6"/>
          <p:cNvSpPr>
            <a:spLocks noGrp="1"/>
          </p:cNvSpPr>
          <p:nvPr>
            <p:ph type="title"/>
          </p:nvPr>
        </p:nvSpPr>
        <p:spPr/>
        <p:txBody>
          <a:bodyPr/>
          <a:lstStyle/>
          <a:p>
            <a:r>
              <a:rPr sz="5140"/>
              <a:t>Neytronlarning atom tuzilishiga ta'siri</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Placeholder 1" descr="image.jpg"/>
          <p:cNvPicPr>
            <a:picLocks noGrp="1" noChangeAspect="1"/>
          </p:cNvPicPr>
          <p:nvPr>
            <p:ph type="pic" idx="2"/>
          </p:nvPr>
        </p:nvPicPr>
        <p:blipFill>
          <a:blip r:embed="rId2"/>
          <a:srcRect t="14678" b="14678"/>
          <a:stretch>
            <a:fillRect/>
          </a:stretch>
        </p:blipFill>
        <p:spPr/>
      </p:pic>
      <p:sp>
        <p:nvSpPr>
          <p:cNvPr id="3" name="Title 2"/>
          <p:cNvSpPr>
            <a:spLocks noGrp="1"/>
          </p:cNvSpPr>
          <p:nvPr>
            <p:ph type="title"/>
          </p:nvPr>
        </p:nvSpPr>
        <p:spPr/>
        <p:txBody>
          <a:bodyPr/>
          <a:lstStyle/>
          <a:p>
            <a:r>
              <a:rPr sz="4760"/>
              <a:t>Neytronlar va atom energiyasi</a:t>
            </a:r>
          </a:p>
        </p:txBody>
      </p:sp>
      <p:sp>
        <p:nvSpPr>
          <p:cNvPr id="4" name="Text Placeholder 3"/>
          <p:cNvSpPr>
            <a:spLocks noGrp="1"/>
          </p:cNvSpPr>
          <p:nvPr>
            <p:ph type="body" idx="1"/>
          </p:nvPr>
        </p:nvSpPr>
        <p:spPr/>
        <p:txBody>
          <a:bodyPr/>
          <a:lstStyle/>
          <a:p>
            <a:r>
              <a:rPr sz="2210"/>
              <a:t>Neytronlar atom energiyasi ishlab chiqarishda muhim rol o'ynaydi. Ular yadro reaksiyalarini boshqaradi va atom elektr stansiyalarida energiya ishlab chiqaradi. Neytronlar yadro yoqilg'isi ichidagi atomlar orasidagi o'zaro ta'sirlarni kuchaytiradi va energiya chiqarish jarayonlarini tezlashtiradi.</a:t>
            </a:r>
          </a:p>
        </p:txBody>
      </p:sp>
      <p:sp>
        <p:nvSpPr>
          <p:cNvPr id="5" name="Subtitle 4"/>
          <p:cNvSpPr>
            <a:spLocks noGrp="1"/>
          </p:cNvSpPr>
          <p:nvPr>
            <p:ph type="subTitle" idx="3"/>
          </p:nvPr>
        </p:nvSpPr>
        <p:spPr/>
        <p:txBody>
          <a:bodyPr/>
          <a:lstStyle/>
          <a:p>
            <a:r>
              <a:rPr sz="1970"/>
              <a:t>Neytronlarning energiya ishlab chiqarishdagi roli</a:t>
            </a:r>
          </a:p>
        </p:txBody>
      </p:sp>
      <p:sp>
        <p:nvSpPr>
          <p:cNvPr id="6" name="Subtitle 5"/>
          <p:cNvSpPr>
            <a:spLocks noGrp="1"/>
          </p:cNvSpPr>
          <p:nvPr>
            <p:ph type="subTitle" idx="4"/>
          </p:nvPr>
        </p:nvSpPr>
        <p:spPr/>
        <p:txBody>
          <a:bodyPr/>
          <a:lstStyle/>
          <a:p>
            <a:r>
              <a:rPr sz="2080"/>
              <a:t>Yadro reaksiyalarini boshqarish</a:t>
            </a:r>
          </a:p>
        </p:txBody>
      </p:sp>
      <p:pic>
        <p:nvPicPr>
          <p:cNvPr id="7" name="Picture Placeholder 6" descr="image.jpg"/>
          <p:cNvPicPr>
            <a:picLocks noGrp="1" noChangeAspect="1"/>
          </p:cNvPicPr>
          <p:nvPr>
            <p:ph type="pic" idx="5"/>
          </p:nvPr>
        </p:nvPicPr>
        <p:blipFill>
          <a:blip r:embed="rId5"/>
          <a:srcRect t="14727" b="14727"/>
          <a:stretch>
            <a:fillRect/>
          </a:stretch>
        </p:blipFill>
        <p:spPr/>
      </p:pic>
      <p:sp>
        <p:nvSpPr>
          <p:cNvPr id="8" name="TextBox 7"/>
          <p:cNvSpPr txBox="1"/>
          <p:nvPr/>
        </p:nvSpPr>
        <p:spPr>
          <a:xfrm>
            <a:off x="10047017" y="8968643"/>
            <a:ext cx="6643200" cy="228600"/>
          </a:xfrm>
          <a:prstGeom prst="rect">
            <a:avLst/>
          </a:prstGeom>
          <a:solidFill>
            <a:srgbClr val="F5F3F2"/>
          </a:solidFill>
        </p:spPr>
        <p:txBody>
          <a:bodyPr wrap="none" tIns="0" bIns="0" lIns="0" rIns="0">
            <a:spAutoFit/>
          </a:bodyPr>
          <a:lstStyle/>
          <a:p>
            <a:pPr algn="ctr"/>
            <a:r>
              <a:rPr sz="1100"/>
              <a:t>Photo by </a:t>
            </a:r>
            <a:r>
              <a:rPr sz="1100">
                <a:hlinkClick r:id="rId3"/>
              </a:rPr>
              <a:t>Pavel Neznanov</a:t>
            </a:r>
            <a:r>
              <a:rPr sz="1100"/>
              <a:t> on </a:t>
            </a:r>
            <a:r>
              <a:rPr sz="1100">
                <a:hlinkClick r:id="rId4"/>
              </a:rPr>
              <a:t>Unsplash</a:t>
            </a:r>
          </a:p>
        </p:txBody>
      </p:sp>
      <p:sp>
        <p:nvSpPr>
          <p:cNvPr id="9" name="TextBox 8"/>
          <p:cNvSpPr txBox="1"/>
          <p:nvPr/>
        </p:nvSpPr>
        <p:spPr>
          <a:xfrm>
            <a:off x="10047017" y="4343134"/>
            <a:ext cx="6643200" cy="228600"/>
          </a:xfrm>
          <a:prstGeom prst="rect">
            <a:avLst/>
          </a:prstGeom>
          <a:solidFill>
            <a:srgbClr val="F5F3F2"/>
          </a:solidFill>
        </p:spPr>
        <p:txBody>
          <a:bodyPr wrap="none" tIns="0" bIns="0" lIns="0" rIns="0">
            <a:spAutoFit/>
          </a:bodyPr>
          <a:lstStyle/>
          <a:p>
            <a:pPr algn="ctr"/>
            <a:r>
              <a:rPr sz="1100"/>
              <a:t>Photo by </a:t>
            </a:r>
            <a:r>
              <a:rPr sz="1100">
                <a:hlinkClick r:id="rId6"/>
              </a:rPr>
              <a:t>Getty Images</a:t>
            </a:r>
            <a:r>
              <a:rPr sz="1100"/>
              <a:t> on </a:t>
            </a:r>
            <a:r>
              <a:rPr sz="1100">
                <a:hlinkClick r:id="rId7"/>
              </a:rPr>
              <a:t>Unsplash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 Placeholder 1"/>
          <p:cNvSpPr>
            <a:spLocks noGrp="1"/>
          </p:cNvSpPr>
          <p:nvPr>
            <p:ph type="body" idx="15" sz="quarter"/>
          </p:nvPr>
        </p:nvSpPr>
        <p:spPr/>
        <p:txBody>
          <a:bodyPr/>
          <a:lstStyle/>
          <a:p>
            <a:r>
              <a:rPr sz="2490"/>
              <a:t>Neytronlar tibbiyotda bir qator muhim qo'llanmalarga ega. Ularning yordamida tibbiy diagnostikada, masalan, neytron emissiya tomografiyasi orqali kasalliklarni aniqlashda foydalaniladi. Neytron terapiyasi esa o'smalarni davolashda qo'llanilib, uning afzalliklari o'ziga xosdir, chunki u sog'liqni saqlashda kam zarar yetkazadi. Shuningdek, neytronlar bilan bog'liq tadqiqotlar tibbiyot sohasida yangi imkoniyatlar yaratmoqda.</a:t>
            </a:r>
          </a:p>
        </p:txBody>
      </p:sp>
      <p:pic>
        <p:nvPicPr>
          <p:cNvPr id="3" name="Picture Placeholder 2" descr="image.jpg"/>
          <p:cNvPicPr>
            <a:picLocks noGrp="1" noChangeAspect="1"/>
          </p:cNvPicPr>
          <p:nvPr>
            <p:ph type="pic" idx="13" sz="quarter"/>
          </p:nvPr>
        </p:nvPicPr>
        <p:blipFill>
          <a:blip r:embed="rId2"/>
          <a:srcRect t="414" b="414"/>
          <a:stretch>
            <a:fillRect/>
          </a:stretch>
        </p:blipFill>
        <p:spPr/>
      </p:pic>
      <p:sp>
        <p:nvSpPr>
          <p:cNvPr id="4" name="Title 3"/>
          <p:cNvSpPr>
            <a:spLocks noGrp="1"/>
          </p:cNvSpPr>
          <p:nvPr>
            <p:ph type="title"/>
          </p:nvPr>
        </p:nvSpPr>
        <p:spPr/>
        <p:txBody>
          <a:bodyPr/>
          <a:lstStyle/>
          <a:p>
            <a:r>
              <a:rPr sz="4070"/>
              <a:t>Neytronlar va tibbiyotda qo'llanilishi</a:t>
            </a:r>
          </a:p>
        </p:txBody>
      </p:sp>
      <p:sp>
        <p:nvSpPr>
          <p:cNvPr id="5" name="TextBox 4"/>
          <p:cNvSpPr txBox="1"/>
          <p:nvPr/>
        </p:nvSpPr>
        <p:spPr>
          <a:xfrm>
            <a:off x="1196206" y="9288417"/>
            <a:ext cx="6293164" cy="228600"/>
          </a:xfrm>
          <a:prstGeom prst="rect">
            <a:avLst/>
          </a:prstGeom>
          <a:solidFill>
            <a:srgbClr val="F5F3F2"/>
          </a:solidFill>
        </p:spPr>
        <p:txBody>
          <a:bodyPr wrap="none" tIns="0" bIns="0" lIns="0" rIns="0">
            <a:spAutoFit/>
          </a:bodyPr>
          <a:lstStyle/>
          <a:p>
            <a:pPr algn="ctr"/>
            <a:r>
              <a:rPr sz="1100"/>
              <a:t>Photo by </a:t>
            </a:r>
            <a:r>
              <a:rPr sz="1100">
                <a:hlinkClick r:id="rId3"/>
              </a:rPr>
              <a:t>Emad El Byed</a:t>
            </a:r>
            <a:r>
              <a:rPr sz="1100"/>
              <a:t> on </a:t>
            </a:r>
            <a:r>
              <a:rPr sz="1100">
                <a:hlinkClick r:id="rId4"/>
              </a:rPr>
              <a:t>Unsplash</a:t>
            </a: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TotalTime>
  <Words>0</Words>
  <Application>Microsoft Office PowerPoint</Application>
  <PresentationFormat>Custom</PresentationFormat>
  <Paragraphs>0</Paragraphs>
  <Slides>0</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0</vt:i4>
      </vt:variant>
    </vt:vector>
  </HeadingPairs>
  <TitlesOfParts>
    <vt:vector size="11" baseType="lpstr">
      <vt:lpstr>Arial</vt:lpstr>
      <vt:lpstr>Times New Roman</vt:lpstr>
      <vt:lpstr>Prompt Black</vt:lpstr>
      <vt:lpstr>Calibri</vt:lpstr>
      <vt:lpstr>Blinker Black</vt:lpstr>
      <vt:lpstr>PT Sans</vt:lpstr>
      <vt:lpstr>Meiryo UI</vt:lpstr>
      <vt:lpstr>Blinker</vt:lpstr>
      <vt:lpstr>DM Sans</vt:lpstr>
      <vt:lpstr>Amasis MT Pro Black</vt:lpstr>
      <vt:lpstr>Office Theme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Akbarjon</cp:lastModifiedBy>
  <cp:revision>8</cp:revision>
  <dcterms:modified xsi:type="dcterms:W3CDTF">2025-01-21T14:49:49Z</dcterms:modified>
</cp:coreProperties>
</file>