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4" r:id="rId9"/>
    <p:sldId id="272" r:id="rId10"/>
    <p:sldId id="265" r:id="rId11"/>
    <p:sldId id="266" r:id="rId12"/>
    <p:sldId id="270" r:id="rId13"/>
    <p:sldId id="271" r:id="rId14"/>
    <p:sldId id="267" r:id="rId15"/>
    <p:sldId id="268" r:id="rId16"/>
    <p:sldId id="269" r:id="rId17"/>
    <p:sldId id="273" r:id="rId18"/>
    <p:sldId id="275" r:id="rId19"/>
    <p:sldId id="276" r:id="rId20"/>
    <p:sldId id="277" r:id="rId21"/>
    <p:sldId id="278" r:id="rId22"/>
    <p:sldId id="279" r:id="rId23"/>
    <p:sldId id="281" r:id="rId24"/>
    <p:sldId id="280" r:id="rId25"/>
    <p:sldId id="282" r:id="rId26"/>
    <p:sldId id="283" r:id="rId27"/>
    <p:sldId id="284" r:id="rId28"/>
    <p:sldId id="285" r:id="rId29"/>
    <p:sldId id="286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83" d="100"/>
          <a:sy n="83" d="100"/>
        </p:scale>
        <p:origin x="145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74B754-C842-4B15-BE4C-12497FC93C4A}" type="doc">
      <dgm:prSet loTypeId="urn:microsoft.com/office/officeart/2005/8/layout/chevron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7CCE422-A78F-4C44-9EC0-81B18603FF29}">
      <dgm:prSet phldrT="[Текст]"/>
      <dgm:spPr/>
      <dgm:t>
        <a:bodyPr/>
        <a:lstStyle/>
        <a:p>
          <a:r>
            <a:rPr lang="en-US" b="1" dirty="0" smtClean="0">
              <a:latin typeface="Times New Roman" pitchFamily="18" charset="0"/>
              <a:cs typeface="Times New Roman" pitchFamily="18" charset="0"/>
            </a:rPr>
            <a:t>JavaScript</a:t>
          </a:r>
          <a:endParaRPr lang="ru-RU" dirty="0"/>
        </a:p>
      </dgm:t>
    </dgm:pt>
    <dgm:pt modelId="{BD6B330D-C52B-4895-ABF8-D983E27E2A9A}" type="parTrans" cxnId="{BC80B55D-6F69-40A2-A5CC-D15FB3594678}">
      <dgm:prSet/>
      <dgm:spPr/>
      <dgm:t>
        <a:bodyPr/>
        <a:lstStyle/>
        <a:p>
          <a:endParaRPr lang="ru-RU"/>
        </a:p>
      </dgm:t>
    </dgm:pt>
    <dgm:pt modelId="{931D80AA-A631-4284-953C-086A20C2D1CD}" type="sibTrans" cxnId="{BC80B55D-6F69-40A2-A5CC-D15FB3594678}">
      <dgm:prSet/>
      <dgm:spPr/>
      <dgm:t>
        <a:bodyPr/>
        <a:lstStyle/>
        <a:p>
          <a:endParaRPr lang="ru-RU"/>
        </a:p>
      </dgm:t>
    </dgm:pt>
    <dgm:pt modelId="{E2BD20FD-F09D-4E60-AB46-04A222EDDA30}">
      <dgm:prSet phldrT="[Текст]" custT="1"/>
      <dgm:spPr/>
      <dgm:t>
        <a:bodyPr/>
        <a:lstStyle/>
        <a:p>
          <a:r>
            <a: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1995 </a:t>
          </a:r>
          <a:r>
            <a:rPr lang="en-US" sz="2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йилда</a:t>
          </a:r>
          <a:r>
            <a: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Брендан</a:t>
          </a:r>
          <a:r>
            <a: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</a:t>
          </a:r>
          <a:r>
            <a:rPr lang="en-US" sz="2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ич</a:t>
          </a:r>
          <a:r>
            <a: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томонидан</a:t>
          </a:r>
          <a:r>
            <a: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клиент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томонидаги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саҳифаларни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генерация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қилиш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учун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ихтиро</a:t>
          </a:r>
          <a:r>
            <a: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қилинган</a:t>
          </a:r>
          <a:r>
            <a: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9995E8-4877-428F-BA03-36349D9C093E}" type="parTrans" cxnId="{3478CA59-5B5B-48A5-BD32-C7AFF8EB80EE}">
      <dgm:prSet/>
      <dgm:spPr/>
      <dgm:t>
        <a:bodyPr/>
        <a:lstStyle/>
        <a:p>
          <a:endParaRPr lang="ru-RU"/>
        </a:p>
      </dgm:t>
    </dgm:pt>
    <dgm:pt modelId="{E5CFDE47-E5C9-47D3-A6EB-49FE67A7B1CE}" type="sibTrans" cxnId="{3478CA59-5B5B-48A5-BD32-C7AFF8EB80EE}">
      <dgm:prSet/>
      <dgm:spPr/>
      <dgm:t>
        <a:bodyPr/>
        <a:lstStyle/>
        <a:p>
          <a:endParaRPr lang="ru-RU"/>
        </a:p>
      </dgm:t>
    </dgm:pt>
    <dgm:pt modelId="{B77FA0C2-E295-454B-BBE1-6D7FA66A1E00}">
      <dgm:prSet phldrT="[Текст]"/>
      <dgm:spPr/>
      <dgm:t>
        <a:bodyPr/>
        <a:lstStyle/>
        <a:p>
          <a:r>
            <a:rPr lang="en-US" b="1" dirty="0" smtClean="0">
              <a:latin typeface="Times New Roman" pitchFamily="18" charset="0"/>
              <a:cs typeface="Times New Roman" pitchFamily="18" charset="0"/>
            </a:rPr>
            <a:t>JavaScript</a:t>
          </a:r>
          <a:endParaRPr lang="ru-RU" dirty="0"/>
        </a:p>
      </dgm:t>
    </dgm:pt>
    <dgm:pt modelId="{5BD8D618-EC49-452E-BE9C-491E45A6C46E}" type="parTrans" cxnId="{94B32C2E-5885-48BB-A4DF-5C38E1FCDCF2}">
      <dgm:prSet/>
      <dgm:spPr/>
      <dgm:t>
        <a:bodyPr/>
        <a:lstStyle/>
        <a:p>
          <a:endParaRPr lang="ru-RU"/>
        </a:p>
      </dgm:t>
    </dgm:pt>
    <dgm:pt modelId="{2FB02B90-22EE-46DC-9EF0-F64464D96761}" type="sibTrans" cxnId="{94B32C2E-5885-48BB-A4DF-5C38E1FCDCF2}">
      <dgm:prSet/>
      <dgm:spPr/>
      <dgm:t>
        <a:bodyPr/>
        <a:lstStyle/>
        <a:p>
          <a:endParaRPr lang="ru-RU"/>
        </a:p>
      </dgm:t>
    </dgm:pt>
    <dgm:pt modelId="{EA0E757F-99F6-463C-9EAD-52C68ECBADA6}">
      <dgm:prSet phldrT="[Текст]" custT="1"/>
      <dgm:spPr/>
      <dgm:t>
        <a:bodyPr/>
        <a:lstStyle/>
        <a:p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клиент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томонидаги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гиперматнли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smtClean="0">
              <a:latin typeface="Times New Roman" pitchFamily="18" charset="0"/>
              <a:cs typeface="Times New Roman" pitchFamily="18" charset="0"/>
            </a:rPr>
            <a:t>Web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саҳифанинг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сценарийларини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бошқарувчи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тилдир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200" dirty="0"/>
        </a:p>
      </dgm:t>
    </dgm:pt>
    <dgm:pt modelId="{4A3BF82F-AF20-4DEE-AC06-AFB1A59561CB}" type="parTrans" cxnId="{2FCA68A3-9E36-47FE-9B23-898995CB1761}">
      <dgm:prSet/>
      <dgm:spPr/>
      <dgm:t>
        <a:bodyPr/>
        <a:lstStyle/>
        <a:p>
          <a:endParaRPr lang="ru-RU"/>
        </a:p>
      </dgm:t>
    </dgm:pt>
    <dgm:pt modelId="{014D633D-71CD-4B1D-B749-947735266B5B}" type="sibTrans" cxnId="{2FCA68A3-9E36-47FE-9B23-898995CB1761}">
      <dgm:prSet/>
      <dgm:spPr/>
      <dgm:t>
        <a:bodyPr/>
        <a:lstStyle/>
        <a:p>
          <a:endParaRPr lang="ru-RU"/>
        </a:p>
      </dgm:t>
    </dgm:pt>
    <dgm:pt modelId="{6FB639B2-F17E-4390-9837-4A41297AB889}">
      <dgm:prSet phldrT="[Текст]"/>
      <dgm:spPr/>
      <dgm:t>
        <a:bodyPr/>
        <a:lstStyle/>
        <a:p>
          <a:r>
            <a:rPr lang="en-US" b="1" dirty="0" smtClean="0">
              <a:latin typeface="Times New Roman" pitchFamily="18" charset="0"/>
              <a:cs typeface="Times New Roman" pitchFamily="18" charset="0"/>
            </a:rPr>
            <a:t>JavaScript</a:t>
          </a:r>
          <a:endParaRPr lang="ru-RU" dirty="0"/>
        </a:p>
      </dgm:t>
    </dgm:pt>
    <dgm:pt modelId="{B90CD81A-8D0F-4153-B8CC-DDF1C715426D}" type="parTrans" cxnId="{E2E1F774-5286-4C32-B061-4C13C0092C7B}">
      <dgm:prSet/>
      <dgm:spPr/>
      <dgm:t>
        <a:bodyPr/>
        <a:lstStyle/>
        <a:p>
          <a:endParaRPr lang="ru-RU"/>
        </a:p>
      </dgm:t>
    </dgm:pt>
    <dgm:pt modelId="{712931ED-1A49-43C6-B802-DA10B500EE35}" type="sibTrans" cxnId="{E2E1F774-5286-4C32-B061-4C13C0092C7B}">
      <dgm:prSet/>
      <dgm:spPr/>
      <dgm:t>
        <a:bodyPr/>
        <a:lstStyle/>
        <a:p>
          <a:endParaRPr lang="ru-RU"/>
        </a:p>
      </dgm:t>
    </dgm:pt>
    <dgm:pt modelId="{D52598B0-993F-4ADF-B15C-C374BB8AB8F2}">
      <dgm:prSet phldrT="[Текст]" custT="1"/>
      <dgm:spPr/>
      <dgm:t>
        <a:bodyPr/>
        <a:lstStyle/>
        <a:p>
          <a:r>
            <a:rPr lang="en-US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ECMA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en-US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European Computer Manufacturers Association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–Европа компьютер </a:t>
          </a:r>
          <a:r>
            <a:rPr lang="ru-RU" sz="2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чиқариш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ассоциацияси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2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томонидан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1997 – </a:t>
          </a:r>
          <a:r>
            <a:rPr lang="ru-RU" sz="2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йилда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2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стандартлаштирилган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en-US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2200" dirty="0"/>
        </a:p>
      </dgm:t>
    </dgm:pt>
    <dgm:pt modelId="{05FE8C23-1883-4671-A51E-29BCEABFE532}" type="parTrans" cxnId="{FEF3E9F3-9AB0-4CEF-8177-8A163DB0EABD}">
      <dgm:prSet/>
      <dgm:spPr/>
      <dgm:t>
        <a:bodyPr/>
        <a:lstStyle/>
        <a:p>
          <a:endParaRPr lang="ru-RU"/>
        </a:p>
      </dgm:t>
    </dgm:pt>
    <dgm:pt modelId="{D8829C42-892B-49DF-9FB7-50916EA6ECDB}" type="sibTrans" cxnId="{FEF3E9F3-9AB0-4CEF-8177-8A163DB0EABD}">
      <dgm:prSet/>
      <dgm:spPr/>
      <dgm:t>
        <a:bodyPr/>
        <a:lstStyle/>
        <a:p>
          <a:endParaRPr lang="ru-RU"/>
        </a:p>
      </dgm:t>
    </dgm:pt>
    <dgm:pt modelId="{BD53BAA6-C1E4-4B6C-812E-0B13B785AC6E}">
      <dgm:prSet custT="1"/>
      <dgm:spPr/>
      <dgm:t>
        <a:bodyPr/>
        <a:lstStyle/>
        <a:p>
          <a:r>
            <a:rPr lang="en-US" sz="2200" dirty="0" smtClean="0">
              <a:latin typeface="Times New Roman" pitchFamily="18" charset="0"/>
              <a:cs typeface="Times New Roman" pitchFamily="18" charset="0"/>
            </a:rPr>
            <a:t>c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аҳифалар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клиент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томонида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ҳам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сервер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томонидаги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каби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 генерация </a:t>
          </a:r>
          <a:r>
            <a:rPr lang="ru-RU" sz="2200" dirty="0" err="1" smtClean="0">
              <a:latin typeface="Times New Roman" pitchFamily="18" charset="0"/>
              <a:cs typeface="Times New Roman" pitchFamily="18" charset="0"/>
            </a:rPr>
            <a:t>қилинади</a:t>
          </a:r>
          <a:r>
            <a:rPr lang="ru-RU" sz="22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2200" dirty="0"/>
        </a:p>
      </dgm:t>
    </dgm:pt>
    <dgm:pt modelId="{968D2662-6408-4D0E-8CF9-351B8DC1F476}" type="parTrans" cxnId="{A37B0E46-F8A8-455E-B246-CE7C3DC047BF}">
      <dgm:prSet/>
      <dgm:spPr/>
      <dgm:t>
        <a:bodyPr/>
        <a:lstStyle/>
        <a:p>
          <a:endParaRPr lang="ru-RU"/>
        </a:p>
      </dgm:t>
    </dgm:pt>
    <dgm:pt modelId="{46EB5E55-8248-48F5-9D3F-877F0097A1CD}" type="sibTrans" cxnId="{A37B0E46-F8A8-455E-B246-CE7C3DC047BF}">
      <dgm:prSet/>
      <dgm:spPr/>
      <dgm:t>
        <a:bodyPr/>
        <a:lstStyle/>
        <a:p>
          <a:endParaRPr lang="ru-RU"/>
        </a:p>
      </dgm:t>
    </dgm:pt>
    <dgm:pt modelId="{0E439C20-0B06-4AD1-B412-DAE8E5EA623E}">
      <dgm:prSet phldrT="[Текст]" custT="1"/>
      <dgm:spPr/>
      <dgm:t>
        <a:bodyPr/>
        <a:lstStyle/>
        <a:p>
          <a:r>
            <a:rPr lang="ru-RU" sz="2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Бугунги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кунда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JavaScript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нинг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барча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турлари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ҳам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ECMA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стандартига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мос</a:t>
          </a:r>
          <a:r>
            <a: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тушавермайди</a:t>
          </a:r>
          <a:endParaRPr lang="ru-RU" sz="2200" dirty="0"/>
        </a:p>
      </dgm:t>
    </dgm:pt>
    <dgm:pt modelId="{A5B2F430-AE74-4FFE-A9AD-0767810E959C}" type="parTrans" cxnId="{8E60921B-FB25-4839-8205-5690556A87BB}">
      <dgm:prSet/>
      <dgm:spPr/>
      <dgm:t>
        <a:bodyPr/>
        <a:lstStyle/>
        <a:p>
          <a:endParaRPr lang="ru-RU"/>
        </a:p>
      </dgm:t>
    </dgm:pt>
    <dgm:pt modelId="{0B81D8DC-F400-4001-B2D0-5A21FC08BDCE}" type="sibTrans" cxnId="{8E60921B-FB25-4839-8205-5690556A87BB}">
      <dgm:prSet/>
      <dgm:spPr/>
      <dgm:t>
        <a:bodyPr/>
        <a:lstStyle/>
        <a:p>
          <a:endParaRPr lang="ru-RU"/>
        </a:p>
      </dgm:t>
    </dgm:pt>
    <dgm:pt modelId="{1CAB6CC6-6779-4D7A-AD5F-E81502D3422F}" type="pres">
      <dgm:prSet presAssocID="{D474B754-C842-4B15-BE4C-12497FC93C4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F8D7241-01F5-4E6E-AD88-FD05286A3633}" type="pres">
      <dgm:prSet presAssocID="{57CCE422-A78F-4C44-9EC0-81B18603FF29}" presName="composite" presStyleCnt="0"/>
      <dgm:spPr/>
    </dgm:pt>
    <dgm:pt modelId="{63AAD1DA-09C4-4F03-8120-0D81B4F3770C}" type="pres">
      <dgm:prSet presAssocID="{57CCE422-A78F-4C44-9EC0-81B18603FF2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E30354-7F6A-470B-BF44-82D9FE417B39}" type="pres">
      <dgm:prSet presAssocID="{57CCE422-A78F-4C44-9EC0-81B18603FF29}" presName="descendantText" presStyleLbl="alignAcc1" presStyleIdx="0" presStyleCnt="3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5AD1D0-97C3-4290-B32B-6A3FB2F7CF5A}" type="pres">
      <dgm:prSet presAssocID="{931D80AA-A631-4284-953C-086A20C2D1CD}" presName="sp" presStyleCnt="0"/>
      <dgm:spPr/>
    </dgm:pt>
    <dgm:pt modelId="{69EA5DC5-F5D7-490A-B2DF-2EB1DB02C212}" type="pres">
      <dgm:prSet presAssocID="{B77FA0C2-E295-454B-BBE1-6D7FA66A1E00}" presName="composite" presStyleCnt="0"/>
      <dgm:spPr/>
    </dgm:pt>
    <dgm:pt modelId="{BA160B32-94F7-4A28-B7A4-6B0BD86FCDF7}" type="pres">
      <dgm:prSet presAssocID="{B77FA0C2-E295-454B-BBE1-6D7FA66A1E00}" presName="parentText" presStyleLbl="alignNode1" presStyleIdx="1" presStyleCnt="3" custScaleY="108828" custLinFactNeighborY="-1035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142361-3DF7-44B9-B2B7-838BED246D5F}" type="pres">
      <dgm:prSet presAssocID="{B77FA0C2-E295-454B-BBE1-6D7FA66A1E00}" presName="descendantText" presStyleLbl="alignAcc1" presStyleIdx="1" presStyleCnt="3" custScaleY="138968" custLinFactNeighborY="-166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CB6428-2295-4F55-AE0A-67A71C06E474}" type="pres">
      <dgm:prSet presAssocID="{2FB02B90-22EE-46DC-9EF0-F64464D96761}" presName="sp" presStyleCnt="0"/>
      <dgm:spPr/>
    </dgm:pt>
    <dgm:pt modelId="{C615127E-13E3-4063-9B4C-315C1CC8A412}" type="pres">
      <dgm:prSet presAssocID="{6FB639B2-F17E-4390-9837-4A41297AB889}" presName="composite" presStyleCnt="0"/>
      <dgm:spPr/>
    </dgm:pt>
    <dgm:pt modelId="{8CC88E85-731D-4BBC-90CC-BE0276E0E9A7}" type="pres">
      <dgm:prSet presAssocID="{6FB639B2-F17E-4390-9837-4A41297AB889}" presName="parentText" presStyleLbl="alignNode1" presStyleIdx="2" presStyleCnt="3" custLinFactNeighborY="-1663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42DB9F-D697-4C98-B555-BD9377D2519D}" type="pres">
      <dgm:prSet presAssocID="{6FB639B2-F17E-4390-9837-4A41297AB889}" presName="descendantText" presStyleLbl="alignAcc1" presStyleIdx="2" presStyleCnt="3" custScaleY="231312" custLinFactNeighborY="-158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CA68A3-9E36-47FE-9B23-898995CB1761}" srcId="{B77FA0C2-E295-454B-BBE1-6D7FA66A1E00}" destId="{EA0E757F-99F6-463C-9EAD-52C68ECBADA6}" srcOrd="0" destOrd="0" parTransId="{4A3BF82F-AF20-4DEE-AC06-AFB1A59561CB}" sibTransId="{014D633D-71CD-4B1D-B749-947735266B5B}"/>
    <dgm:cxn modelId="{E2E1F774-5286-4C32-B061-4C13C0092C7B}" srcId="{D474B754-C842-4B15-BE4C-12497FC93C4A}" destId="{6FB639B2-F17E-4390-9837-4A41297AB889}" srcOrd="2" destOrd="0" parTransId="{B90CD81A-8D0F-4153-B8CC-DDF1C715426D}" sibTransId="{712931ED-1A49-43C6-B802-DA10B500EE35}"/>
    <dgm:cxn modelId="{A37B0E46-F8A8-455E-B246-CE7C3DC047BF}" srcId="{B77FA0C2-E295-454B-BBE1-6D7FA66A1E00}" destId="{BD53BAA6-C1E4-4B6C-812E-0B13B785AC6E}" srcOrd="1" destOrd="0" parTransId="{968D2662-6408-4D0E-8CF9-351B8DC1F476}" sibTransId="{46EB5E55-8248-48F5-9D3F-877F0097A1CD}"/>
    <dgm:cxn modelId="{94B32C2E-5885-48BB-A4DF-5C38E1FCDCF2}" srcId="{D474B754-C842-4B15-BE4C-12497FC93C4A}" destId="{B77FA0C2-E295-454B-BBE1-6D7FA66A1E00}" srcOrd="1" destOrd="0" parTransId="{5BD8D618-EC49-452E-BE9C-491E45A6C46E}" sibTransId="{2FB02B90-22EE-46DC-9EF0-F64464D96761}"/>
    <dgm:cxn modelId="{3478CA59-5B5B-48A5-BD32-C7AFF8EB80EE}" srcId="{57CCE422-A78F-4C44-9EC0-81B18603FF29}" destId="{E2BD20FD-F09D-4E60-AB46-04A222EDDA30}" srcOrd="0" destOrd="0" parTransId="{439995E8-4877-428F-BA03-36349D9C093E}" sibTransId="{E5CFDE47-E5C9-47D3-A6EB-49FE67A7B1CE}"/>
    <dgm:cxn modelId="{FEF3E9F3-9AB0-4CEF-8177-8A163DB0EABD}" srcId="{6FB639B2-F17E-4390-9837-4A41297AB889}" destId="{D52598B0-993F-4ADF-B15C-C374BB8AB8F2}" srcOrd="0" destOrd="0" parTransId="{05FE8C23-1883-4671-A51E-29BCEABFE532}" sibTransId="{D8829C42-892B-49DF-9FB7-50916EA6ECDB}"/>
    <dgm:cxn modelId="{D677F897-A046-440E-B7DD-28E3EADB92F8}" type="presOf" srcId="{6FB639B2-F17E-4390-9837-4A41297AB889}" destId="{8CC88E85-731D-4BBC-90CC-BE0276E0E9A7}" srcOrd="0" destOrd="0" presId="urn:microsoft.com/office/officeart/2005/8/layout/chevron2"/>
    <dgm:cxn modelId="{8E60921B-FB25-4839-8205-5690556A87BB}" srcId="{6FB639B2-F17E-4390-9837-4A41297AB889}" destId="{0E439C20-0B06-4AD1-B412-DAE8E5EA623E}" srcOrd="1" destOrd="0" parTransId="{A5B2F430-AE74-4FFE-A9AD-0767810E959C}" sibTransId="{0B81D8DC-F400-4001-B2D0-5A21FC08BDCE}"/>
    <dgm:cxn modelId="{F2C6EA7B-8AF8-4329-A2A3-F30AA8C2E054}" type="presOf" srcId="{E2BD20FD-F09D-4E60-AB46-04A222EDDA30}" destId="{84E30354-7F6A-470B-BF44-82D9FE417B39}" srcOrd="0" destOrd="0" presId="urn:microsoft.com/office/officeart/2005/8/layout/chevron2"/>
    <dgm:cxn modelId="{70A7926B-FC37-482B-B7DD-F386D683D090}" type="presOf" srcId="{BD53BAA6-C1E4-4B6C-812E-0B13B785AC6E}" destId="{89142361-3DF7-44B9-B2B7-838BED246D5F}" srcOrd="0" destOrd="1" presId="urn:microsoft.com/office/officeart/2005/8/layout/chevron2"/>
    <dgm:cxn modelId="{614F5C1B-4398-4498-9050-348E63E37284}" type="presOf" srcId="{B77FA0C2-E295-454B-BBE1-6D7FA66A1E00}" destId="{BA160B32-94F7-4A28-B7A4-6B0BD86FCDF7}" srcOrd="0" destOrd="0" presId="urn:microsoft.com/office/officeart/2005/8/layout/chevron2"/>
    <dgm:cxn modelId="{BC80B55D-6F69-40A2-A5CC-D15FB3594678}" srcId="{D474B754-C842-4B15-BE4C-12497FC93C4A}" destId="{57CCE422-A78F-4C44-9EC0-81B18603FF29}" srcOrd="0" destOrd="0" parTransId="{BD6B330D-C52B-4895-ABF8-D983E27E2A9A}" sibTransId="{931D80AA-A631-4284-953C-086A20C2D1CD}"/>
    <dgm:cxn modelId="{ADB6C9E8-A34C-4D9E-86D3-32C1F9DA36D8}" type="presOf" srcId="{EA0E757F-99F6-463C-9EAD-52C68ECBADA6}" destId="{89142361-3DF7-44B9-B2B7-838BED246D5F}" srcOrd="0" destOrd="0" presId="urn:microsoft.com/office/officeart/2005/8/layout/chevron2"/>
    <dgm:cxn modelId="{73A974A9-78DF-48D7-BE84-28F0A77F2087}" type="presOf" srcId="{0E439C20-0B06-4AD1-B412-DAE8E5EA623E}" destId="{7E42DB9F-D697-4C98-B555-BD9377D2519D}" srcOrd="0" destOrd="1" presId="urn:microsoft.com/office/officeart/2005/8/layout/chevron2"/>
    <dgm:cxn modelId="{EFB22268-87D0-4493-8FC0-131ED2060CA1}" type="presOf" srcId="{D474B754-C842-4B15-BE4C-12497FC93C4A}" destId="{1CAB6CC6-6779-4D7A-AD5F-E81502D3422F}" srcOrd="0" destOrd="0" presId="urn:microsoft.com/office/officeart/2005/8/layout/chevron2"/>
    <dgm:cxn modelId="{437CC27E-C496-4364-8358-5DB3A7B59F02}" type="presOf" srcId="{D52598B0-993F-4ADF-B15C-C374BB8AB8F2}" destId="{7E42DB9F-D697-4C98-B555-BD9377D2519D}" srcOrd="0" destOrd="0" presId="urn:microsoft.com/office/officeart/2005/8/layout/chevron2"/>
    <dgm:cxn modelId="{74CE196E-8503-449A-AE4D-86D3380D224F}" type="presOf" srcId="{57CCE422-A78F-4C44-9EC0-81B18603FF29}" destId="{63AAD1DA-09C4-4F03-8120-0D81B4F3770C}" srcOrd="0" destOrd="0" presId="urn:microsoft.com/office/officeart/2005/8/layout/chevron2"/>
    <dgm:cxn modelId="{4A70581C-D926-447C-951A-9C26163BBE68}" type="presParOf" srcId="{1CAB6CC6-6779-4D7A-AD5F-E81502D3422F}" destId="{7F8D7241-01F5-4E6E-AD88-FD05286A3633}" srcOrd="0" destOrd="0" presId="urn:microsoft.com/office/officeart/2005/8/layout/chevron2"/>
    <dgm:cxn modelId="{743E11C7-A2B9-4ADB-8CE7-A1ABBC67CA71}" type="presParOf" srcId="{7F8D7241-01F5-4E6E-AD88-FD05286A3633}" destId="{63AAD1DA-09C4-4F03-8120-0D81B4F3770C}" srcOrd="0" destOrd="0" presId="urn:microsoft.com/office/officeart/2005/8/layout/chevron2"/>
    <dgm:cxn modelId="{FB55ABD9-1031-4393-AFBA-03CA444C430B}" type="presParOf" srcId="{7F8D7241-01F5-4E6E-AD88-FD05286A3633}" destId="{84E30354-7F6A-470B-BF44-82D9FE417B39}" srcOrd="1" destOrd="0" presId="urn:microsoft.com/office/officeart/2005/8/layout/chevron2"/>
    <dgm:cxn modelId="{A02F01CE-F1C8-488C-8812-C1458876BA1A}" type="presParOf" srcId="{1CAB6CC6-6779-4D7A-AD5F-E81502D3422F}" destId="{5F5AD1D0-97C3-4290-B32B-6A3FB2F7CF5A}" srcOrd="1" destOrd="0" presId="urn:microsoft.com/office/officeart/2005/8/layout/chevron2"/>
    <dgm:cxn modelId="{21A6493B-3490-4C6E-A96F-1F8A1FE0A9DC}" type="presParOf" srcId="{1CAB6CC6-6779-4D7A-AD5F-E81502D3422F}" destId="{69EA5DC5-F5D7-490A-B2DF-2EB1DB02C212}" srcOrd="2" destOrd="0" presId="urn:microsoft.com/office/officeart/2005/8/layout/chevron2"/>
    <dgm:cxn modelId="{1DF02715-1D0E-48E1-BF12-B591F05F9810}" type="presParOf" srcId="{69EA5DC5-F5D7-490A-B2DF-2EB1DB02C212}" destId="{BA160B32-94F7-4A28-B7A4-6B0BD86FCDF7}" srcOrd="0" destOrd="0" presId="urn:microsoft.com/office/officeart/2005/8/layout/chevron2"/>
    <dgm:cxn modelId="{A3250281-3F29-41AC-8EDF-B0DD30E2B4EF}" type="presParOf" srcId="{69EA5DC5-F5D7-490A-B2DF-2EB1DB02C212}" destId="{89142361-3DF7-44B9-B2B7-838BED246D5F}" srcOrd="1" destOrd="0" presId="urn:microsoft.com/office/officeart/2005/8/layout/chevron2"/>
    <dgm:cxn modelId="{EBA89C5A-6CD1-4F58-89F7-66983A57FD16}" type="presParOf" srcId="{1CAB6CC6-6779-4D7A-AD5F-E81502D3422F}" destId="{33CB6428-2295-4F55-AE0A-67A71C06E474}" srcOrd="3" destOrd="0" presId="urn:microsoft.com/office/officeart/2005/8/layout/chevron2"/>
    <dgm:cxn modelId="{58530732-3B7B-4E14-ABD6-D426C2EBBE41}" type="presParOf" srcId="{1CAB6CC6-6779-4D7A-AD5F-E81502D3422F}" destId="{C615127E-13E3-4063-9B4C-315C1CC8A412}" srcOrd="4" destOrd="0" presId="urn:microsoft.com/office/officeart/2005/8/layout/chevron2"/>
    <dgm:cxn modelId="{FD50240D-AD64-42D9-AAC7-CDDFB629CA48}" type="presParOf" srcId="{C615127E-13E3-4063-9B4C-315C1CC8A412}" destId="{8CC88E85-731D-4BBC-90CC-BE0276E0E9A7}" srcOrd="0" destOrd="0" presId="urn:microsoft.com/office/officeart/2005/8/layout/chevron2"/>
    <dgm:cxn modelId="{6B1A5F4C-03E2-40B7-A1FC-C06E2C4E4AE6}" type="presParOf" srcId="{C615127E-13E3-4063-9B4C-315C1CC8A412}" destId="{7E42DB9F-D697-4C98-B555-BD9377D2519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108821-D2C9-4227-8902-76C9F18E8C12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587EA96-21B3-4140-B07E-A10AB7551921}">
      <dgm:prSet phldrT="[Текст]" custT="1"/>
      <dgm:spPr/>
      <dgm:t>
        <a:bodyPr/>
        <a:lstStyle/>
        <a:p>
          <a:pPr algn="ctr"/>
          <a:r>
            <a:rPr lang="en-US" sz="2200" b="1" i="0" dirty="0" smtClean="0">
              <a:latin typeface="Times New Roman" pitchFamily="18" charset="0"/>
              <a:cs typeface="Times New Roman" pitchFamily="18" charset="0"/>
            </a:rPr>
            <a:t>JavaScript 1.0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ADEA43-B555-4DFE-B602-AD7686438E43}" type="parTrans" cxnId="{F41C5230-6EE2-44EB-B1A2-34157AFFF592}">
      <dgm:prSet/>
      <dgm:spPr/>
      <dgm:t>
        <a:bodyPr/>
        <a:lstStyle/>
        <a:p>
          <a:pPr algn="ctr"/>
          <a:endParaRPr lang="ru-RU" sz="2200">
            <a:latin typeface="Times New Roman" pitchFamily="18" charset="0"/>
            <a:cs typeface="Times New Roman" pitchFamily="18" charset="0"/>
          </a:endParaRPr>
        </a:p>
      </dgm:t>
    </dgm:pt>
    <dgm:pt modelId="{5FE4276D-3092-4970-9F35-D568E8700A3D}" type="sibTrans" cxnId="{F41C5230-6EE2-44EB-B1A2-34157AFFF592}">
      <dgm:prSet/>
      <dgm:spPr/>
      <dgm:t>
        <a:bodyPr/>
        <a:lstStyle/>
        <a:p>
          <a:pPr algn="ctr"/>
          <a:endParaRPr lang="ru-RU" sz="2200">
            <a:latin typeface="Times New Roman" pitchFamily="18" charset="0"/>
            <a:cs typeface="Times New Roman" pitchFamily="18" charset="0"/>
          </a:endParaRPr>
        </a:p>
      </dgm:t>
    </dgm:pt>
    <dgm:pt modelId="{DF9853F7-A017-4EC9-9044-EC4F116C4E5B}">
      <dgm:prSet phldrT="[Текст]" custT="1"/>
      <dgm:spPr/>
      <dgm:t>
        <a:bodyPr/>
        <a:lstStyle/>
        <a:p>
          <a:pPr algn="ctr"/>
          <a:r>
            <a:rPr lang="en-US" sz="2200" b="1" i="0" dirty="0" smtClean="0">
              <a:latin typeface="Times New Roman" pitchFamily="18" charset="0"/>
              <a:cs typeface="Times New Roman" pitchFamily="18" charset="0"/>
            </a:rPr>
            <a:t>JavaScript 1.2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A3E744-C0BC-4696-B494-B383FB0B15D7}" type="parTrans" cxnId="{F4EB32B8-61F7-4A24-AE00-057FBEDF9819}">
      <dgm:prSet/>
      <dgm:spPr/>
      <dgm:t>
        <a:bodyPr/>
        <a:lstStyle/>
        <a:p>
          <a:pPr algn="ctr"/>
          <a:endParaRPr lang="ru-RU" sz="2200">
            <a:latin typeface="Times New Roman" pitchFamily="18" charset="0"/>
            <a:cs typeface="Times New Roman" pitchFamily="18" charset="0"/>
          </a:endParaRPr>
        </a:p>
      </dgm:t>
    </dgm:pt>
    <dgm:pt modelId="{8509A3D0-2072-4635-A571-2BA78A51DF6F}" type="sibTrans" cxnId="{F4EB32B8-61F7-4A24-AE00-057FBEDF9819}">
      <dgm:prSet/>
      <dgm:spPr/>
      <dgm:t>
        <a:bodyPr/>
        <a:lstStyle/>
        <a:p>
          <a:pPr algn="ctr"/>
          <a:endParaRPr lang="ru-RU" sz="2200">
            <a:latin typeface="Times New Roman" pitchFamily="18" charset="0"/>
            <a:cs typeface="Times New Roman" pitchFamily="18" charset="0"/>
          </a:endParaRPr>
        </a:p>
      </dgm:t>
    </dgm:pt>
    <dgm:pt modelId="{8EE1DFCF-155F-430A-924E-115D540FA4E8}">
      <dgm:prSet phldrT="[Текст]" custT="1"/>
      <dgm:spPr/>
      <dgm:t>
        <a:bodyPr/>
        <a:lstStyle/>
        <a:p>
          <a:pPr algn="ctr"/>
          <a:r>
            <a:rPr lang="en-US" sz="2200" b="1" i="0" dirty="0" smtClean="0">
              <a:latin typeface="Times New Roman" pitchFamily="18" charset="0"/>
              <a:cs typeface="Times New Roman" pitchFamily="18" charset="0"/>
            </a:rPr>
            <a:t>JavaScript 1.1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3DD2DD-7184-4708-B4C8-826ACAAEEDED}" type="parTrans" cxnId="{40AF8561-EE58-4F28-A340-367D78453576}">
      <dgm:prSet/>
      <dgm:spPr/>
      <dgm:t>
        <a:bodyPr/>
        <a:lstStyle/>
        <a:p>
          <a:pPr algn="ctr"/>
          <a:endParaRPr lang="ru-RU" sz="2200">
            <a:latin typeface="Times New Roman" pitchFamily="18" charset="0"/>
            <a:cs typeface="Times New Roman" pitchFamily="18" charset="0"/>
          </a:endParaRPr>
        </a:p>
      </dgm:t>
    </dgm:pt>
    <dgm:pt modelId="{995DB524-5960-418D-92E4-6F6815B30CA2}" type="sibTrans" cxnId="{40AF8561-EE58-4F28-A340-367D78453576}">
      <dgm:prSet/>
      <dgm:spPr/>
      <dgm:t>
        <a:bodyPr/>
        <a:lstStyle/>
        <a:p>
          <a:pPr algn="ctr"/>
          <a:endParaRPr lang="ru-RU" sz="2200">
            <a:latin typeface="Times New Roman" pitchFamily="18" charset="0"/>
            <a:cs typeface="Times New Roman" pitchFamily="18" charset="0"/>
          </a:endParaRPr>
        </a:p>
      </dgm:t>
    </dgm:pt>
    <dgm:pt modelId="{663F2429-81FD-4ED2-99A1-E782A1E6AE98}">
      <dgm:prSet phldrT="[Текст]" custT="1"/>
      <dgm:spPr/>
      <dgm:t>
        <a:bodyPr/>
        <a:lstStyle/>
        <a:p>
          <a:pPr algn="ctr"/>
          <a:r>
            <a:rPr lang="en-US" sz="2200" b="1" i="0" dirty="0" smtClean="0">
              <a:latin typeface="Times New Roman" pitchFamily="18" charset="0"/>
              <a:cs typeface="Times New Roman" pitchFamily="18" charset="0"/>
            </a:rPr>
            <a:t>JavaScript 1.3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3BAD73-406B-44CB-A1CC-30113B481DBE}" type="parTrans" cxnId="{513B0D39-901E-4B80-9595-A368F1CD91D9}">
      <dgm:prSet/>
      <dgm:spPr/>
      <dgm:t>
        <a:bodyPr/>
        <a:lstStyle/>
        <a:p>
          <a:pPr algn="ctr"/>
          <a:endParaRPr lang="ru-RU" sz="2200">
            <a:latin typeface="Times New Roman" pitchFamily="18" charset="0"/>
            <a:cs typeface="Times New Roman" pitchFamily="18" charset="0"/>
          </a:endParaRPr>
        </a:p>
      </dgm:t>
    </dgm:pt>
    <dgm:pt modelId="{AF9F5E7E-34DF-4EE8-A30A-12ACEBB65CFA}" type="sibTrans" cxnId="{513B0D39-901E-4B80-9595-A368F1CD91D9}">
      <dgm:prSet/>
      <dgm:spPr/>
      <dgm:t>
        <a:bodyPr/>
        <a:lstStyle/>
        <a:p>
          <a:pPr algn="ctr"/>
          <a:endParaRPr lang="ru-RU" sz="2200">
            <a:latin typeface="Times New Roman" pitchFamily="18" charset="0"/>
            <a:cs typeface="Times New Roman" pitchFamily="18" charset="0"/>
          </a:endParaRPr>
        </a:p>
      </dgm:t>
    </dgm:pt>
    <dgm:pt modelId="{87037D26-2B8B-4B52-AD36-6772F521D0B6}">
      <dgm:prSet phldrT="[Текст]" custT="1"/>
      <dgm:spPr/>
      <dgm:t>
        <a:bodyPr/>
        <a:lstStyle/>
        <a:p>
          <a:pPr algn="ctr"/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Март, </a:t>
          </a:r>
          <a:r>
            <a: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1996</a:t>
          </a:r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й.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CB1AA0-7C08-460E-8864-2B08F047D9BA}" type="parTrans" cxnId="{3B767281-C33B-416F-B266-A91942CB0C4A}">
      <dgm:prSet/>
      <dgm:spPr/>
      <dgm:t>
        <a:bodyPr/>
        <a:lstStyle/>
        <a:p>
          <a:pPr algn="ctr"/>
          <a:endParaRPr lang="ru-RU" sz="2200">
            <a:latin typeface="Times New Roman" pitchFamily="18" charset="0"/>
            <a:cs typeface="Times New Roman" pitchFamily="18" charset="0"/>
          </a:endParaRPr>
        </a:p>
      </dgm:t>
    </dgm:pt>
    <dgm:pt modelId="{0F05EEB2-1453-43D8-9FB8-1E37F9543314}" type="sibTrans" cxnId="{3B767281-C33B-416F-B266-A91942CB0C4A}">
      <dgm:prSet/>
      <dgm:spPr/>
      <dgm:t>
        <a:bodyPr/>
        <a:lstStyle/>
        <a:p>
          <a:pPr algn="ctr"/>
          <a:endParaRPr lang="ru-RU" sz="2200">
            <a:latin typeface="Times New Roman" pitchFamily="18" charset="0"/>
            <a:cs typeface="Times New Roman" pitchFamily="18" charset="0"/>
          </a:endParaRPr>
        </a:p>
      </dgm:t>
    </dgm:pt>
    <dgm:pt modelId="{4015AABC-6CF9-4EAE-854E-0E44B4DFA43C}">
      <dgm:prSet phldrT="[Текст]" custT="1"/>
      <dgm:spPr/>
      <dgm:t>
        <a:bodyPr/>
        <a:lstStyle/>
        <a:p>
          <a:pPr algn="ctr"/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Август,  </a:t>
          </a:r>
          <a:r>
            <a: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199</a:t>
          </a:r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r>
            <a: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й.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242276-3573-4519-ABDF-1EE43DBBC6C0}" type="parTrans" cxnId="{FFB24E5D-AD6A-4F2F-BA57-C17E8F8DB30F}">
      <dgm:prSet/>
      <dgm:spPr/>
      <dgm:t>
        <a:bodyPr/>
        <a:lstStyle/>
        <a:p>
          <a:pPr algn="ctr"/>
          <a:endParaRPr lang="ru-RU" sz="2200">
            <a:latin typeface="Times New Roman" pitchFamily="18" charset="0"/>
            <a:cs typeface="Times New Roman" pitchFamily="18" charset="0"/>
          </a:endParaRPr>
        </a:p>
      </dgm:t>
    </dgm:pt>
    <dgm:pt modelId="{FAF5D098-C8CA-48E7-8B71-96D86CD62623}" type="sibTrans" cxnId="{FFB24E5D-AD6A-4F2F-BA57-C17E8F8DB30F}">
      <dgm:prSet/>
      <dgm:spPr/>
      <dgm:t>
        <a:bodyPr/>
        <a:lstStyle/>
        <a:p>
          <a:pPr algn="ctr"/>
          <a:endParaRPr lang="ru-RU" sz="2200">
            <a:latin typeface="Times New Roman" pitchFamily="18" charset="0"/>
            <a:cs typeface="Times New Roman" pitchFamily="18" charset="0"/>
          </a:endParaRPr>
        </a:p>
      </dgm:t>
    </dgm:pt>
    <dgm:pt modelId="{7F43A5FE-31F3-46CA-9873-59A68ED63CEC}">
      <dgm:prSet phldrT="[Текст]" custT="1"/>
      <dgm:spPr/>
      <dgm:t>
        <a:bodyPr/>
        <a:lstStyle/>
        <a:p>
          <a:pPr algn="ctr"/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Июнь,    </a:t>
          </a:r>
          <a:r>
            <a: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199</a:t>
          </a:r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 й.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CE8E0F-C4D2-486A-B079-23B4B3B1245B}" type="parTrans" cxnId="{373A8E4B-1CE3-4AAB-9AE4-33565DEC9CD9}">
      <dgm:prSet/>
      <dgm:spPr/>
      <dgm:t>
        <a:bodyPr/>
        <a:lstStyle/>
        <a:p>
          <a:pPr algn="ctr"/>
          <a:endParaRPr lang="ru-RU" sz="2200">
            <a:latin typeface="Times New Roman" pitchFamily="18" charset="0"/>
            <a:cs typeface="Times New Roman" pitchFamily="18" charset="0"/>
          </a:endParaRPr>
        </a:p>
      </dgm:t>
    </dgm:pt>
    <dgm:pt modelId="{E0A1DE05-ED65-4306-968E-2CFEC146C5BA}" type="sibTrans" cxnId="{373A8E4B-1CE3-4AAB-9AE4-33565DEC9CD9}">
      <dgm:prSet/>
      <dgm:spPr/>
      <dgm:t>
        <a:bodyPr/>
        <a:lstStyle/>
        <a:p>
          <a:pPr algn="ctr"/>
          <a:endParaRPr lang="ru-RU" sz="2200">
            <a:latin typeface="Times New Roman" pitchFamily="18" charset="0"/>
            <a:cs typeface="Times New Roman" pitchFamily="18" charset="0"/>
          </a:endParaRPr>
        </a:p>
      </dgm:t>
    </dgm:pt>
    <dgm:pt modelId="{69241D4A-8DD6-429C-8A79-D456512F9B47}">
      <dgm:prSet phldrT="[Текст]" custT="1"/>
      <dgm:spPr/>
      <dgm:t>
        <a:bodyPr/>
        <a:lstStyle/>
        <a:p>
          <a:pPr algn="ctr"/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Октябрь, 1998 й.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1FBEB2-4BB9-49EB-81A5-BA78BCEA9F68}" type="parTrans" cxnId="{0E4FDBE7-7B15-4F33-B9A5-4F96ACB30B30}">
      <dgm:prSet/>
      <dgm:spPr/>
      <dgm:t>
        <a:bodyPr/>
        <a:lstStyle/>
        <a:p>
          <a:pPr algn="ctr"/>
          <a:endParaRPr lang="ru-RU" sz="2200">
            <a:latin typeface="Times New Roman" pitchFamily="18" charset="0"/>
            <a:cs typeface="Times New Roman" pitchFamily="18" charset="0"/>
          </a:endParaRPr>
        </a:p>
      </dgm:t>
    </dgm:pt>
    <dgm:pt modelId="{30E1BC67-87F5-46E3-B09A-B23F94967CBA}" type="sibTrans" cxnId="{0E4FDBE7-7B15-4F33-B9A5-4F96ACB30B30}">
      <dgm:prSet/>
      <dgm:spPr/>
      <dgm:t>
        <a:bodyPr/>
        <a:lstStyle/>
        <a:p>
          <a:pPr algn="ctr"/>
          <a:endParaRPr lang="ru-RU" sz="2200">
            <a:latin typeface="Times New Roman" pitchFamily="18" charset="0"/>
            <a:cs typeface="Times New Roman" pitchFamily="18" charset="0"/>
          </a:endParaRPr>
        </a:p>
      </dgm:t>
    </dgm:pt>
    <dgm:pt modelId="{2CDD790B-7B9C-4904-94D9-1292236D61A9}" type="pres">
      <dgm:prSet presAssocID="{4C108821-D2C9-4227-8902-76C9F18E8C1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7F0549-B847-4E82-B4C8-546879432712}" type="pres">
      <dgm:prSet presAssocID="{B587EA96-21B3-4140-B07E-A10AB7551921}" presName="composite" presStyleCnt="0"/>
      <dgm:spPr/>
    </dgm:pt>
    <dgm:pt modelId="{2CE1E61B-AA89-49ED-9CCA-7FD451EAA6FD}" type="pres">
      <dgm:prSet presAssocID="{B587EA96-21B3-4140-B07E-A10AB7551921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24BB2E-6859-4116-9C87-59AC7BB1E1AD}" type="pres">
      <dgm:prSet presAssocID="{B587EA96-21B3-4140-B07E-A10AB7551921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AAAFD4-AF93-49D4-BB4F-07B1F04BAD37}" type="pres">
      <dgm:prSet presAssocID="{5FE4276D-3092-4970-9F35-D568E8700A3D}" presName="space" presStyleCnt="0"/>
      <dgm:spPr/>
    </dgm:pt>
    <dgm:pt modelId="{50258B68-73B8-498E-8B87-9D842D1B9711}" type="pres">
      <dgm:prSet presAssocID="{8EE1DFCF-155F-430A-924E-115D540FA4E8}" presName="composite" presStyleCnt="0"/>
      <dgm:spPr/>
    </dgm:pt>
    <dgm:pt modelId="{89550739-71EB-4B2A-B5B6-E40332F73478}" type="pres">
      <dgm:prSet presAssocID="{8EE1DFCF-155F-430A-924E-115D540FA4E8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002B0A-BC66-44A2-AF85-7EB0E4BCF084}" type="pres">
      <dgm:prSet presAssocID="{8EE1DFCF-155F-430A-924E-115D540FA4E8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FB93DC-D187-413D-A075-EA857B636E13}" type="pres">
      <dgm:prSet presAssocID="{995DB524-5960-418D-92E4-6F6815B30CA2}" presName="space" presStyleCnt="0"/>
      <dgm:spPr/>
    </dgm:pt>
    <dgm:pt modelId="{1E0C0F98-F0B7-459E-8E04-95A8BC492594}" type="pres">
      <dgm:prSet presAssocID="{DF9853F7-A017-4EC9-9044-EC4F116C4E5B}" presName="composite" presStyleCnt="0"/>
      <dgm:spPr/>
    </dgm:pt>
    <dgm:pt modelId="{9BAE99C2-11A9-46A7-8B03-46D16F9D0EEC}" type="pres">
      <dgm:prSet presAssocID="{DF9853F7-A017-4EC9-9044-EC4F116C4E5B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E922A6-D420-40CA-BAD6-C382824A1086}" type="pres">
      <dgm:prSet presAssocID="{DF9853F7-A017-4EC9-9044-EC4F116C4E5B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25866B-54CD-4B54-B6B4-33580A8726CA}" type="pres">
      <dgm:prSet presAssocID="{8509A3D0-2072-4635-A571-2BA78A51DF6F}" presName="space" presStyleCnt="0"/>
      <dgm:spPr/>
    </dgm:pt>
    <dgm:pt modelId="{CBFE87A5-C1B3-4B6B-8E07-A6B12F8564CA}" type="pres">
      <dgm:prSet presAssocID="{663F2429-81FD-4ED2-99A1-E782A1E6AE98}" presName="composite" presStyleCnt="0"/>
      <dgm:spPr/>
    </dgm:pt>
    <dgm:pt modelId="{494B5292-1CC7-4077-AA56-EC10D4F09278}" type="pres">
      <dgm:prSet presAssocID="{663F2429-81FD-4ED2-99A1-E782A1E6AE98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7E0423-F789-498D-B1F6-B474A94CCD4B}" type="pres">
      <dgm:prSet presAssocID="{663F2429-81FD-4ED2-99A1-E782A1E6AE98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12B4034-5347-4CB7-AD3E-98296FC09547}" type="presOf" srcId="{87037D26-2B8B-4B52-AD36-6772F521D0B6}" destId="{5E24BB2E-6859-4116-9C87-59AC7BB1E1AD}" srcOrd="0" destOrd="0" presId="urn:microsoft.com/office/officeart/2005/8/layout/hList1"/>
    <dgm:cxn modelId="{3DF31755-2476-49C7-B3F2-AEC5F4890610}" type="presOf" srcId="{69241D4A-8DD6-429C-8A79-D456512F9B47}" destId="{AD7E0423-F789-498D-B1F6-B474A94CCD4B}" srcOrd="0" destOrd="0" presId="urn:microsoft.com/office/officeart/2005/8/layout/hList1"/>
    <dgm:cxn modelId="{D35BE8F5-5561-4031-B957-E3F51CC835C9}" type="presOf" srcId="{663F2429-81FD-4ED2-99A1-E782A1E6AE98}" destId="{494B5292-1CC7-4077-AA56-EC10D4F09278}" srcOrd="0" destOrd="0" presId="urn:microsoft.com/office/officeart/2005/8/layout/hList1"/>
    <dgm:cxn modelId="{FFB24E5D-AD6A-4F2F-BA57-C17E8F8DB30F}" srcId="{8EE1DFCF-155F-430A-924E-115D540FA4E8}" destId="{4015AABC-6CF9-4EAE-854E-0E44B4DFA43C}" srcOrd="0" destOrd="0" parTransId="{CA242276-3573-4519-ABDF-1EE43DBBC6C0}" sibTransId="{FAF5D098-C8CA-48E7-8B71-96D86CD62623}"/>
    <dgm:cxn modelId="{24CC8571-0E39-415F-B339-3E115EAA3E01}" type="presOf" srcId="{8EE1DFCF-155F-430A-924E-115D540FA4E8}" destId="{89550739-71EB-4B2A-B5B6-E40332F73478}" srcOrd="0" destOrd="0" presId="urn:microsoft.com/office/officeart/2005/8/layout/hList1"/>
    <dgm:cxn modelId="{0E4FDBE7-7B15-4F33-B9A5-4F96ACB30B30}" srcId="{663F2429-81FD-4ED2-99A1-E782A1E6AE98}" destId="{69241D4A-8DD6-429C-8A79-D456512F9B47}" srcOrd="0" destOrd="0" parTransId="{741FBEB2-4BB9-49EB-81A5-BA78BCEA9F68}" sibTransId="{30E1BC67-87F5-46E3-B09A-B23F94967CBA}"/>
    <dgm:cxn modelId="{0E2B0ACF-0EE4-40D2-8306-11C716689479}" type="presOf" srcId="{7F43A5FE-31F3-46CA-9873-59A68ED63CEC}" destId="{01E922A6-D420-40CA-BAD6-C382824A1086}" srcOrd="0" destOrd="0" presId="urn:microsoft.com/office/officeart/2005/8/layout/hList1"/>
    <dgm:cxn modelId="{40AF8561-EE58-4F28-A340-367D78453576}" srcId="{4C108821-D2C9-4227-8902-76C9F18E8C12}" destId="{8EE1DFCF-155F-430A-924E-115D540FA4E8}" srcOrd="1" destOrd="0" parTransId="{173DD2DD-7184-4708-B4C8-826ACAAEEDED}" sibTransId="{995DB524-5960-418D-92E4-6F6815B30CA2}"/>
    <dgm:cxn modelId="{B811B324-FBC3-4843-A035-DD115DC8E643}" type="presOf" srcId="{4C108821-D2C9-4227-8902-76C9F18E8C12}" destId="{2CDD790B-7B9C-4904-94D9-1292236D61A9}" srcOrd="0" destOrd="0" presId="urn:microsoft.com/office/officeart/2005/8/layout/hList1"/>
    <dgm:cxn modelId="{373A8E4B-1CE3-4AAB-9AE4-33565DEC9CD9}" srcId="{DF9853F7-A017-4EC9-9044-EC4F116C4E5B}" destId="{7F43A5FE-31F3-46CA-9873-59A68ED63CEC}" srcOrd="0" destOrd="0" parTransId="{F8CE8E0F-C4D2-486A-B079-23B4B3B1245B}" sibTransId="{E0A1DE05-ED65-4306-968E-2CFEC146C5BA}"/>
    <dgm:cxn modelId="{FC14C4B1-128B-4CF5-A1B9-56667DB8A8BD}" type="presOf" srcId="{B587EA96-21B3-4140-B07E-A10AB7551921}" destId="{2CE1E61B-AA89-49ED-9CCA-7FD451EAA6FD}" srcOrd="0" destOrd="0" presId="urn:microsoft.com/office/officeart/2005/8/layout/hList1"/>
    <dgm:cxn modelId="{F41C5230-6EE2-44EB-B1A2-34157AFFF592}" srcId="{4C108821-D2C9-4227-8902-76C9F18E8C12}" destId="{B587EA96-21B3-4140-B07E-A10AB7551921}" srcOrd="0" destOrd="0" parTransId="{1CADEA43-B555-4DFE-B602-AD7686438E43}" sibTransId="{5FE4276D-3092-4970-9F35-D568E8700A3D}"/>
    <dgm:cxn modelId="{D91A5B3E-49C0-4B38-AC3E-86D0FEA4C8B9}" type="presOf" srcId="{4015AABC-6CF9-4EAE-854E-0E44B4DFA43C}" destId="{61002B0A-BC66-44A2-AF85-7EB0E4BCF084}" srcOrd="0" destOrd="0" presId="urn:microsoft.com/office/officeart/2005/8/layout/hList1"/>
    <dgm:cxn modelId="{2F41002F-36D0-4797-A140-3E6DF0EBA3FE}" type="presOf" srcId="{DF9853F7-A017-4EC9-9044-EC4F116C4E5B}" destId="{9BAE99C2-11A9-46A7-8B03-46D16F9D0EEC}" srcOrd="0" destOrd="0" presId="urn:microsoft.com/office/officeart/2005/8/layout/hList1"/>
    <dgm:cxn modelId="{3B767281-C33B-416F-B266-A91942CB0C4A}" srcId="{B587EA96-21B3-4140-B07E-A10AB7551921}" destId="{87037D26-2B8B-4B52-AD36-6772F521D0B6}" srcOrd="0" destOrd="0" parTransId="{7DCB1AA0-7C08-460E-8864-2B08F047D9BA}" sibTransId="{0F05EEB2-1453-43D8-9FB8-1E37F9543314}"/>
    <dgm:cxn modelId="{513B0D39-901E-4B80-9595-A368F1CD91D9}" srcId="{4C108821-D2C9-4227-8902-76C9F18E8C12}" destId="{663F2429-81FD-4ED2-99A1-E782A1E6AE98}" srcOrd="3" destOrd="0" parTransId="{F83BAD73-406B-44CB-A1CC-30113B481DBE}" sibTransId="{AF9F5E7E-34DF-4EE8-A30A-12ACEBB65CFA}"/>
    <dgm:cxn modelId="{F4EB32B8-61F7-4A24-AE00-057FBEDF9819}" srcId="{4C108821-D2C9-4227-8902-76C9F18E8C12}" destId="{DF9853F7-A017-4EC9-9044-EC4F116C4E5B}" srcOrd="2" destOrd="0" parTransId="{36A3E744-C0BC-4696-B494-B383FB0B15D7}" sibTransId="{8509A3D0-2072-4635-A571-2BA78A51DF6F}"/>
    <dgm:cxn modelId="{58188AD8-27FE-45EB-AD1E-90A3579C73D8}" type="presParOf" srcId="{2CDD790B-7B9C-4904-94D9-1292236D61A9}" destId="{0E7F0549-B847-4E82-B4C8-546879432712}" srcOrd="0" destOrd="0" presId="urn:microsoft.com/office/officeart/2005/8/layout/hList1"/>
    <dgm:cxn modelId="{88F97225-9542-4D05-A1BA-6D94ABFAB64C}" type="presParOf" srcId="{0E7F0549-B847-4E82-B4C8-546879432712}" destId="{2CE1E61B-AA89-49ED-9CCA-7FD451EAA6FD}" srcOrd="0" destOrd="0" presId="urn:microsoft.com/office/officeart/2005/8/layout/hList1"/>
    <dgm:cxn modelId="{A9DB5EFA-724A-4ED6-ACF7-C8C46E79B039}" type="presParOf" srcId="{0E7F0549-B847-4E82-B4C8-546879432712}" destId="{5E24BB2E-6859-4116-9C87-59AC7BB1E1AD}" srcOrd="1" destOrd="0" presId="urn:microsoft.com/office/officeart/2005/8/layout/hList1"/>
    <dgm:cxn modelId="{91015DA7-0C19-460F-91E5-5BEB3EDAE93F}" type="presParOf" srcId="{2CDD790B-7B9C-4904-94D9-1292236D61A9}" destId="{5BAAAFD4-AF93-49D4-BB4F-07B1F04BAD37}" srcOrd="1" destOrd="0" presId="urn:microsoft.com/office/officeart/2005/8/layout/hList1"/>
    <dgm:cxn modelId="{6F3D6A27-B92C-4241-A080-3E7B57EF7F44}" type="presParOf" srcId="{2CDD790B-7B9C-4904-94D9-1292236D61A9}" destId="{50258B68-73B8-498E-8B87-9D842D1B9711}" srcOrd="2" destOrd="0" presId="urn:microsoft.com/office/officeart/2005/8/layout/hList1"/>
    <dgm:cxn modelId="{6C38E5BC-8763-4481-B083-AEED6337F12F}" type="presParOf" srcId="{50258B68-73B8-498E-8B87-9D842D1B9711}" destId="{89550739-71EB-4B2A-B5B6-E40332F73478}" srcOrd="0" destOrd="0" presId="urn:microsoft.com/office/officeart/2005/8/layout/hList1"/>
    <dgm:cxn modelId="{0D858479-1BF0-4955-8550-E11AD2E682C0}" type="presParOf" srcId="{50258B68-73B8-498E-8B87-9D842D1B9711}" destId="{61002B0A-BC66-44A2-AF85-7EB0E4BCF084}" srcOrd="1" destOrd="0" presId="urn:microsoft.com/office/officeart/2005/8/layout/hList1"/>
    <dgm:cxn modelId="{9F9FC063-1F58-44BE-8D57-9007E2246F90}" type="presParOf" srcId="{2CDD790B-7B9C-4904-94D9-1292236D61A9}" destId="{A0FB93DC-D187-413D-A075-EA857B636E13}" srcOrd="3" destOrd="0" presId="urn:microsoft.com/office/officeart/2005/8/layout/hList1"/>
    <dgm:cxn modelId="{09915EF6-08D0-4F82-93E9-4194E00929EF}" type="presParOf" srcId="{2CDD790B-7B9C-4904-94D9-1292236D61A9}" destId="{1E0C0F98-F0B7-459E-8E04-95A8BC492594}" srcOrd="4" destOrd="0" presId="urn:microsoft.com/office/officeart/2005/8/layout/hList1"/>
    <dgm:cxn modelId="{3DACC49E-5AC5-4FBB-A5CF-BCCDD64D4191}" type="presParOf" srcId="{1E0C0F98-F0B7-459E-8E04-95A8BC492594}" destId="{9BAE99C2-11A9-46A7-8B03-46D16F9D0EEC}" srcOrd="0" destOrd="0" presId="urn:microsoft.com/office/officeart/2005/8/layout/hList1"/>
    <dgm:cxn modelId="{1F7B468C-800D-470B-ABB5-8E1FF9CD94C8}" type="presParOf" srcId="{1E0C0F98-F0B7-459E-8E04-95A8BC492594}" destId="{01E922A6-D420-40CA-BAD6-C382824A1086}" srcOrd="1" destOrd="0" presId="urn:microsoft.com/office/officeart/2005/8/layout/hList1"/>
    <dgm:cxn modelId="{5198EEF0-3567-44E8-A229-0BAADD306C77}" type="presParOf" srcId="{2CDD790B-7B9C-4904-94D9-1292236D61A9}" destId="{4725866B-54CD-4B54-B6B4-33580A8726CA}" srcOrd="5" destOrd="0" presId="urn:microsoft.com/office/officeart/2005/8/layout/hList1"/>
    <dgm:cxn modelId="{C52EE4FA-B996-401C-B15F-A633A54A4008}" type="presParOf" srcId="{2CDD790B-7B9C-4904-94D9-1292236D61A9}" destId="{CBFE87A5-C1B3-4B6B-8E07-A6B12F8564CA}" srcOrd="6" destOrd="0" presId="urn:microsoft.com/office/officeart/2005/8/layout/hList1"/>
    <dgm:cxn modelId="{ECE6398B-8F05-4012-97B1-4DD0AF66E092}" type="presParOf" srcId="{CBFE87A5-C1B3-4B6B-8E07-A6B12F8564CA}" destId="{494B5292-1CC7-4077-AA56-EC10D4F09278}" srcOrd="0" destOrd="0" presId="urn:microsoft.com/office/officeart/2005/8/layout/hList1"/>
    <dgm:cxn modelId="{929CBDAE-6818-447F-B1FE-11E596E7353C}" type="presParOf" srcId="{CBFE87A5-C1B3-4B6B-8E07-A6B12F8564CA}" destId="{AD7E0423-F789-498D-B1F6-B474A94CCD4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108821-D2C9-4227-8902-76C9F18E8C12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587EA96-21B3-4140-B07E-A10AB7551921}">
      <dgm:prSet phldrT="[Текст]" custT="1"/>
      <dgm:spPr/>
      <dgm:t>
        <a:bodyPr/>
        <a:lstStyle/>
        <a:p>
          <a:pPr algn="ctr"/>
          <a:r>
            <a:rPr lang="en-US" sz="2200" b="1" i="0" dirty="0" smtClean="0">
              <a:latin typeface="Times New Roman" pitchFamily="18" charset="0"/>
              <a:cs typeface="Times New Roman" pitchFamily="18" charset="0"/>
            </a:rPr>
            <a:t>JavaScript 1.</a:t>
          </a:r>
          <a:r>
            <a:rPr lang="ru-RU" sz="2200" b="1" i="0" dirty="0" smtClean="0">
              <a:latin typeface="Times New Roman" pitchFamily="18" charset="0"/>
              <a:cs typeface="Times New Roman" pitchFamily="18" charset="0"/>
            </a:rPr>
            <a:t>5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ADEA43-B555-4DFE-B602-AD7686438E43}" type="parTrans" cxnId="{F41C5230-6EE2-44EB-B1A2-34157AFFF592}">
      <dgm:prSet/>
      <dgm:spPr/>
      <dgm:t>
        <a:bodyPr/>
        <a:lstStyle/>
        <a:p>
          <a:pPr algn="ctr"/>
          <a:endParaRPr lang="ru-RU" sz="2200"/>
        </a:p>
      </dgm:t>
    </dgm:pt>
    <dgm:pt modelId="{5FE4276D-3092-4970-9F35-D568E8700A3D}" type="sibTrans" cxnId="{F41C5230-6EE2-44EB-B1A2-34157AFFF592}">
      <dgm:prSet/>
      <dgm:spPr/>
      <dgm:t>
        <a:bodyPr/>
        <a:lstStyle/>
        <a:p>
          <a:pPr algn="ctr"/>
          <a:endParaRPr lang="ru-RU" sz="2200"/>
        </a:p>
      </dgm:t>
    </dgm:pt>
    <dgm:pt modelId="{DF9853F7-A017-4EC9-9044-EC4F116C4E5B}">
      <dgm:prSet phldrT="[Текст]" custT="1"/>
      <dgm:spPr/>
      <dgm:t>
        <a:bodyPr/>
        <a:lstStyle/>
        <a:p>
          <a:pPr algn="ctr"/>
          <a:r>
            <a:rPr lang="en-US" sz="2200" b="1" i="0" dirty="0" smtClean="0">
              <a:latin typeface="Times New Roman" pitchFamily="18" charset="0"/>
              <a:cs typeface="Times New Roman" pitchFamily="18" charset="0"/>
            </a:rPr>
            <a:t>JavaScript 1.</a:t>
          </a:r>
          <a:r>
            <a:rPr lang="ru-RU" sz="2200" b="1" i="0" dirty="0" smtClean="0">
              <a:latin typeface="Times New Roman" pitchFamily="18" charset="0"/>
              <a:cs typeface="Times New Roman" pitchFamily="18" charset="0"/>
            </a:rPr>
            <a:t>7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A3E744-C0BC-4696-B494-B383FB0B15D7}" type="parTrans" cxnId="{F4EB32B8-61F7-4A24-AE00-057FBEDF9819}">
      <dgm:prSet/>
      <dgm:spPr/>
      <dgm:t>
        <a:bodyPr/>
        <a:lstStyle/>
        <a:p>
          <a:pPr algn="ctr"/>
          <a:endParaRPr lang="ru-RU" sz="2200"/>
        </a:p>
      </dgm:t>
    </dgm:pt>
    <dgm:pt modelId="{8509A3D0-2072-4635-A571-2BA78A51DF6F}" type="sibTrans" cxnId="{F4EB32B8-61F7-4A24-AE00-057FBEDF9819}">
      <dgm:prSet/>
      <dgm:spPr/>
      <dgm:t>
        <a:bodyPr/>
        <a:lstStyle/>
        <a:p>
          <a:pPr algn="ctr"/>
          <a:endParaRPr lang="ru-RU" sz="2200"/>
        </a:p>
      </dgm:t>
    </dgm:pt>
    <dgm:pt modelId="{8EE1DFCF-155F-430A-924E-115D540FA4E8}">
      <dgm:prSet phldrT="[Текст]" custT="1"/>
      <dgm:spPr/>
      <dgm:t>
        <a:bodyPr/>
        <a:lstStyle/>
        <a:p>
          <a:pPr algn="ctr"/>
          <a:r>
            <a:rPr lang="en-US" sz="2200" b="1" i="0" dirty="0" smtClean="0">
              <a:latin typeface="Times New Roman" pitchFamily="18" charset="0"/>
              <a:cs typeface="Times New Roman" pitchFamily="18" charset="0"/>
            </a:rPr>
            <a:t>JavaScript 1.</a:t>
          </a:r>
          <a:r>
            <a:rPr lang="ru-RU" sz="2200" b="1" i="0" dirty="0" smtClean="0">
              <a:latin typeface="Times New Roman" pitchFamily="18" charset="0"/>
              <a:cs typeface="Times New Roman" pitchFamily="18" charset="0"/>
            </a:rPr>
            <a:t>6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3DD2DD-7184-4708-B4C8-826ACAAEEDED}" type="parTrans" cxnId="{40AF8561-EE58-4F28-A340-367D78453576}">
      <dgm:prSet/>
      <dgm:spPr/>
      <dgm:t>
        <a:bodyPr/>
        <a:lstStyle/>
        <a:p>
          <a:pPr algn="ctr"/>
          <a:endParaRPr lang="ru-RU" sz="2200"/>
        </a:p>
      </dgm:t>
    </dgm:pt>
    <dgm:pt modelId="{995DB524-5960-418D-92E4-6F6815B30CA2}" type="sibTrans" cxnId="{40AF8561-EE58-4F28-A340-367D78453576}">
      <dgm:prSet/>
      <dgm:spPr/>
      <dgm:t>
        <a:bodyPr/>
        <a:lstStyle/>
        <a:p>
          <a:pPr algn="ctr"/>
          <a:endParaRPr lang="ru-RU" sz="2200"/>
        </a:p>
      </dgm:t>
    </dgm:pt>
    <dgm:pt modelId="{663F2429-81FD-4ED2-99A1-E782A1E6AE98}">
      <dgm:prSet phldrT="[Текст]" custT="1"/>
      <dgm:spPr/>
      <dgm:t>
        <a:bodyPr/>
        <a:lstStyle/>
        <a:p>
          <a:pPr algn="ctr"/>
          <a:r>
            <a:rPr lang="en-US" sz="2200" b="1" i="0" dirty="0" smtClean="0">
              <a:latin typeface="Times New Roman" pitchFamily="18" charset="0"/>
              <a:cs typeface="Times New Roman" pitchFamily="18" charset="0"/>
            </a:rPr>
            <a:t>JavaScript 1.</a:t>
          </a:r>
          <a:r>
            <a:rPr lang="ru-RU" sz="2200" b="1" i="0" dirty="0" smtClean="0">
              <a:latin typeface="Times New Roman" pitchFamily="18" charset="0"/>
              <a:cs typeface="Times New Roman" pitchFamily="18" charset="0"/>
            </a:rPr>
            <a:t>8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3BAD73-406B-44CB-A1CC-30113B481DBE}" type="parTrans" cxnId="{513B0D39-901E-4B80-9595-A368F1CD91D9}">
      <dgm:prSet/>
      <dgm:spPr/>
      <dgm:t>
        <a:bodyPr/>
        <a:lstStyle/>
        <a:p>
          <a:pPr algn="ctr"/>
          <a:endParaRPr lang="ru-RU" sz="2200"/>
        </a:p>
      </dgm:t>
    </dgm:pt>
    <dgm:pt modelId="{AF9F5E7E-34DF-4EE8-A30A-12ACEBB65CFA}" type="sibTrans" cxnId="{513B0D39-901E-4B80-9595-A368F1CD91D9}">
      <dgm:prSet/>
      <dgm:spPr/>
      <dgm:t>
        <a:bodyPr/>
        <a:lstStyle/>
        <a:p>
          <a:pPr algn="ctr"/>
          <a:endParaRPr lang="ru-RU" sz="2200"/>
        </a:p>
      </dgm:t>
    </dgm:pt>
    <dgm:pt modelId="{87037D26-2B8B-4B52-AD36-6772F521D0B6}">
      <dgm:prSet phldrT="[Текст]" custT="1"/>
      <dgm:spPr/>
      <dgm:t>
        <a:bodyPr/>
        <a:lstStyle/>
        <a:p>
          <a:pPr algn="ctr"/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Ноябрь, 2000 й.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CB1AA0-7C08-460E-8864-2B08F047D9BA}" type="parTrans" cxnId="{3B767281-C33B-416F-B266-A91942CB0C4A}">
      <dgm:prSet/>
      <dgm:spPr/>
      <dgm:t>
        <a:bodyPr/>
        <a:lstStyle/>
        <a:p>
          <a:pPr algn="ctr"/>
          <a:endParaRPr lang="ru-RU" sz="2200"/>
        </a:p>
      </dgm:t>
    </dgm:pt>
    <dgm:pt modelId="{0F05EEB2-1453-43D8-9FB8-1E37F9543314}" type="sibTrans" cxnId="{3B767281-C33B-416F-B266-A91942CB0C4A}">
      <dgm:prSet/>
      <dgm:spPr/>
      <dgm:t>
        <a:bodyPr/>
        <a:lstStyle/>
        <a:p>
          <a:pPr algn="ctr"/>
          <a:endParaRPr lang="ru-RU" sz="2200"/>
        </a:p>
      </dgm:t>
    </dgm:pt>
    <dgm:pt modelId="{4015AABC-6CF9-4EAE-854E-0E44B4DFA43C}">
      <dgm:prSet phldrT="[Текст]" custT="1"/>
      <dgm:spPr/>
      <dgm:t>
        <a:bodyPr/>
        <a:lstStyle/>
        <a:p>
          <a:pPr algn="ctr"/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Ноябрь</a:t>
          </a:r>
          <a:r>
            <a:rPr lang="ru-RU" sz="2200" smtClean="0">
              <a:latin typeface="Times New Roman" panose="02020603050405020304" pitchFamily="18" charset="0"/>
              <a:cs typeface="Times New Roman" panose="02020603050405020304" pitchFamily="18" charset="0"/>
            </a:rPr>
            <a:t>, 2005</a:t>
          </a:r>
          <a:r>
            <a:rPr lang="en-US" sz="220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й.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242276-3573-4519-ABDF-1EE43DBBC6C0}" type="parTrans" cxnId="{FFB24E5D-AD6A-4F2F-BA57-C17E8F8DB30F}">
      <dgm:prSet/>
      <dgm:spPr/>
      <dgm:t>
        <a:bodyPr/>
        <a:lstStyle/>
        <a:p>
          <a:pPr algn="ctr"/>
          <a:endParaRPr lang="ru-RU" sz="2200"/>
        </a:p>
      </dgm:t>
    </dgm:pt>
    <dgm:pt modelId="{FAF5D098-C8CA-48E7-8B71-96D86CD62623}" type="sibTrans" cxnId="{FFB24E5D-AD6A-4F2F-BA57-C17E8F8DB30F}">
      <dgm:prSet/>
      <dgm:spPr/>
      <dgm:t>
        <a:bodyPr/>
        <a:lstStyle/>
        <a:p>
          <a:pPr algn="ctr"/>
          <a:endParaRPr lang="ru-RU" sz="2200"/>
        </a:p>
      </dgm:t>
    </dgm:pt>
    <dgm:pt modelId="{7F43A5FE-31F3-46CA-9873-59A68ED63CEC}">
      <dgm:prSet phldrT="[Текст]" custT="1"/>
      <dgm:spPr/>
      <dgm:t>
        <a:bodyPr/>
        <a:lstStyle/>
        <a:p>
          <a:pPr algn="ctr"/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Октябрь, 2006 й.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CE8E0F-C4D2-486A-B079-23B4B3B1245B}" type="parTrans" cxnId="{373A8E4B-1CE3-4AAB-9AE4-33565DEC9CD9}">
      <dgm:prSet/>
      <dgm:spPr/>
      <dgm:t>
        <a:bodyPr/>
        <a:lstStyle/>
        <a:p>
          <a:pPr algn="ctr"/>
          <a:endParaRPr lang="ru-RU" sz="2200"/>
        </a:p>
      </dgm:t>
    </dgm:pt>
    <dgm:pt modelId="{E0A1DE05-ED65-4306-968E-2CFEC146C5BA}" type="sibTrans" cxnId="{373A8E4B-1CE3-4AAB-9AE4-33565DEC9CD9}">
      <dgm:prSet/>
      <dgm:spPr/>
      <dgm:t>
        <a:bodyPr/>
        <a:lstStyle/>
        <a:p>
          <a:pPr algn="ctr"/>
          <a:endParaRPr lang="ru-RU" sz="2200"/>
        </a:p>
      </dgm:t>
    </dgm:pt>
    <dgm:pt modelId="{69241D4A-8DD6-429C-8A79-D456512F9B47}">
      <dgm:prSet phldrT="[Текст]" custT="1"/>
      <dgm:spPr/>
      <dgm:t>
        <a:bodyPr/>
        <a:lstStyle/>
        <a:p>
          <a:pPr algn="ctr"/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Июнь,   2008 й.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1FBEB2-4BB9-49EB-81A5-BA78BCEA9F68}" type="parTrans" cxnId="{0E4FDBE7-7B15-4F33-B9A5-4F96ACB30B30}">
      <dgm:prSet/>
      <dgm:spPr/>
      <dgm:t>
        <a:bodyPr/>
        <a:lstStyle/>
        <a:p>
          <a:pPr algn="ctr"/>
          <a:endParaRPr lang="ru-RU" sz="2200"/>
        </a:p>
      </dgm:t>
    </dgm:pt>
    <dgm:pt modelId="{30E1BC67-87F5-46E3-B09A-B23F94967CBA}" type="sibTrans" cxnId="{0E4FDBE7-7B15-4F33-B9A5-4F96ACB30B30}">
      <dgm:prSet/>
      <dgm:spPr/>
      <dgm:t>
        <a:bodyPr/>
        <a:lstStyle/>
        <a:p>
          <a:pPr algn="ctr"/>
          <a:endParaRPr lang="ru-RU" sz="2200"/>
        </a:p>
      </dgm:t>
    </dgm:pt>
    <dgm:pt modelId="{2CDD790B-7B9C-4904-94D9-1292236D61A9}" type="pres">
      <dgm:prSet presAssocID="{4C108821-D2C9-4227-8902-76C9F18E8C1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7F0549-B847-4E82-B4C8-546879432712}" type="pres">
      <dgm:prSet presAssocID="{B587EA96-21B3-4140-B07E-A10AB7551921}" presName="composite" presStyleCnt="0"/>
      <dgm:spPr/>
    </dgm:pt>
    <dgm:pt modelId="{2CE1E61B-AA89-49ED-9CCA-7FD451EAA6FD}" type="pres">
      <dgm:prSet presAssocID="{B587EA96-21B3-4140-B07E-A10AB7551921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24BB2E-6859-4116-9C87-59AC7BB1E1AD}" type="pres">
      <dgm:prSet presAssocID="{B587EA96-21B3-4140-B07E-A10AB7551921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AAAFD4-AF93-49D4-BB4F-07B1F04BAD37}" type="pres">
      <dgm:prSet presAssocID="{5FE4276D-3092-4970-9F35-D568E8700A3D}" presName="space" presStyleCnt="0"/>
      <dgm:spPr/>
    </dgm:pt>
    <dgm:pt modelId="{50258B68-73B8-498E-8B87-9D842D1B9711}" type="pres">
      <dgm:prSet presAssocID="{8EE1DFCF-155F-430A-924E-115D540FA4E8}" presName="composite" presStyleCnt="0"/>
      <dgm:spPr/>
    </dgm:pt>
    <dgm:pt modelId="{89550739-71EB-4B2A-B5B6-E40332F73478}" type="pres">
      <dgm:prSet presAssocID="{8EE1DFCF-155F-430A-924E-115D540FA4E8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002B0A-BC66-44A2-AF85-7EB0E4BCF084}" type="pres">
      <dgm:prSet presAssocID="{8EE1DFCF-155F-430A-924E-115D540FA4E8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FB93DC-D187-413D-A075-EA857B636E13}" type="pres">
      <dgm:prSet presAssocID="{995DB524-5960-418D-92E4-6F6815B30CA2}" presName="space" presStyleCnt="0"/>
      <dgm:spPr/>
    </dgm:pt>
    <dgm:pt modelId="{1E0C0F98-F0B7-459E-8E04-95A8BC492594}" type="pres">
      <dgm:prSet presAssocID="{DF9853F7-A017-4EC9-9044-EC4F116C4E5B}" presName="composite" presStyleCnt="0"/>
      <dgm:spPr/>
    </dgm:pt>
    <dgm:pt modelId="{9BAE99C2-11A9-46A7-8B03-46D16F9D0EEC}" type="pres">
      <dgm:prSet presAssocID="{DF9853F7-A017-4EC9-9044-EC4F116C4E5B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E922A6-D420-40CA-BAD6-C382824A1086}" type="pres">
      <dgm:prSet presAssocID="{DF9853F7-A017-4EC9-9044-EC4F116C4E5B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25866B-54CD-4B54-B6B4-33580A8726CA}" type="pres">
      <dgm:prSet presAssocID="{8509A3D0-2072-4635-A571-2BA78A51DF6F}" presName="space" presStyleCnt="0"/>
      <dgm:spPr/>
    </dgm:pt>
    <dgm:pt modelId="{CBFE87A5-C1B3-4B6B-8E07-A6B12F8564CA}" type="pres">
      <dgm:prSet presAssocID="{663F2429-81FD-4ED2-99A1-E782A1E6AE98}" presName="composite" presStyleCnt="0"/>
      <dgm:spPr/>
    </dgm:pt>
    <dgm:pt modelId="{494B5292-1CC7-4077-AA56-EC10D4F09278}" type="pres">
      <dgm:prSet presAssocID="{663F2429-81FD-4ED2-99A1-E782A1E6AE98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7E0423-F789-498D-B1F6-B474A94CCD4B}" type="pres">
      <dgm:prSet presAssocID="{663F2429-81FD-4ED2-99A1-E782A1E6AE98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13B0D39-901E-4B80-9595-A368F1CD91D9}" srcId="{4C108821-D2C9-4227-8902-76C9F18E8C12}" destId="{663F2429-81FD-4ED2-99A1-E782A1E6AE98}" srcOrd="3" destOrd="0" parTransId="{F83BAD73-406B-44CB-A1CC-30113B481DBE}" sibTransId="{AF9F5E7E-34DF-4EE8-A30A-12ACEBB65CFA}"/>
    <dgm:cxn modelId="{11A4A652-1535-4F66-BF14-530441E89723}" type="presOf" srcId="{4015AABC-6CF9-4EAE-854E-0E44B4DFA43C}" destId="{61002B0A-BC66-44A2-AF85-7EB0E4BCF084}" srcOrd="0" destOrd="0" presId="urn:microsoft.com/office/officeart/2005/8/layout/hList1"/>
    <dgm:cxn modelId="{373A8E4B-1CE3-4AAB-9AE4-33565DEC9CD9}" srcId="{DF9853F7-A017-4EC9-9044-EC4F116C4E5B}" destId="{7F43A5FE-31F3-46CA-9873-59A68ED63CEC}" srcOrd="0" destOrd="0" parTransId="{F8CE8E0F-C4D2-486A-B079-23B4B3B1245B}" sibTransId="{E0A1DE05-ED65-4306-968E-2CFEC146C5BA}"/>
    <dgm:cxn modelId="{0A641F0E-661C-4E76-AA67-7012E889C8AD}" type="presOf" srcId="{DF9853F7-A017-4EC9-9044-EC4F116C4E5B}" destId="{9BAE99C2-11A9-46A7-8B03-46D16F9D0EEC}" srcOrd="0" destOrd="0" presId="urn:microsoft.com/office/officeart/2005/8/layout/hList1"/>
    <dgm:cxn modelId="{312E8ECE-35DE-476D-A123-50C39A9E9D98}" type="presOf" srcId="{87037D26-2B8B-4B52-AD36-6772F521D0B6}" destId="{5E24BB2E-6859-4116-9C87-59AC7BB1E1AD}" srcOrd="0" destOrd="0" presId="urn:microsoft.com/office/officeart/2005/8/layout/hList1"/>
    <dgm:cxn modelId="{F4EB32B8-61F7-4A24-AE00-057FBEDF9819}" srcId="{4C108821-D2C9-4227-8902-76C9F18E8C12}" destId="{DF9853F7-A017-4EC9-9044-EC4F116C4E5B}" srcOrd="2" destOrd="0" parTransId="{36A3E744-C0BC-4696-B494-B383FB0B15D7}" sibTransId="{8509A3D0-2072-4635-A571-2BA78A51DF6F}"/>
    <dgm:cxn modelId="{44518E31-2020-4A07-A994-2FC434442A70}" type="presOf" srcId="{69241D4A-8DD6-429C-8A79-D456512F9B47}" destId="{AD7E0423-F789-498D-B1F6-B474A94CCD4B}" srcOrd="0" destOrd="0" presId="urn:microsoft.com/office/officeart/2005/8/layout/hList1"/>
    <dgm:cxn modelId="{40AF8561-EE58-4F28-A340-367D78453576}" srcId="{4C108821-D2C9-4227-8902-76C9F18E8C12}" destId="{8EE1DFCF-155F-430A-924E-115D540FA4E8}" srcOrd="1" destOrd="0" parTransId="{173DD2DD-7184-4708-B4C8-826ACAAEEDED}" sibTransId="{995DB524-5960-418D-92E4-6F6815B30CA2}"/>
    <dgm:cxn modelId="{F41C5230-6EE2-44EB-B1A2-34157AFFF592}" srcId="{4C108821-D2C9-4227-8902-76C9F18E8C12}" destId="{B587EA96-21B3-4140-B07E-A10AB7551921}" srcOrd="0" destOrd="0" parTransId="{1CADEA43-B555-4DFE-B602-AD7686438E43}" sibTransId="{5FE4276D-3092-4970-9F35-D568E8700A3D}"/>
    <dgm:cxn modelId="{C6E0B759-D744-421A-92DC-F7C65C1AD80B}" type="presOf" srcId="{663F2429-81FD-4ED2-99A1-E782A1E6AE98}" destId="{494B5292-1CC7-4077-AA56-EC10D4F09278}" srcOrd="0" destOrd="0" presId="urn:microsoft.com/office/officeart/2005/8/layout/hList1"/>
    <dgm:cxn modelId="{8B906144-D6B0-4D25-8EE0-79CC3489FAD0}" type="presOf" srcId="{7F43A5FE-31F3-46CA-9873-59A68ED63CEC}" destId="{01E922A6-D420-40CA-BAD6-C382824A1086}" srcOrd="0" destOrd="0" presId="urn:microsoft.com/office/officeart/2005/8/layout/hList1"/>
    <dgm:cxn modelId="{F518D3F9-FF80-4E32-B1DC-18A6DF5A9796}" type="presOf" srcId="{4C108821-D2C9-4227-8902-76C9F18E8C12}" destId="{2CDD790B-7B9C-4904-94D9-1292236D61A9}" srcOrd="0" destOrd="0" presId="urn:microsoft.com/office/officeart/2005/8/layout/hList1"/>
    <dgm:cxn modelId="{FFB24E5D-AD6A-4F2F-BA57-C17E8F8DB30F}" srcId="{8EE1DFCF-155F-430A-924E-115D540FA4E8}" destId="{4015AABC-6CF9-4EAE-854E-0E44B4DFA43C}" srcOrd="0" destOrd="0" parTransId="{CA242276-3573-4519-ABDF-1EE43DBBC6C0}" sibTransId="{FAF5D098-C8CA-48E7-8B71-96D86CD62623}"/>
    <dgm:cxn modelId="{3B767281-C33B-416F-B266-A91942CB0C4A}" srcId="{B587EA96-21B3-4140-B07E-A10AB7551921}" destId="{87037D26-2B8B-4B52-AD36-6772F521D0B6}" srcOrd="0" destOrd="0" parTransId="{7DCB1AA0-7C08-460E-8864-2B08F047D9BA}" sibTransId="{0F05EEB2-1453-43D8-9FB8-1E37F9543314}"/>
    <dgm:cxn modelId="{25156414-D1A1-4C6B-91C2-4FCD1C03DECF}" type="presOf" srcId="{B587EA96-21B3-4140-B07E-A10AB7551921}" destId="{2CE1E61B-AA89-49ED-9CCA-7FD451EAA6FD}" srcOrd="0" destOrd="0" presId="urn:microsoft.com/office/officeart/2005/8/layout/hList1"/>
    <dgm:cxn modelId="{0E4FDBE7-7B15-4F33-B9A5-4F96ACB30B30}" srcId="{663F2429-81FD-4ED2-99A1-E782A1E6AE98}" destId="{69241D4A-8DD6-429C-8A79-D456512F9B47}" srcOrd="0" destOrd="0" parTransId="{741FBEB2-4BB9-49EB-81A5-BA78BCEA9F68}" sibTransId="{30E1BC67-87F5-46E3-B09A-B23F94967CBA}"/>
    <dgm:cxn modelId="{E25BC9FD-7050-4569-A6BF-FC2EC5096A77}" type="presOf" srcId="{8EE1DFCF-155F-430A-924E-115D540FA4E8}" destId="{89550739-71EB-4B2A-B5B6-E40332F73478}" srcOrd="0" destOrd="0" presId="urn:microsoft.com/office/officeart/2005/8/layout/hList1"/>
    <dgm:cxn modelId="{4149E649-D00F-4DB1-8871-0E3C191FCCAA}" type="presParOf" srcId="{2CDD790B-7B9C-4904-94D9-1292236D61A9}" destId="{0E7F0549-B847-4E82-B4C8-546879432712}" srcOrd="0" destOrd="0" presId="urn:microsoft.com/office/officeart/2005/8/layout/hList1"/>
    <dgm:cxn modelId="{B63ABA3D-3CE1-4A93-B35B-3CBEC4DA0C6A}" type="presParOf" srcId="{0E7F0549-B847-4E82-B4C8-546879432712}" destId="{2CE1E61B-AA89-49ED-9CCA-7FD451EAA6FD}" srcOrd="0" destOrd="0" presId="urn:microsoft.com/office/officeart/2005/8/layout/hList1"/>
    <dgm:cxn modelId="{7BF00612-B6AD-43A2-9276-B73F3206B777}" type="presParOf" srcId="{0E7F0549-B847-4E82-B4C8-546879432712}" destId="{5E24BB2E-6859-4116-9C87-59AC7BB1E1AD}" srcOrd="1" destOrd="0" presId="urn:microsoft.com/office/officeart/2005/8/layout/hList1"/>
    <dgm:cxn modelId="{AE432280-40CD-48EF-B08D-2310607C63A9}" type="presParOf" srcId="{2CDD790B-7B9C-4904-94D9-1292236D61A9}" destId="{5BAAAFD4-AF93-49D4-BB4F-07B1F04BAD37}" srcOrd="1" destOrd="0" presId="urn:microsoft.com/office/officeart/2005/8/layout/hList1"/>
    <dgm:cxn modelId="{7B481719-5872-4195-9245-E9F7C7FECE59}" type="presParOf" srcId="{2CDD790B-7B9C-4904-94D9-1292236D61A9}" destId="{50258B68-73B8-498E-8B87-9D842D1B9711}" srcOrd="2" destOrd="0" presId="urn:microsoft.com/office/officeart/2005/8/layout/hList1"/>
    <dgm:cxn modelId="{6A1B7AD8-0D91-4973-B353-4CE630431BF1}" type="presParOf" srcId="{50258B68-73B8-498E-8B87-9D842D1B9711}" destId="{89550739-71EB-4B2A-B5B6-E40332F73478}" srcOrd="0" destOrd="0" presId="urn:microsoft.com/office/officeart/2005/8/layout/hList1"/>
    <dgm:cxn modelId="{E17D5484-BE3D-4AA9-840B-40706DB3F453}" type="presParOf" srcId="{50258B68-73B8-498E-8B87-9D842D1B9711}" destId="{61002B0A-BC66-44A2-AF85-7EB0E4BCF084}" srcOrd="1" destOrd="0" presId="urn:microsoft.com/office/officeart/2005/8/layout/hList1"/>
    <dgm:cxn modelId="{4942D6BD-ED83-49EB-9360-FF99F20DB4EE}" type="presParOf" srcId="{2CDD790B-7B9C-4904-94D9-1292236D61A9}" destId="{A0FB93DC-D187-413D-A075-EA857B636E13}" srcOrd="3" destOrd="0" presId="urn:microsoft.com/office/officeart/2005/8/layout/hList1"/>
    <dgm:cxn modelId="{F9E20BB2-B20A-492E-8AB2-97494BA9D523}" type="presParOf" srcId="{2CDD790B-7B9C-4904-94D9-1292236D61A9}" destId="{1E0C0F98-F0B7-459E-8E04-95A8BC492594}" srcOrd="4" destOrd="0" presId="urn:microsoft.com/office/officeart/2005/8/layout/hList1"/>
    <dgm:cxn modelId="{DA30B156-4C98-4C03-8AC5-D6A8E730DA35}" type="presParOf" srcId="{1E0C0F98-F0B7-459E-8E04-95A8BC492594}" destId="{9BAE99C2-11A9-46A7-8B03-46D16F9D0EEC}" srcOrd="0" destOrd="0" presId="urn:microsoft.com/office/officeart/2005/8/layout/hList1"/>
    <dgm:cxn modelId="{2BEEB8B9-5374-4838-BE32-D0750282D57B}" type="presParOf" srcId="{1E0C0F98-F0B7-459E-8E04-95A8BC492594}" destId="{01E922A6-D420-40CA-BAD6-C382824A1086}" srcOrd="1" destOrd="0" presId="urn:microsoft.com/office/officeart/2005/8/layout/hList1"/>
    <dgm:cxn modelId="{5F2E3766-E79D-436A-A88E-8150B22FDCBE}" type="presParOf" srcId="{2CDD790B-7B9C-4904-94D9-1292236D61A9}" destId="{4725866B-54CD-4B54-B6B4-33580A8726CA}" srcOrd="5" destOrd="0" presId="urn:microsoft.com/office/officeart/2005/8/layout/hList1"/>
    <dgm:cxn modelId="{85621161-F00B-4151-AE53-25E7EB3A14FC}" type="presParOf" srcId="{2CDD790B-7B9C-4904-94D9-1292236D61A9}" destId="{CBFE87A5-C1B3-4B6B-8E07-A6B12F8564CA}" srcOrd="6" destOrd="0" presId="urn:microsoft.com/office/officeart/2005/8/layout/hList1"/>
    <dgm:cxn modelId="{02C5076F-5FAE-4E12-9B3D-BEE634E24F58}" type="presParOf" srcId="{CBFE87A5-C1B3-4B6B-8E07-A6B12F8564CA}" destId="{494B5292-1CC7-4077-AA56-EC10D4F09278}" srcOrd="0" destOrd="0" presId="urn:microsoft.com/office/officeart/2005/8/layout/hList1"/>
    <dgm:cxn modelId="{3A3FC3B6-01CE-41DB-B014-B45C5EED939C}" type="presParOf" srcId="{CBFE87A5-C1B3-4B6B-8E07-A6B12F8564CA}" destId="{AD7E0423-F789-498D-B1F6-B474A94CCD4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108821-D2C9-4227-8902-76C9F18E8C12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F9853F7-A017-4EC9-9044-EC4F116C4E5B}">
      <dgm:prSet phldrT="[Текст]" custT="1"/>
      <dgm:spPr/>
      <dgm:t>
        <a:bodyPr/>
        <a:lstStyle/>
        <a:p>
          <a:pPr algn="ctr"/>
          <a:r>
            <a:rPr lang="en-US" sz="2200" b="1" i="0" dirty="0" smtClean="0">
              <a:latin typeface="Times New Roman" pitchFamily="18" charset="0"/>
              <a:cs typeface="Times New Roman" pitchFamily="18" charset="0"/>
            </a:rPr>
            <a:t>JavaScript 1</a:t>
          </a:r>
          <a:r>
            <a:rPr lang="uz-Cyrl-UZ" sz="2200" b="1" i="0" dirty="0" smtClean="0">
              <a:latin typeface="Times New Roman" pitchFamily="18" charset="0"/>
              <a:cs typeface="Times New Roman" pitchFamily="18" charset="0"/>
            </a:rPr>
            <a:t>.8.1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A3E744-C0BC-4696-B494-B383FB0B15D7}" type="parTrans" cxnId="{F4EB32B8-61F7-4A24-AE00-057FBEDF9819}">
      <dgm:prSet/>
      <dgm:spPr/>
      <dgm:t>
        <a:bodyPr/>
        <a:lstStyle/>
        <a:p>
          <a:pPr algn="ctr"/>
          <a:endParaRPr lang="ru-RU" sz="2200"/>
        </a:p>
      </dgm:t>
    </dgm:pt>
    <dgm:pt modelId="{8509A3D0-2072-4635-A571-2BA78A51DF6F}" type="sibTrans" cxnId="{F4EB32B8-61F7-4A24-AE00-057FBEDF9819}">
      <dgm:prSet/>
      <dgm:spPr/>
      <dgm:t>
        <a:bodyPr/>
        <a:lstStyle/>
        <a:p>
          <a:pPr algn="ctr"/>
          <a:endParaRPr lang="ru-RU" sz="2200"/>
        </a:p>
      </dgm:t>
    </dgm:pt>
    <dgm:pt modelId="{663F2429-81FD-4ED2-99A1-E782A1E6AE98}">
      <dgm:prSet phldrT="[Текст]" custT="1"/>
      <dgm:spPr/>
      <dgm:t>
        <a:bodyPr/>
        <a:lstStyle/>
        <a:p>
          <a:pPr algn="ctr"/>
          <a:r>
            <a:rPr lang="en-US" sz="2200" b="1" i="0" dirty="0" smtClean="0">
              <a:latin typeface="Times New Roman" pitchFamily="18" charset="0"/>
              <a:cs typeface="Times New Roman" pitchFamily="18" charset="0"/>
            </a:rPr>
            <a:t>JavaScript 1</a:t>
          </a:r>
          <a:r>
            <a:rPr lang="uz-Cyrl-UZ" sz="2200" b="1" i="0" dirty="0" smtClean="0">
              <a:latin typeface="Times New Roman" pitchFamily="18" charset="0"/>
              <a:cs typeface="Times New Roman" pitchFamily="18" charset="0"/>
            </a:rPr>
            <a:t>.8.2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3BAD73-406B-44CB-A1CC-30113B481DBE}" type="parTrans" cxnId="{513B0D39-901E-4B80-9595-A368F1CD91D9}">
      <dgm:prSet/>
      <dgm:spPr/>
      <dgm:t>
        <a:bodyPr/>
        <a:lstStyle/>
        <a:p>
          <a:pPr algn="ctr"/>
          <a:endParaRPr lang="ru-RU" sz="2200"/>
        </a:p>
      </dgm:t>
    </dgm:pt>
    <dgm:pt modelId="{AF9F5E7E-34DF-4EE8-A30A-12ACEBB65CFA}" type="sibTrans" cxnId="{513B0D39-901E-4B80-9595-A368F1CD91D9}">
      <dgm:prSet/>
      <dgm:spPr/>
      <dgm:t>
        <a:bodyPr/>
        <a:lstStyle/>
        <a:p>
          <a:pPr algn="ctr"/>
          <a:endParaRPr lang="ru-RU" sz="2200"/>
        </a:p>
      </dgm:t>
    </dgm:pt>
    <dgm:pt modelId="{7F43A5FE-31F3-46CA-9873-59A68ED63CEC}">
      <dgm:prSet phldrT="[Текст]" custT="1"/>
      <dgm:spPr/>
      <dgm:t>
        <a:bodyPr/>
        <a:lstStyle/>
        <a:p>
          <a:pPr algn="ctr"/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Июнь,    2009 й.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CE8E0F-C4D2-486A-B079-23B4B3B1245B}" type="parTrans" cxnId="{373A8E4B-1CE3-4AAB-9AE4-33565DEC9CD9}">
      <dgm:prSet/>
      <dgm:spPr/>
      <dgm:t>
        <a:bodyPr/>
        <a:lstStyle/>
        <a:p>
          <a:pPr algn="ctr"/>
          <a:endParaRPr lang="ru-RU" sz="2200"/>
        </a:p>
      </dgm:t>
    </dgm:pt>
    <dgm:pt modelId="{E0A1DE05-ED65-4306-968E-2CFEC146C5BA}" type="sibTrans" cxnId="{373A8E4B-1CE3-4AAB-9AE4-33565DEC9CD9}">
      <dgm:prSet/>
      <dgm:spPr/>
      <dgm:t>
        <a:bodyPr/>
        <a:lstStyle/>
        <a:p>
          <a:pPr algn="ctr"/>
          <a:endParaRPr lang="ru-RU" sz="2200"/>
        </a:p>
      </dgm:t>
    </dgm:pt>
    <dgm:pt modelId="{69241D4A-8DD6-429C-8A79-D456512F9B47}">
      <dgm:prSet phldrT="[Текст]" custT="1"/>
      <dgm:spPr/>
      <dgm:t>
        <a:bodyPr/>
        <a:lstStyle/>
        <a:p>
          <a:pPr algn="ctr"/>
          <a:r>
            <a: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Январь, </a:t>
          </a:r>
          <a:r>
            <a: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</a:t>
          </a:r>
          <a:r>
            <a:rPr lang="uz-Cyrl-UZ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 й.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1FBEB2-4BB9-49EB-81A5-BA78BCEA9F68}" type="parTrans" cxnId="{0E4FDBE7-7B15-4F33-B9A5-4F96ACB30B30}">
      <dgm:prSet/>
      <dgm:spPr/>
      <dgm:t>
        <a:bodyPr/>
        <a:lstStyle/>
        <a:p>
          <a:pPr algn="ctr"/>
          <a:endParaRPr lang="ru-RU" sz="2200"/>
        </a:p>
      </dgm:t>
    </dgm:pt>
    <dgm:pt modelId="{30E1BC67-87F5-46E3-B09A-B23F94967CBA}" type="sibTrans" cxnId="{0E4FDBE7-7B15-4F33-B9A5-4F96ACB30B30}">
      <dgm:prSet/>
      <dgm:spPr/>
      <dgm:t>
        <a:bodyPr/>
        <a:lstStyle/>
        <a:p>
          <a:pPr algn="ctr"/>
          <a:endParaRPr lang="ru-RU" sz="2200"/>
        </a:p>
      </dgm:t>
    </dgm:pt>
    <dgm:pt modelId="{657CCED4-0DF4-475D-94EF-F73BB95ADBA9}">
      <dgm:prSet/>
      <dgm:spPr/>
      <dgm:t>
        <a:bodyPr/>
        <a:lstStyle/>
        <a:p>
          <a:r>
            <a:rPr lang="en-US" b="1" i="0" dirty="0" smtClean="0">
              <a:latin typeface="Times New Roman" pitchFamily="18" charset="0"/>
              <a:cs typeface="Times New Roman" pitchFamily="18" charset="0"/>
            </a:rPr>
            <a:t>JavaScript 1</a:t>
          </a:r>
          <a:r>
            <a:rPr lang="uz-Cyrl-UZ" b="1" i="0" dirty="0" smtClean="0">
              <a:latin typeface="Times New Roman" pitchFamily="18" charset="0"/>
              <a:cs typeface="Times New Roman" pitchFamily="18" charset="0"/>
            </a:rPr>
            <a:t>.8.</a:t>
          </a:r>
          <a:r>
            <a:rPr lang="en-US" b="1" i="0" dirty="0" smtClean="0">
              <a:latin typeface="Times New Roman" pitchFamily="18" charset="0"/>
              <a:cs typeface="Times New Roman" pitchFamily="18" charset="0"/>
            </a:rPr>
            <a:t>5</a:t>
          </a:r>
          <a:endParaRPr lang="ru-RU" dirty="0"/>
        </a:p>
      </dgm:t>
    </dgm:pt>
    <dgm:pt modelId="{643645A5-DC87-4298-B7FC-8856986D9BF0}" type="parTrans" cxnId="{3913928D-845B-4CED-A40A-625A55264E3E}">
      <dgm:prSet/>
      <dgm:spPr/>
      <dgm:t>
        <a:bodyPr/>
        <a:lstStyle/>
        <a:p>
          <a:endParaRPr lang="ru-RU"/>
        </a:p>
      </dgm:t>
    </dgm:pt>
    <dgm:pt modelId="{6C1A2105-551D-4266-A577-97E11B35E2D0}" type="sibTrans" cxnId="{3913928D-845B-4CED-A40A-625A55264E3E}">
      <dgm:prSet/>
      <dgm:spPr/>
      <dgm:t>
        <a:bodyPr/>
        <a:lstStyle/>
        <a:p>
          <a:endParaRPr lang="ru-RU"/>
        </a:p>
      </dgm:t>
    </dgm:pt>
    <dgm:pt modelId="{06F28742-C2C6-4176-B9ED-E9D06306FE74}">
      <dgm:prSet/>
      <dgm:spPr/>
      <dgm:t>
        <a:bodyPr/>
        <a:lstStyle/>
        <a:p>
          <a:pPr algn="ctr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Март, 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uz-Cyrl-UZ" smtClean="0">
              <a:latin typeface="Times New Roman" panose="02020603050405020304" pitchFamily="18" charset="0"/>
              <a:cs typeface="Times New Roman" panose="02020603050405020304" pitchFamily="18" charset="0"/>
            </a:rPr>
            <a:t>2011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й.</a:t>
          </a:r>
          <a:endParaRPr lang="ru-RU" dirty="0"/>
        </a:p>
      </dgm:t>
    </dgm:pt>
    <dgm:pt modelId="{536D54EF-8350-4B33-9642-B302A619A55A}" type="parTrans" cxnId="{8B73470B-0561-448C-BC2F-6A8112343B55}">
      <dgm:prSet/>
      <dgm:spPr/>
      <dgm:t>
        <a:bodyPr/>
        <a:lstStyle/>
        <a:p>
          <a:endParaRPr lang="ru-RU"/>
        </a:p>
      </dgm:t>
    </dgm:pt>
    <dgm:pt modelId="{01E70529-C987-47E3-B962-81B8D5B10456}" type="sibTrans" cxnId="{8B73470B-0561-448C-BC2F-6A8112343B55}">
      <dgm:prSet/>
      <dgm:spPr/>
      <dgm:t>
        <a:bodyPr/>
        <a:lstStyle/>
        <a:p>
          <a:endParaRPr lang="ru-RU"/>
        </a:p>
      </dgm:t>
    </dgm:pt>
    <dgm:pt modelId="{2CDD790B-7B9C-4904-94D9-1292236D61A9}" type="pres">
      <dgm:prSet presAssocID="{4C108821-D2C9-4227-8902-76C9F18E8C1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0C0F98-F0B7-459E-8E04-95A8BC492594}" type="pres">
      <dgm:prSet presAssocID="{DF9853F7-A017-4EC9-9044-EC4F116C4E5B}" presName="composite" presStyleCnt="0"/>
      <dgm:spPr/>
    </dgm:pt>
    <dgm:pt modelId="{9BAE99C2-11A9-46A7-8B03-46D16F9D0EEC}" type="pres">
      <dgm:prSet presAssocID="{DF9853F7-A017-4EC9-9044-EC4F116C4E5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E922A6-D420-40CA-BAD6-C382824A1086}" type="pres">
      <dgm:prSet presAssocID="{DF9853F7-A017-4EC9-9044-EC4F116C4E5B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25866B-54CD-4B54-B6B4-33580A8726CA}" type="pres">
      <dgm:prSet presAssocID="{8509A3D0-2072-4635-A571-2BA78A51DF6F}" presName="space" presStyleCnt="0"/>
      <dgm:spPr/>
    </dgm:pt>
    <dgm:pt modelId="{CBFE87A5-C1B3-4B6B-8E07-A6B12F8564CA}" type="pres">
      <dgm:prSet presAssocID="{663F2429-81FD-4ED2-99A1-E782A1E6AE98}" presName="composite" presStyleCnt="0"/>
      <dgm:spPr/>
    </dgm:pt>
    <dgm:pt modelId="{494B5292-1CC7-4077-AA56-EC10D4F09278}" type="pres">
      <dgm:prSet presAssocID="{663F2429-81FD-4ED2-99A1-E782A1E6AE9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7E0423-F789-498D-B1F6-B474A94CCD4B}" type="pres">
      <dgm:prSet presAssocID="{663F2429-81FD-4ED2-99A1-E782A1E6AE98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63C0FB-0A2F-4258-B2E5-4E0E301BF767}" type="pres">
      <dgm:prSet presAssocID="{AF9F5E7E-34DF-4EE8-A30A-12ACEBB65CFA}" presName="space" presStyleCnt="0"/>
      <dgm:spPr/>
    </dgm:pt>
    <dgm:pt modelId="{66093763-78FF-4835-8783-43D414CECCFC}" type="pres">
      <dgm:prSet presAssocID="{657CCED4-0DF4-475D-94EF-F73BB95ADBA9}" presName="composite" presStyleCnt="0"/>
      <dgm:spPr/>
    </dgm:pt>
    <dgm:pt modelId="{76A9030C-5D5C-4AFD-8C70-163C07A49B74}" type="pres">
      <dgm:prSet presAssocID="{657CCED4-0DF4-475D-94EF-F73BB95ADBA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4BE228-4B42-4ADE-85AE-D816FCB39CB9}" type="pres">
      <dgm:prSet presAssocID="{657CCED4-0DF4-475D-94EF-F73BB95ADBA9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A10F79F-3EEE-4BCA-BC5A-C849BD6CD2E1}" type="presOf" srcId="{663F2429-81FD-4ED2-99A1-E782A1E6AE98}" destId="{494B5292-1CC7-4077-AA56-EC10D4F09278}" srcOrd="0" destOrd="0" presId="urn:microsoft.com/office/officeart/2005/8/layout/hList1"/>
    <dgm:cxn modelId="{41EC614B-548A-49C9-A565-DBBEA6151995}" type="presOf" srcId="{4C108821-D2C9-4227-8902-76C9F18E8C12}" destId="{2CDD790B-7B9C-4904-94D9-1292236D61A9}" srcOrd="0" destOrd="0" presId="urn:microsoft.com/office/officeart/2005/8/layout/hList1"/>
    <dgm:cxn modelId="{513B0D39-901E-4B80-9595-A368F1CD91D9}" srcId="{4C108821-D2C9-4227-8902-76C9F18E8C12}" destId="{663F2429-81FD-4ED2-99A1-E782A1E6AE98}" srcOrd="1" destOrd="0" parTransId="{F83BAD73-406B-44CB-A1CC-30113B481DBE}" sibTransId="{AF9F5E7E-34DF-4EE8-A30A-12ACEBB65CFA}"/>
    <dgm:cxn modelId="{F8CE5153-5BAE-499C-B8A4-368740B69FC2}" type="presOf" srcId="{06F28742-C2C6-4176-B9ED-E9D06306FE74}" destId="{FA4BE228-4B42-4ADE-85AE-D816FCB39CB9}" srcOrd="0" destOrd="0" presId="urn:microsoft.com/office/officeart/2005/8/layout/hList1"/>
    <dgm:cxn modelId="{B39DC0CF-C04E-4937-B4C7-BE526FEA3991}" type="presOf" srcId="{657CCED4-0DF4-475D-94EF-F73BB95ADBA9}" destId="{76A9030C-5D5C-4AFD-8C70-163C07A49B74}" srcOrd="0" destOrd="0" presId="urn:microsoft.com/office/officeart/2005/8/layout/hList1"/>
    <dgm:cxn modelId="{373A8E4B-1CE3-4AAB-9AE4-33565DEC9CD9}" srcId="{DF9853F7-A017-4EC9-9044-EC4F116C4E5B}" destId="{7F43A5FE-31F3-46CA-9873-59A68ED63CEC}" srcOrd="0" destOrd="0" parTransId="{F8CE8E0F-C4D2-486A-B079-23B4B3B1245B}" sibTransId="{E0A1DE05-ED65-4306-968E-2CFEC146C5BA}"/>
    <dgm:cxn modelId="{F4EB32B8-61F7-4A24-AE00-057FBEDF9819}" srcId="{4C108821-D2C9-4227-8902-76C9F18E8C12}" destId="{DF9853F7-A017-4EC9-9044-EC4F116C4E5B}" srcOrd="0" destOrd="0" parTransId="{36A3E744-C0BC-4696-B494-B383FB0B15D7}" sibTransId="{8509A3D0-2072-4635-A571-2BA78A51DF6F}"/>
    <dgm:cxn modelId="{92E31E50-FF78-42F3-9FC3-AF407C4591C0}" type="presOf" srcId="{DF9853F7-A017-4EC9-9044-EC4F116C4E5B}" destId="{9BAE99C2-11A9-46A7-8B03-46D16F9D0EEC}" srcOrd="0" destOrd="0" presId="urn:microsoft.com/office/officeart/2005/8/layout/hList1"/>
    <dgm:cxn modelId="{3913928D-845B-4CED-A40A-625A55264E3E}" srcId="{4C108821-D2C9-4227-8902-76C9F18E8C12}" destId="{657CCED4-0DF4-475D-94EF-F73BB95ADBA9}" srcOrd="2" destOrd="0" parTransId="{643645A5-DC87-4298-B7FC-8856986D9BF0}" sibTransId="{6C1A2105-551D-4266-A577-97E11B35E2D0}"/>
    <dgm:cxn modelId="{36970785-9789-4B29-A874-9E1D28B90FB2}" type="presOf" srcId="{69241D4A-8DD6-429C-8A79-D456512F9B47}" destId="{AD7E0423-F789-498D-B1F6-B474A94CCD4B}" srcOrd="0" destOrd="0" presId="urn:microsoft.com/office/officeart/2005/8/layout/hList1"/>
    <dgm:cxn modelId="{8B73470B-0561-448C-BC2F-6A8112343B55}" srcId="{657CCED4-0DF4-475D-94EF-F73BB95ADBA9}" destId="{06F28742-C2C6-4176-B9ED-E9D06306FE74}" srcOrd="0" destOrd="0" parTransId="{536D54EF-8350-4B33-9642-B302A619A55A}" sibTransId="{01E70529-C987-47E3-B962-81B8D5B10456}"/>
    <dgm:cxn modelId="{CAA30396-3B14-4DE8-A071-7DE34254BA38}" type="presOf" srcId="{7F43A5FE-31F3-46CA-9873-59A68ED63CEC}" destId="{01E922A6-D420-40CA-BAD6-C382824A1086}" srcOrd="0" destOrd="0" presId="urn:microsoft.com/office/officeart/2005/8/layout/hList1"/>
    <dgm:cxn modelId="{0E4FDBE7-7B15-4F33-B9A5-4F96ACB30B30}" srcId="{663F2429-81FD-4ED2-99A1-E782A1E6AE98}" destId="{69241D4A-8DD6-429C-8A79-D456512F9B47}" srcOrd="0" destOrd="0" parTransId="{741FBEB2-4BB9-49EB-81A5-BA78BCEA9F68}" sibTransId="{30E1BC67-87F5-46E3-B09A-B23F94967CBA}"/>
    <dgm:cxn modelId="{A946D427-4E52-4C04-A47D-9FA0F652240D}" type="presParOf" srcId="{2CDD790B-7B9C-4904-94D9-1292236D61A9}" destId="{1E0C0F98-F0B7-459E-8E04-95A8BC492594}" srcOrd="0" destOrd="0" presId="urn:microsoft.com/office/officeart/2005/8/layout/hList1"/>
    <dgm:cxn modelId="{FA5C9E65-A65F-43BA-9BC1-C6D755D7BC82}" type="presParOf" srcId="{1E0C0F98-F0B7-459E-8E04-95A8BC492594}" destId="{9BAE99C2-11A9-46A7-8B03-46D16F9D0EEC}" srcOrd="0" destOrd="0" presId="urn:microsoft.com/office/officeart/2005/8/layout/hList1"/>
    <dgm:cxn modelId="{455EF1CD-4414-4A9F-935E-195BE373C59A}" type="presParOf" srcId="{1E0C0F98-F0B7-459E-8E04-95A8BC492594}" destId="{01E922A6-D420-40CA-BAD6-C382824A1086}" srcOrd="1" destOrd="0" presId="urn:microsoft.com/office/officeart/2005/8/layout/hList1"/>
    <dgm:cxn modelId="{2B09AB11-C870-482B-B098-40939C1A9213}" type="presParOf" srcId="{2CDD790B-7B9C-4904-94D9-1292236D61A9}" destId="{4725866B-54CD-4B54-B6B4-33580A8726CA}" srcOrd="1" destOrd="0" presId="urn:microsoft.com/office/officeart/2005/8/layout/hList1"/>
    <dgm:cxn modelId="{DF619618-F1C6-43AA-9782-5A5AAC043106}" type="presParOf" srcId="{2CDD790B-7B9C-4904-94D9-1292236D61A9}" destId="{CBFE87A5-C1B3-4B6B-8E07-A6B12F8564CA}" srcOrd="2" destOrd="0" presId="urn:microsoft.com/office/officeart/2005/8/layout/hList1"/>
    <dgm:cxn modelId="{5318F259-3E6A-487A-937F-C7D7C42B9A76}" type="presParOf" srcId="{CBFE87A5-C1B3-4B6B-8E07-A6B12F8564CA}" destId="{494B5292-1CC7-4077-AA56-EC10D4F09278}" srcOrd="0" destOrd="0" presId="urn:microsoft.com/office/officeart/2005/8/layout/hList1"/>
    <dgm:cxn modelId="{94D93710-209F-472F-AC87-F0E7E84D45A3}" type="presParOf" srcId="{CBFE87A5-C1B3-4B6B-8E07-A6B12F8564CA}" destId="{AD7E0423-F789-498D-B1F6-B474A94CCD4B}" srcOrd="1" destOrd="0" presId="urn:microsoft.com/office/officeart/2005/8/layout/hList1"/>
    <dgm:cxn modelId="{9D468B49-9CFC-465D-A0AE-1F9A4480D93A}" type="presParOf" srcId="{2CDD790B-7B9C-4904-94D9-1292236D61A9}" destId="{0A63C0FB-0A2F-4258-B2E5-4E0E301BF767}" srcOrd="3" destOrd="0" presId="urn:microsoft.com/office/officeart/2005/8/layout/hList1"/>
    <dgm:cxn modelId="{C4F12780-E227-4A17-B0AD-42B323237D05}" type="presParOf" srcId="{2CDD790B-7B9C-4904-94D9-1292236D61A9}" destId="{66093763-78FF-4835-8783-43D414CECCFC}" srcOrd="4" destOrd="0" presId="urn:microsoft.com/office/officeart/2005/8/layout/hList1"/>
    <dgm:cxn modelId="{9F657A4A-02FA-4839-9C04-A654B1604160}" type="presParOf" srcId="{66093763-78FF-4835-8783-43D414CECCFC}" destId="{76A9030C-5D5C-4AFD-8C70-163C07A49B74}" srcOrd="0" destOrd="0" presId="urn:microsoft.com/office/officeart/2005/8/layout/hList1"/>
    <dgm:cxn modelId="{A944B87F-C749-4155-A223-C8C6826DF4D2}" type="presParOf" srcId="{66093763-78FF-4835-8783-43D414CECCFC}" destId="{FA4BE228-4B42-4ADE-85AE-D816FCB39CB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F737CC-5092-453B-A2D9-4FCBB4384717}" type="doc">
      <dgm:prSet loTypeId="urn:microsoft.com/office/officeart/2005/8/layout/hierarchy2" loCatId="hierarchy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FDC8171C-09BB-4EA1-9A7F-06BF2DDE1DDB}">
      <dgm:prSet phldrT="[Текст]"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Веб-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</a:t>
          </a:r>
          <a:r>
            <a:rPr lang="uz-Cyrl-U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ҳифанинг </a:t>
          </a:r>
          <a:r>
            <a:rPr lang="en-US" sz="1800" dirty="0" smtClean="0">
              <a:latin typeface="Courier New" panose="02070309020205020404" pitchFamily="49" charset="0"/>
              <a:cs typeface="Courier New" panose="02070309020205020404" pitchFamily="49" charset="0"/>
            </a:rPr>
            <a:t>HEAD, BODY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z-Cyrl-U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қисмида ёки </a:t>
          </a:r>
          <a:r>
            <a:rPr lang="en-US" sz="1800" dirty="0" smtClean="0">
              <a:latin typeface="Courier New" panose="02070309020205020404" pitchFamily="49" charset="0"/>
              <a:cs typeface="Courier New" panose="02070309020205020404" pitchFamily="49" charset="0"/>
            </a:rPr>
            <a:t>BODY</a:t>
          </a:r>
          <a:r>
            <a:rPr lang="ru-RU" sz="1800" dirty="0" smtClean="0">
              <a:latin typeface="Courier New" panose="02070309020205020404" pitchFamily="49" charset="0"/>
              <a:cs typeface="Courier New" panose="02070309020205020404" pitchFamily="49" charset="0"/>
            </a:rPr>
            <a:t> дан </a:t>
          </a:r>
          <a:r>
            <a:rPr lang="ru-RU" sz="18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кейин</a:t>
          </a:r>
          <a:r>
            <a:rPr lang="uz-Cyrl-U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smtClean="0"/>
            <a:t>script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элементи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ичида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z-Cyrl-U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бериш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800" dirty="0"/>
        </a:p>
      </dgm:t>
    </dgm:pt>
    <dgm:pt modelId="{CFC21B40-E36C-4A22-9827-69280F705DE2}" type="parTrans" cxnId="{64D96B7E-133B-456C-821D-DFEC27588EBC}">
      <dgm:prSet/>
      <dgm:spPr/>
      <dgm:t>
        <a:bodyPr/>
        <a:lstStyle/>
        <a:p>
          <a:endParaRPr lang="ru-RU"/>
        </a:p>
      </dgm:t>
    </dgm:pt>
    <dgm:pt modelId="{880CA440-1919-4C85-8E50-59C9662D776D}" type="sibTrans" cxnId="{64D96B7E-133B-456C-821D-DFEC27588EBC}">
      <dgm:prSet/>
      <dgm:spPr/>
      <dgm:t>
        <a:bodyPr/>
        <a:lstStyle/>
        <a:p>
          <a:endParaRPr lang="ru-RU"/>
        </a:p>
      </dgm:t>
    </dgm:pt>
    <dgm:pt modelId="{32337620-9E59-4693-B14E-2DBB77DEF46B}">
      <dgm:prSet phldrT="[Текст]" custT="1"/>
      <dgm:spPr/>
      <dgm:t>
        <a:bodyPr/>
        <a:lstStyle/>
        <a:p>
          <a:r>
            <a:rPr lang="fr-FR" sz="1800" i="0" dirty="0" smtClean="0">
              <a:latin typeface="Times New Roman" pitchFamily="18" charset="0"/>
              <a:cs typeface="Times New Roman" pitchFamily="18" charset="0"/>
            </a:rPr>
            <a:t>&lt;head&gt; &lt;script&gt; JavaScript code &lt;/script&gt; &lt;/head&gt;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A6B01954-FB8E-46AA-9A9A-876CD6A6E7CB}" type="parTrans" cxnId="{8E884BFF-2720-400A-8586-C8A9C642ADDB}">
      <dgm:prSet/>
      <dgm:spPr/>
      <dgm:t>
        <a:bodyPr/>
        <a:lstStyle/>
        <a:p>
          <a:endParaRPr lang="ru-RU"/>
        </a:p>
      </dgm:t>
    </dgm:pt>
    <dgm:pt modelId="{6AED960F-C864-4563-B74F-26703D373C40}" type="sibTrans" cxnId="{8E884BFF-2720-400A-8586-C8A9C642ADDB}">
      <dgm:prSet/>
      <dgm:spPr/>
      <dgm:t>
        <a:bodyPr/>
        <a:lstStyle/>
        <a:p>
          <a:endParaRPr lang="ru-RU"/>
        </a:p>
      </dgm:t>
    </dgm:pt>
    <dgm:pt modelId="{95FEC2C7-715C-434E-A5CF-CC294AE3A6FD}">
      <dgm:prSet phldrT="[Текст]"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Веб-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</a:t>
          </a:r>
          <a:r>
            <a:rPr lang="uz-Cyrl-U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ҳифанинг 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HEAD, BODY </a:t>
          </a:r>
          <a:r>
            <a:rPr lang="uz-Cyrl-U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қисмида ёки </a:t>
          </a:r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BODY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дан </a:t>
          </a:r>
          <a:r>
            <a:rPr lang="ru-RU" sz="1800" dirty="0" err="1" smtClean="0">
              <a:latin typeface="Times New Roman" pitchFamily="18" charset="0"/>
              <a:cs typeface="Times New Roman" pitchFamily="18" charset="0"/>
            </a:rPr>
            <a:t>кейин</a:t>
          </a:r>
          <a:r>
            <a:rPr lang="uz-Cyrl-U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smtClean="0">
              <a:latin typeface="Times New Roman" pitchFamily="18" charset="0"/>
              <a:cs typeface="Times New Roman" pitchFamily="18" charset="0"/>
            </a:rPr>
            <a:t>script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элементи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ичида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src</a:t>
          </a:r>
          <a:r>
            <a:rPr lang="en-US" sz="1800" b="1" i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0" dirty="0" err="1" smtClean="0">
              <a:latin typeface="Times New Roman" pitchFamily="18" charset="0"/>
              <a:cs typeface="Times New Roman" pitchFamily="18" charset="0"/>
            </a:rPr>
            <a:t>хусусияти</a:t>
          </a:r>
          <a:r>
            <a:rPr lang="ru-RU" sz="1800" b="0" i="0" dirty="0" smtClean="0">
              <a:latin typeface="Times New Roman" pitchFamily="18" charset="0"/>
              <a:cs typeface="Times New Roman" pitchFamily="18" charset="0"/>
            </a:rPr>
            <a:t> ор</a:t>
          </a:r>
          <a:r>
            <a:rPr lang="uz-Cyrl-UZ" sz="1800" b="0" i="0" dirty="0" smtClean="0">
              <a:latin typeface="Times New Roman" pitchFamily="18" charset="0"/>
              <a:cs typeface="Times New Roman" pitchFamily="18" charset="0"/>
            </a:rPr>
            <a:t>қали ташқи файлни чақириш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uz-Cyrl-U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Файлнинг кенгайтмаси </a:t>
          </a:r>
          <a:r>
            <a:rPr lang="en-US" sz="1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en-US" sz="18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js</a:t>
          </a:r>
          <a:r>
            <a:rPr lang="en-US" sz="1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</a:t>
          </a:r>
          <a:r>
            <a:rPr lang="uz-Cyrl-U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ўлади.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70D9F199-BA8F-4403-A391-6E6056FD3236}" type="parTrans" cxnId="{785AAF0E-7AE5-45E8-BB34-330FFF8445E1}">
      <dgm:prSet/>
      <dgm:spPr/>
      <dgm:t>
        <a:bodyPr/>
        <a:lstStyle/>
        <a:p>
          <a:endParaRPr lang="ru-RU"/>
        </a:p>
      </dgm:t>
    </dgm:pt>
    <dgm:pt modelId="{39A7BFF2-3B89-4397-8A11-273991AD4B81}" type="sibTrans" cxnId="{785AAF0E-7AE5-45E8-BB34-330FFF8445E1}">
      <dgm:prSet/>
      <dgm:spPr/>
      <dgm:t>
        <a:bodyPr/>
        <a:lstStyle/>
        <a:p>
          <a:endParaRPr lang="ru-RU"/>
        </a:p>
      </dgm:t>
    </dgm:pt>
    <dgm:pt modelId="{C5709664-13F4-4F1E-9FBE-666D0E337523}">
      <dgm:prSet phldrT="[Текст]" custT="1"/>
      <dgm:spPr/>
      <dgm:t>
        <a:bodyPr/>
        <a:lstStyle/>
        <a:p>
          <a:r>
            <a:rPr lang="en-US" sz="1800" i="0" dirty="0" smtClean="0"/>
            <a:t>&lt;script  </a:t>
          </a:r>
          <a:r>
            <a:rPr lang="en-US" sz="1800" i="0" dirty="0" err="1" smtClean="0"/>
            <a:t>src</a:t>
          </a:r>
          <a:r>
            <a:rPr lang="en-US" sz="1800" i="0" dirty="0" smtClean="0"/>
            <a:t>=“</a:t>
          </a:r>
          <a:r>
            <a:rPr lang="uz-Cyrl-UZ" sz="1800" i="0" dirty="0" smtClean="0"/>
            <a:t>файл жойи/файл номи</a:t>
          </a:r>
          <a:r>
            <a:rPr lang="en-US" sz="1800" i="0" dirty="0" smtClean="0"/>
            <a:t>.</a:t>
          </a:r>
          <a:r>
            <a:rPr lang="en-US" sz="1800" i="0" dirty="0" err="1" smtClean="0"/>
            <a:t>js</a:t>
          </a:r>
          <a:r>
            <a:rPr lang="en-US" sz="1800" i="0" dirty="0" smtClean="0"/>
            <a:t>" &gt;&lt;/script&gt;</a:t>
          </a:r>
          <a:endParaRPr lang="ru-RU" sz="1800" dirty="0"/>
        </a:p>
      </dgm:t>
    </dgm:pt>
    <dgm:pt modelId="{345FFCF2-4B74-4AE8-BC4F-48D72487D84A}" type="parTrans" cxnId="{E0C5D211-B571-4DD2-8517-D9960F2156F5}">
      <dgm:prSet/>
      <dgm:spPr/>
      <dgm:t>
        <a:bodyPr/>
        <a:lstStyle/>
        <a:p>
          <a:endParaRPr lang="ru-RU"/>
        </a:p>
      </dgm:t>
    </dgm:pt>
    <dgm:pt modelId="{F66DA257-B1F3-46EF-8BF5-35762BD9EC1D}" type="sibTrans" cxnId="{E0C5D211-B571-4DD2-8517-D9960F2156F5}">
      <dgm:prSet/>
      <dgm:spPr/>
      <dgm:t>
        <a:bodyPr/>
        <a:lstStyle/>
        <a:p>
          <a:endParaRPr lang="ru-RU"/>
        </a:p>
      </dgm:t>
    </dgm:pt>
    <dgm:pt modelId="{93BC5A4E-3A0F-4188-9A0C-B2CFBC3E5730}">
      <dgm:prSet phldrT="[Текст]"/>
      <dgm:spPr/>
      <dgm:t>
        <a:bodyPr/>
        <a:lstStyle/>
        <a:p>
          <a:r>
            <a:rPr lang="uz-Cyrl-UZ" dirty="0" smtClean="0">
              <a:latin typeface="Times New Roman" pitchFamily="18" charset="0"/>
              <a:cs typeface="Times New Roman" pitchFamily="18" charset="0"/>
            </a:rPr>
            <a:t>JavaScript</a:t>
          </a:r>
          <a:endParaRPr lang="ru-RU" dirty="0"/>
        </a:p>
      </dgm:t>
    </dgm:pt>
    <dgm:pt modelId="{980A2D7B-CA78-4644-9D99-E5FF98BB27E5}" type="sibTrans" cxnId="{9942F095-3981-46B6-BF59-218FE1D94290}">
      <dgm:prSet/>
      <dgm:spPr/>
      <dgm:t>
        <a:bodyPr/>
        <a:lstStyle/>
        <a:p>
          <a:endParaRPr lang="ru-RU"/>
        </a:p>
      </dgm:t>
    </dgm:pt>
    <dgm:pt modelId="{395EF371-05AB-4DF7-B0F9-A26FAE754147}" type="parTrans" cxnId="{9942F095-3981-46B6-BF59-218FE1D94290}">
      <dgm:prSet/>
      <dgm:spPr/>
      <dgm:t>
        <a:bodyPr/>
        <a:lstStyle/>
        <a:p>
          <a:endParaRPr lang="ru-RU"/>
        </a:p>
      </dgm:t>
    </dgm:pt>
    <dgm:pt modelId="{3771300F-0062-4A05-8B35-8714B9CC59C7}">
      <dgm:prSet phldrT="[Текст]" custT="1"/>
      <dgm:spPr/>
      <dgm:t>
        <a:bodyPr/>
        <a:lstStyle/>
        <a:p>
          <a:r>
            <a:rPr lang="fr-FR" sz="1800" i="0" dirty="0" smtClean="0">
              <a:latin typeface="Times New Roman" pitchFamily="18" charset="0"/>
              <a:cs typeface="Times New Roman" pitchFamily="18" charset="0"/>
            </a:rPr>
            <a:t>&lt;body&gt; &lt;script&gt; JavaScript code &lt;/script&gt; &lt;/body&gt;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1F0D82E7-6E12-4154-92D2-7C6671F011BA}" type="parTrans" cxnId="{8787D2E9-A565-4CB7-B555-F246AD9443DA}">
      <dgm:prSet/>
      <dgm:spPr/>
      <dgm:t>
        <a:bodyPr/>
        <a:lstStyle/>
        <a:p>
          <a:endParaRPr lang="ru-RU"/>
        </a:p>
      </dgm:t>
    </dgm:pt>
    <dgm:pt modelId="{D6AD2915-47E2-4DC2-9D72-5D1DA06E7D78}" type="sibTrans" cxnId="{8787D2E9-A565-4CB7-B555-F246AD9443DA}">
      <dgm:prSet/>
      <dgm:spPr/>
      <dgm:t>
        <a:bodyPr/>
        <a:lstStyle/>
        <a:p>
          <a:endParaRPr lang="ru-RU"/>
        </a:p>
      </dgm:t>
    </dgm:pt>
    <dgm:pt modelId="{C98D5163-04DB-4AB3-AA90-A400F5E3A6C0}">
      <dgm:prSet phldrT="[Текст]" custT="1"/>
      <dgm:spPr/>
      <dgm:t>
        <a:bodyPr/>
        <a:lstStyle/>
        <a:p>
          <a:r>
            <a:rPr lang="fr-FR" sz="1800" i="0" dirty="0" smtClean="0">
              <a:latin typeface="Times New Roman" pitchFamily="18" charset="0"/>
              <a:cs typeface="Times New Roman" pitchFamily="18" charset="0"/>
            </a:rPr>
            <a:t>&lt;head&gt; &lt;script</a:t>
          </a:r>
          <a:r>
            <a:rPr lang="en-US" sz="1800" i="0" dirty="0" smtClean="0">
              <a:latin typeface="Times New Roman" pitchFamily="18" charset="0"/>
              <a:cs typeface="Times New Roman" pitchFamily="18" charset="0"/>
            </a:rPr>
            <a:t>&gt;</a:t>
          </a:r>
          <a:r>
            <a:rPr lang="fr-FR" sz="1800" i="0" dirty="0" smtClean="0">
              <a:latin typeface="Times New Roman" pitchFamily="18" charset="0"/>
              <a:cs typeface="Times New Roman" pitchFamily="18" charset="0"/>
            </a:rPr>
            <a:t>JavaScript code &lt;/script&gt; &lt;/head&gt;</a:t>
          </a:r>
        </a:p>
        <a:p>
          <a:r>
            <a:rPr lang="fr-FR" sz="1800" i="0" dirty="0" smtClean="0">
              <a:latin typeface="Times New Roman" pitchFamily="18" charset="0"/>
              <a:cs typeface="Times New Roman" pitchFamily="18" charset="0"/>
            </a:rPr>
            <a:t> &lt;body&gt; &lt;script</a:t>
          </a:r>
          <a:r>
            <a:rPr lang="en-US" sz="1800" i="0" dirty="0" smtClean="0">
              <a:latin typeface="Times New Roman" pitchFamily="18" charset="0"/>
              <a:cs typeface="Times New Roman" pitchFamily="18" charset="0"/>
            </a:rPr>
            <a:t>&gt;</a:t>
          </a:r>
          <a:r>
            <a:rPr lang="fr-FR" sz="1800" i="0" dirty="0" smtClean="0">
              <a:latin typeface="Times New Roman" pitchFamily="18" charset="0"/>
              <a:cs typeface="Times New Roman" pitchFamily="18" charset="0"/>
            </a:rPr>
            <a:t>JavaScript code &lt;/script&gt; &lt;/body&gt; 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A79F9A65-D8DC-42E2-A55D-0A79FDBE26B2}" type="sibTrans" cxnId="{2AA939A2-5FAB-45AC-BE34-7E0E45A08405}">
      <dgm:prSet/>
      <dgm:spPr/>
      <dgm:t>
        <a:bodyPr/>
        <a:lstStyle/>
        <a:p>
          <a:endParaRPr lang="ru-RU"/>
        </a:p>
      </dgm:t>
    </dgm:pt>
    <dgm:pt modelId="{3407E0D7-4BC5-48EE-957C-9C4BC075FD07}" type="parTrans" cxnId="{2AA939A2-5FAB-45AC-BE34-7E0E45A08405}">
      <dgm:prSet/>
      <dgm:spPr/>
      <dgm:t>
        <a:bodyPr/>
        <a:lstStyle/>
        <a:p>
          <a:endParaRPr lang="ru-RU"/>
        </a:p>
      </dgm:t>
    </dgm:pt>
    <dgm:pt modelId="{8A9C05BA-FC3A-4CAE-8978-8E5B56125D5D}" type="pres">
      <dgm:prSet presAssocID="{DEF737CC-5092-453B-A2D9-4FCBB438471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EC04E7-9CE7-4F3B-8D48-ABAD0DF6117A}" type="pres">
      <dgm:prSet presAssocID="{93BC5A4E-3A0F-4188-9A0C-B2CFBC3E5730}" presName="root1" presStyleCnt="0"/>
      <dgm:spPr/>
      <dgm:t>
        <a:bodyPr/>
        <a:lstStyle/>
        <a:p>
          <a:endParaRPr lang="ru-RU"/>
        </a:p>
      </dgm:t>
    </dgm:pt>
    <dgm:pt modelId="{9D23D974-3B3F-44B5-9D0D-AB49C6E1A8FA}" type="pres">
      <dgm:prSet presAssocID="{93BC5A4E-3A0F-4188-9A0C-B2CFBC3E5730}" presName="LevelOneTextNode" presStyleLbl="node0" presStyleIdx="0" presStyleCnt="1" custScaleX="68567" custLinFactNeighborX="-306" custLinFactNeighborY="-791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9AD89D-53A5-4208-BAA7-B8ED53AE63AB}" type="pres">
      <dgm:prSet presAssocID="{93BC5A4E-3A0F-4188-9A0C-B2CFBC3E5730}" presName="level2hierChild" presStyleCnt="0"/>
      <dgm:spPr/>
      <dgm:t>
        <a:bodyPr/>
        <a:lstStyle/>
        <a:p>
          <a:endParaRPr lang="ru-RU"/>
        </a:p>
      </dgm:t>
    </dgm:pt>
    <dgm:pt modelId="{31885E15-8A27-4824-B46C-83052DC76C13}" type="pres">
      <dgm:prSet presAssocID="{CFC21B40-E36C-4A22-9827-69280F705DE2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AD8AD12A-851E-41BB-A32F-283930613270}" type="pres">
      <dgm:prSet presAssocID="{CFC21B40-E36C-4A22-9827-69280F705DE2}" presName="connTx" presStyleLbl="parChTrans1D2" presStyleIdx="0" presStyleCnt="2"/>
      <dgm:spPr/>
      <dgm:t>
        <a:bodyPr/>
        <a:lstStyle/>
        <a:p>
          <a:endParaRPr lang="ru-RU"/>
        </a:p>
      </dgm:t>
    </dgm:pt>
    <dgm:pt modelId="{A2CACF75-64B0-418B-883A-42A2E00C116E}" type="pres">
      <dgm:prSet presAssocID="{FDC8171C-09BB-4EA1-9A7F-06BF2DDE1DDB}" presName="root2" presStyleCnt="0"/>
      <dgm:spPr/>
      <dgm:t>
        <a:bodyPr/>
        <a:lstStyle/>
        <a:p>
          <a:endParaRPr lang="ru-RU"/>
        </a:p>
      </dgm:t>
    </dgm:pt>
    <dgm:pt modelId="{C69F3BBE-A968-49FA-A9FA-F907E06D3A2C}" type="pres">
      <dgm:prSet presAssocID="{FDC8171C-09BB-4EA1-9A7F-06BF2DDE1DDB}" presName="LevelTwoTextNode" presStyleLbl="node2" presStyleIdx="0" presStyleCnt="2" custScaleX="172168" custScaleY="151042" custLinFactNeighborX="-29067" custLinFactNeighborY="-569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E8D3DF7-8AFC-4AB8-AC0F-6AA7E52410F2}" type="pres">
      <dgm:prSet presAssocID="{FDC8171C-09BB-4EA1-9A7F-06BF2DDE1DDB}" presName="level3hierChild" presStyleCnt="0"/>
      <dgm:spPr/>
      <dgm:t>
        <a:bodyPr/>
        <a:lstStyle/>
        <a:p>
          <a:endParaRPr lang="ru-RU"/>
        </a:p>
      </dgm:t>
    </dgm:pt>
    <dgm:pt modelId="{6226C9B9-9FA8-4F25-9DD6-4A5DCB66247F}" type="pres">
      <dgm:prSet presAssocID="{A6B01954-FB8E-46AA-9A9A-876CD6A6E7CB}" presName="conn2-1" presStyleLbl="parChTrans1D3" presStyleIdx="0" presStyleCnt="4"/>
      <dgm:spPr/>
      <dgm:t>
        <a:bodyPr/>
        <a:lstStyle/>
        <a:p>
          <a:endParaRPr lang="ru-RU"/>
        </a:p>
      </dgm:t>
    </dgm:pt>
    <dgm:pt modelId="{62ED1A58-E5E5-4C27-B95D-A99AE9445C5A}" type="pres">
      <dgm:prSet presAssocID="{A6B01954-FB8E-46AA-9A9A-876CD6A6E7CB}" presName="connTx" presStyleLbl="parChTrans1D3" presStyleIdx="0" presStyleCnt="4"/>
      <dgm:spPr/>
      <dgm:t>
        <a:bodyPr/>
        <a:lstStyle/>
        <a:p>
          <a:endParaRPr lang="ru-RU"/>
        </a:p>
      </dgm:t>
    </dgm:pt>
    <dgm:pt modelId="{DAAB63C5-4C99-4A1E-86C9-82078E9FA4FA}" type="pres">
      <dgm:prSet presAssocID="{32337620-9E59-4693-B14E-2DBB77DEF46B}" presName="root2" presStyleCnt="0"/>
      <dgm:spPr/>
      <dgm:t>
        <a:bodyPr/>
        <a:lstStyle/>
        <a:p>
          <a:endParaRPr lang="ru-RU"/>
        </a:p>
      </dgm:t>
    </dgm:pt>
    <dgm:pt modelId="{A951A542-6A3A-476D-BCE6-316CCE6D8464}" type="pres">
      <dgm:prSet presAssocID="{32337620-9E59-4693-B14E-2DBB77DEF46B}" presName="LevelTwoTextNode" presStyleLbl="node3" presStyleIdx="0" presStyleCnt="4" custScaleX="238491" custLinFactNeighborY="-54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276FDE0-FB57-47D3-8022-9BDF18097730}" type="pres">
      <dgm:prSet presAssocID="{32337620-9E59-4693-B14E-2DBB77DEF46B}" presName="level3hierChild" presStyleCnt="0"/>
      <dgm:spPr/>
      <dgm:t>
        <a:bodyPr/>
        <a:lstStyle/>
        <a:p>
          <a:endParaRPr lang="ru-RU"/>
        </a:p>
      </dgm:t>
    </dgm:pt>
    <dgm:pt modelId="{3CC80378-5B5F-4F08-AE90-6618C8BDB053}" type="pres">
      <dgm:prSet presAssocID="{1F0D82E7-6E12-4154-92D2-7C6671F011BA}" presName="conn2-1" presStyleLbl="parChTrans1D3" presStyleIdx="1" presStyleCnt="4"/>
      <dgm:spPr/>
      <dgm:t>
        <a:bodyPr/>
        <a:lstStyle/>
        <a:p>
          <a:endParaRPr lang="ru-RU"/>
        </a:p>
      </dgm:t>
    </dgm:pt>
    <dgm:pt modelId="{1FB6EA23-F55E-40EA-BD2E-E5DB6883C8B4}" type="pres">
      <dgm:prSet presAssocID="{1F0D82E7-6E12-4154-92D2-7C6671F011BA}" presName="connTx" presStyleLbl="parChTrans1D3" presStyleIdx="1" presStyleCnt="4"/>
      <dgm:spPr/>
      <dgm:t>
        <a:bodyPr/>
        <a:lstStyle/>
        <a:p>
          <a:endParaRPr lang="ru-RU"/>
        </a:p>
      </dgm:t>
    </dgm:pt>
    <dgm:pt modelId="{EE918234-1D1C-4075-A3A0-D08873E898F0}" type="pres">
      <dgm:prSet presAssocID="{3771300F-0062-4A05-8B35-8714B9CC59C7}" presName="root2" presStyleCnt="0"/>
      <dgm:spPr/>
      <dgm:t>
        <a:bodyPr/>
        <a:lstStyle/>
        <a:p>
          <a:endParaRPr lang="ru-RU"/>
        </a:p>
      </dgm:t>
    </dgm:pt>
    <dgm:pt modelId="{155D2330-D4AF-4982-9151-A53573253F15}" type="pres">
      <dgm:prSet presAssocID="{3771300F-0062-4A05-8B35-8714B9CC59C7}" presName="LevelTwoTextNode" presStyleLbl="node3" presStyleIdx="1" presStyleCnt="4" custScaleX="240526" custScaleY="92855" custLinFactNeighborY="27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80056C-1EE2-4170-9747-06529653DD00}" type="pres">
      <dgm:prSet presAssocID="{3771300F-0062-4A05-8B35-8714B9CC59C7}" presName="level3hierChild" presStyleCnt="0"/>
      <dgm:spPr/>
      <dgm:t>
        <a:bodyPr/>
        <a:lstStyle/>
        <a:p>
          <a:endParaRPr lang="ru-RU"/>
        </a:p>
      </dgm:t>
    </dgm:pt>
    <dgm:pt modelId="{1741ADE8-9EBA-441D-A21E-CD8EC2892A52}" type="pres">
      <dgm:prSet presAssocID="{3407E0D7-4BC5-48EE-957C-9C4BC075FD07}" presName="conn2-1" presStyleLbl="parChTrans1D3" presStyleIdx="2" presStyleCnt="4"/>
      <dgm:spPr/>
      <dgm:t>
        <a:bodyPr/>
        <a:lstStyle/>
        <a:p>
          <a:endParaRPr lang="ru-RU"/>
        </a:p>
      </dgm:t>
    </dgm:pt>
    <dgm:pt modelId="{29E54E1F-2ED7-41B5-98FB-6606B487F633}" type="pres">
      <dgm:prSet presAssocID="{3407E0D7-4BC5-48EE-957C-9C4BC075FD07}" presName="connTx" presStyleLbl="parChTrans1D3" presStyleIdx="2" presStyleCnt="4"/>
      <dgm:spPr/>
      <dgm:t>
        <a:bodyPr/>
        <a:lstStyle/>
        <a:p>
          <a:endParaRPr lang="ru-RU"/>
        </a:p>
      </dgm:t>
    </dgm:pt>
    <dgm:pt modelId="{068587BD-4B6D-4192-BEFF-2AE7BDEDA9FA}" type="pres">
      <dgm:prSet presAssocID="{C98D5163-04DB-4AB3-AA90-A400F5E3A6C0}" presName="root2" presStyleCnt="0"/>
      <dgm:spPr/>
      <dgm:t>
        <a:bodyPr/>
        <a:lstStyle/>
        <a:p>
          <a:endParaRPr lang="ru-RU"/>
        </a:p>
      </dgm:t>
    </dgm:pt>
    <dgm:pt modelId="{573AC38C-B63F-4511-8A71-CA0830548FD4}" type="pres">
      <dgm:prSet presAssocID="{C98D5163-04DB-4AB3-AA90-A400F5E3A6C0}" presName="LevelTwoTextNode" presStyleLbl="node3" presStyleIdx="2" presStyleCnt="4" custScaleX="242253" custScaleY="136961" custLinFactNeighborY="104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267E21-FDD5-4154-BC3D-77AFCD6F52CC}" type="pres">
      <dgm:prSet presAssocID="{C98D5163-04DB-4AB3-AA90-A400F5E3A6C0}" presName="level3hierChild" presStyleCnt="0"/>
      <dgm:spPr/>
      <dgm:t>
        <a:bodyPr/>
        <a:lstStyle/>
        <a:p>
          <a:endParaRPr lang="ru-RU"/>
        </a:p>
      </dgm:t>
    </dgm:pt>
    <dgm:pt modelId="{7B3D301E-C476-43C1-9A3C-3022FA247A5E}" type="pres">
      <dgm:prSet presAssocID="{70D9F199-BA8F-4403-A391-6E6056FD3236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A96E8F57-5161-4226-A3A2-4912AC84884F}" type="pres">
      <dgm:prSet presAssocID="{70D9F199-BA8F-4403-A391-6E6056FD3236}" presName="connTx" presStyleLbl="parChTrans1D2" presStyleIdx="1" presStyleCnt="2"/>
      <dgm:spPr/>
      <dgm:t>
        <a:bodyPr/>
        <a:lstStyle/>
        <a:p>
          <a:endParaRPr lang="ru-RU"/>
        </a:p>
      </dgm:t>
    </dgm:pt>
    <dgm:pt modelId="{9B1550F2-3CF2-4A55-920F-C4CF4538BB2D}" type="pres">
      <dgm:prSet presAssocID="{95FEC2C7-715C-434E-A5CF-CC294AE3A6FD}" presName="root2" presStyleCnt="0"/>
      <dgm:spPr/>
      <dgm:t>
        <a:bodyPr/>
        <a:lstStyle/>
        <a:p>
          <a:endParaRPr lang="ru-RU"/>
        </a:p>
      </dgm:t>
    </dgm:pt>
    <dgm:pt modelId="{7DC3DDD1-866A-4CDE-861C-BD9BF83EF589}" type="pres">
      <dgm:prSet presAssocID="{95FEC2C7-715C-434E-A5CF-CC294AE3A6FD}" presName="LevelTwoTextNode" presStyleLbl="node2" presStyleIdx="1" presStyleCnt="2" custScaleX="166188" custScaleY="293238" custLinFactNeighborX="-24333" custLinFactNeighborY="14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00A68DD-FA73-4804-AEA0-48C0013BAF30}" type="pres">
      <dgm:prSet presAssocID="{95FEC2C7-715C-434E-A5CF-CC294AE3A6FD}" presName="level3hierChild" presStyleCnt="0"/>
      <dgm:spPr/>
      <dgm:t>
        <a:bodyPr/>
        <a:lstStyle/>
        <a:p>
          <a:endParaRPr lang="ru-RU"/>
        </a:p>
      </dgm:t>
    </dgm:pt>
    <dgm:pt modelId="{ECB0D688-0D0C-43D4-BA03-D02C0D582B4B}" type="pres">
      <dgm:prSet presAssocID="{345FFCF2-4B74-4AE8-BC4F-48D72487D84A}" presName="conn2-1" presStyleLbl="parChTrans1D3" presStyleIdx="3" presStyleCnt="4"/>
      <dgm:spPr/>
      <dgm:t>
        <a:bodyPr/>
        <a:lstStyle/>
        <a:p>
          <a:endParaRPr lang="ru-RU"/>
        </a:p>
      </dgm:t>
    </dgm:pt>
    <dgm:pt modelId="{51D7B22A-57EE-4308-890E-E4FCB351C057}" type="pres">
      <dgm:prSet presAssocID="{345FFCF2-4B74-4AE8-BC4F-48D72487D84A}" presName="connTx" presStyleLbl="parChTrans1D3" presStyleIdx="3" presStyleCnt="4"/>
      <dgm:spPr/>
      <dgm:t>
        <a:bodyPr/>
        <a:lstStyle/>
        <a:p>
          <a:endParaRPr lang="ru-RU"/>
        </a:p>
      </dgm:t>
    </dgm:pt>
    <dgm:pt modelId="{F34BBADC-409F-45B3-82E4-9B9DC0E86D69}" type="pres">
      <dgm:prSet presAssocID="{C5709664-13F4-4F1E-9FBE-666D0E337523}" presName="root2" presStyleCnt="0"/>
      <dgm:spPr/>
      <dgm:t>
        <a:bodyPr/>
        <a:lstStyle/>
        <a:p>
          <a:endParaRPr lang="ru-RU"/>
        </a:p>
      </dgm:t>
    </dgm:pt>
    <dgm:pt modelId="{978D0DF3-23D4-43FE-87A6-F9F467D326DC}" type="pres">
      <dgm:prSet presAssocID="{C5709664-13F4-4F1E-9FBE-666D0E337523}" presName="LevelTwoTextNode" presStyleLbl="node3" presStyleIdx="3" presStyleCnt="4" custScaleX="242683" custScaleY="137572" custLinFactNeighborY="457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70AD60-ECD5-4269-90E0-35A80094FB38}" type="pres">
      <dgm:prSet presAssocID="{C5709664-13F4-4F1E-9FBE-666D0E337523}" presName="level3hierChild" presStyleCnt="0"/>
      <dgm:spPr/>
      <dgm:t>
        <a:bodyPr/>
        <a:lstStyle/>
        <a:p>
          <a:endParaRPr lang="ru-RU"/>
        </a:p>
      </dgm:t>
    </dgm:pt>
  </dgm:ptLst>
  <dgm:cxnLst>
    <dgm:cxn modelId="{31DE3211-DF1A-475A-B148-D822AD7BFF3C}" type="presOf" srcId="{A6B01954-FB8E-46AA-9A9A-876CD6A6E7CB}" destId="{6226C9B9-9FA8-4F25-9DD6-4A5DCB66247F}" srcOrd="0" destOrd="0" presId="urn:microsoft.com/office/officeart/2005/8/layout/hierarchy2"/>
    <dgm:cxn modelId="{9AFA9FD3-3A94-4E9D-8DE5-6479AECEEF7D}" type="presOf" srcId="{CFC21B40-E36C-4A22-9827-69280F705DE2}" destId="{31885E15-8A27-4824-B46C-83052DC76C13}" srcOrd="0" destOrd="0" presId="urn:microsoft.com/office/officeart/2005/8/layout/hierarchy2"/>
    <dgm:cxn modelId="{99CDDDB1-AE02-46D5-A665-6161F7CD3038}" type="presOf" srcId="{70D9F199-BA8F-4403-A391-6E6056FD3236}" destId="{7B3D301E-C476-43C1-9A3C-3022FA247A5E}" srcOrd="0" destOrd="0" presId="urn:microsoft.com/office/officeart/2005/8/layout/hierarchy2"/>
    <dgm:cxn modelId="{9942F095-3981-46B6-BF59-218FE1D94290}" srcId="{DEF737CC-5092-453B-A2D9-4FCBB4384717}" destId="{93BC5A4E-3A0F-4188-9A0C-B2CFBC3E5730}" srcOrd="0" destOrd="0" parTransId="{395EF371-05AB-4DF7-B0F9-A26FAE754147}" sibTransId="{980A2D7B-CA78-4644-9D99-E5FF98BB27E5}"/>
    <dgm:cxn modelId="{FAD87EF5-DEA1-4E75-BB6C-47B97BC3A5FC}" type="presOf" srcId="{CFC21B40-E36C-4A22-9827-69280F705DE2}" destId="{AD8AD12A-851E-41BB-A32F-283930613270}" srcOrd="1" destOrd="0" presId="urn:microsoft.com/office/officeart/2005/8/layout/hierarchy2"/>
    <dgm:cxn modelId="{190522CB-91C2-4418-B7D3-46D6FF12306F}" type="presOf" srcId="{FDC8171C-09BB-4EA1-9A7F-06BF2DDE1DDB}" destId="{C69F3BBE-A968-49FA-A9FA-F907E06D3A2C}" srcOrd="0" destOrd="0" presId="urn:microsoft.com/office/officeart/2005/8/layout/hierarchy2"/>
    <dgm:cxn modelId="{64D96B7E-133B-456C-821D-DFEC27588EBC}" srcId="{93BC5A4E-3A0F-4188-9A0C-B2CFBC3E5730}" destId="{FDC8171C-09BB-4EA1-9A7F-06BF2DDE1DDB}" srcOrd="0" destOrd="0" parTransId="{CFC21B40-E36C-4A22-9827-69280F705DE2}" sibTransId="{880CA440-1919-4C85-8E50-59C9662D776D}"/>
    <dgm:cxn modelId="{E0C5D211-B571-4DD2-8517-D9960F2156F5}" srcId="{95FEC2C7-715C-434E-A5CF-CC294AE3A6FD}" destId="{C5709664-13F4-4F1E-9FBE-666D0E337523}" srcOrd="0" destOrd="0" parTransId="{345FFCF2-4B74-4AE8-BC4F-48D72487D84A}" sibTransId="{F66DA257-B1F3-46EF-8BF5-35762BD9EC1D}"/>
    <dgm:cxn modelId="{AC848755-695A-47AF-BE7E-B57248D93E90}" type="presOf" srcId="{93BC5A4E-3A0F-4188-9A0C-B2CFBC3E5730}" destId="{9D23D974-3B3F-44B5-9D0D-AB49C6E1A8FA}" srcOrd="0" destOrd="0" presId="urn:microsoft.com/office/officeart/2005/8/layout/hierarchy2"/>
    <dgm:cxn modelId="{785AAF0E-7AE5-45E8-BB34-330FFF8445E1}" srcId="{93BC5A4E-3A0F-4188-9A0C-B2CFBC3E5730}" destId="{95FEC2C7-715C-434E-A5CF-CC294AE3A6FD}" srcOrd="1" destOrd="0" parTransId="{70D9F199-BA8F-4403-A391-6E6056FD3236}" sibTransId="{39A7BFF2-3B89-4397-8A11-273991AD4B81}"/>
    <dgm:cxn modelId="{A4CB2B73-00D3-4666-A30C-8A255D336F31}" type="presOf" srcId="{1F0D82E7-6E12-4154-92D2-7C6671F011BA}" destId="{1FB6EA23-F55E-40EA-BD2E-E5DB6883C8B4}" srcOrd="1" destOrd="0" presId="urn:microsoft.com/office/officeart/2005/8/layout/hierarchy2"/>
    <dgm:cxn modelId="{F334E3AF-CC8B-4F16-BEA6-9558E19F7BEB}" type="presOf" srcId="{DEF737CC-5092-453B-A2D9-4FCBB4384717}" destId="{8A9C05BA-FC3A-4CAE-8978-8E5B56125D5D}" srcOrd="0" destOrd="0" presId="urn:microsoft.com/office/officeart/2005/8/layout/hierarchy2"/>
    <dgm:cxn modelId="{43FBF797-FF38-4B7F-9EBD-D1E9161FD40F}" type="presOf" srcId="{C98D5163-04DB-4AB3-AA90-A400F5E3A6C0}" destId="{573AC38C-B63F-4511-8A71-CA0830548FD4}" srcOrd="0" destOrd="0" presId="urn:microsoft.com/office/officeart/2005/8/layout/hierarchy2"/>
    <dgm:cxn modelId="{8787D2E9-A565-4CB7-B555-F246AD9443DA}" srcId="{FDC8171C-09BB-4EA1-9A7F-06BF2DDE1DDB}" destId="{3771300F-0062-4A05-8B35-8714B9CC59C7}" srcOrd="1" destOrd="0" parTransId="{1F0D82E7-6E12-4154-92D2-7C6671F011BA}" sibTransId="{D6AD2915-47E2-4DC2-9D72-5D1DA06E7D78}"/>
    <dgm:cxn modelId="{2E41CE58-ECEC-441C-8265-1A9DB2CD0EC5}" type="presOf" srcId="{3407E0D7-4BC5-48EE-957C-9C4BC075FD07}" destId="{1741ADE8-9EBA-441D-A21E-CD8EC2892A52}" srcOrd="0" destOrd="0" presId="urn:microsoft.com/office/officeart/2005/8/layout/hierarchy2"/>
    <dgm:cxn modelId="{E5C11E9D-AA89-4A44-969E-4959AE02AF94}" type="presOf" srcId="{A6B01954-FB8E-46AA-9A9A-876CD6A6E7CB}" destId="{62ED1A58-E5E5-4C27-B95D-A99AE9445C5A}" srcOrd="1" destOrd="0" presId="urn:microsoft.com/office/officeart/2005/8/layout/hierarchy2"/>
    <dgm:cxn modelId="{8E884BFF-2720-400A-8586-C8A9C642ADDB}" srcId="{FDC8171C-09BB-4EA1-9A7F-06BF2DDE1DDB}" destId="{32337620-9E59-4693-B14E-2DBB77DEF46B}" srcOrd="0" destOrd="0" parTransId="{A6B01954-FB8E-46AA-9A9A-876CD6A6E7CB}" sibTransId="{6AED960F-C864-4563-B74F-26703D373C40}"/>
    <dgm:cxn modelId="{2AA939A2-5FAB-45AC-BE34-7E0E45A08405}" srcId="{FDC8171C-09BB-4EA1-9A7F-06BF2DDE1DDB}" destId="{C98D5163-04DB-4AB3-AA90-A400F5E3A6C0}" srcOrd="2" destOrd="0" parTransId="{3407E0D7-4BC5-48EE-957C-9C4BC075FD07}" sibTransId="{A79F9A65-D8DC-42E2-A55D-0A79FDBE26B2}"/>
    <dgm:cxn modelId="{671079D8-12D0-4FA5-9D8A-184AAC8674FA}" type="presOf" srcId="{345FFCF2-4B74-4AE8-BC4F-48D72487D84A}" destId="{ECB0D688-0D0C-43D4-BA03-D02C0D582B4B}" srcOrd="0" destOrd="0" presId="urn:microsoft.com/office/officeart/2005/8/layout/hierarchy2"/>
    <dgm:cxn modelId="{30AB516E-CBFF-4EED-9963-A2F3BC7F82F2}" type="presOf" srcId="{32337620-9E59-4693-B14E-2DBB77DEF46B}" destId="{A951A542-6A3A-476D-BCE6-316CCE6D8464}" srcOrd="0" destOrd="0" presId="urn:microsoft.com/office/officeart/2005/8/layout/hierarchy2"/>
    <dgm:cxn modelId="{BF815C03-DF97-445C-BF5A-C4E501652885}" type="presOf" srcId="{3771300F-0062-4A05-8B35-8714B9CC59C7}" destId="{155D2330-D4AF-4982-9151-A53573253F15}" srcOrd="0" destOrd="0" presId="urn:microsoft.com/office/officeart/2005/8/layout/hierarchy2"/>
    <dgm:cxn modelId="{627D4432-21DC-450B-ADFF-03E403D9AEFD}" type="presOf" srcId="{3407E0D7-4BC5-48EE-957C-9C4BC075FD07}" destId="{29E54E1F-2ED7-41B5-98FB-6606B487F633}" srcOrd="1" destOrd="0" presId="urn:microsoft.com/office/officeart/2005/8/layout/hierarchy2"/>
    <dgm:cxn modelId="{75DCEEF1-6476-4E53-B98E-19F5E70C0ED9}" type="presOf" srcId="{C5709664-13F4-4F1E-9FBE-666D0E337523}" destId="{978D0DF3-23D4-43FE-87A6-F9F467D326DC}" srcOrd="0" destOrd="0" presId="urn:microsoft.com/office/officeart/2005/8/layout/hierarchy2"/>
    <dgm:cxn modelId="{A1F02945-A506-4A84-8AD9-9A8C11ECE0C1}" type="presOf" srcId="{70D9F199-BA8F-4403-A391-6E6056FD3236}" destId="{A96E8F57-5161-4226-A3A2-4912AC84884F}" srcOrd="1" destOrd="0" presId="urn:microsoft.com/office/officeart/2005/8/layout/hierarchy2"/>
    <dgm:cxn modelId="{EFA33D3E-C9B9-424B-8782-C211C694785B}" type="presOf" srcId="{345FFCF2-4B74-4AE8-BC4F-48D72487D84A}" destId="{51D7B22A-57EE-4308-890E-E4FCB351C057}" srcOrd="1" destOrd="0" presId="urn:microsoft.com/office/officeart/2005/8/layout/hierarchy2"/>
    <dgm:cxn modelId="{1A267941-5CCF-47D9-8004-FA834F3CFFDA}" type="presOf" srcId="{1F0D82E7-6E12-4154-92D2-7C6671F011BA}" destId="{3CC80378-5B5F-4F08-AE90-6618C8BDB053}" srcOrd="0" destOrd="0" presId="urn:microsoft.com/office/officeart/2005/8/layout/hierarchy2"/>
    <dgm:cxn modelId="{1745F13E-10AC-499C-80A8-542DFC9A8D14}" type="presOf" srcId="{95FEC2C7-715C-434E-A5CF-CC294AE3A6FD}" destId="{7DC3DDD1-866A-4CDE-861C-BD9BF83EF589}" srcOrd="0" destOrd="0" presId="urn:microsoft.com/office/officeart/2005/8/layout/hierarchy2"/>
    <dgm:cxn modelId="{E4616E39-25C7-4AA4-A024-AC014F95F7F7}" type="presParOf" srcId="{8A9C05BA-FC3A-4CAE-8978-8E5B56125D5D}" destId="{BBEC04E7-9CE7-4F3B-8D48-ABAD0DF6117A}" srcOrd="0" destOrd="0" presId="urn:microsoft.com/office/officeart/2005/8/layout/hierarchy2"/>
    <dgm:cxn modelId="{67C8708F-2B03-4923-8FC4-E0B98256C258}" type="presParOf" srcId="{BBEC04E7-9CE7-4F3B-8D48-ABAD0DF6117A}" destId="{9D23D974-3B3F-44B5-9D0D-AB49C6E1A8FA}" srcOrd="0" destOrd="0" presId="urn:microsoft.com/office/officeart/2005/8/layout/hierarchy2"/>
    <dgm:cxn modelId="{299E9EEE-8A0B-4CEE-9152-16F25CBD7F83}" type="presParOf" srcId="{BBEC04E7-9CE7-4F3B-8D48-ABAD0DF6117A}" destId="{729AD89D-53A5-4208-BAA7-B8ED53AE63AB}" srcOrd="1" destOrd="0" presId="urn:microsoft.com/office/officeart/2005/8/layout/hierarchy2"/>
    <dgm:cxn modelId="{97D66B4C-D32E-456E-8D72-922F498E7E02}" type="presParOf" srcId="{729AD89D-53A5-4208-BAA7-B8ED53AE63AB}" destId="{31885E15-8A27-4824-B46C-83052DC76C13}" srcOrd="0" destOrd="0" presId="urn:microsoft.com/office/officeart/2005/8/layout/hierarchy2"/>
    <dgm:cxn modelId="{E3084784-ADFB-436C-9A4E-65770FCB3DA8}" type="presParOf" srcId="{31885E15-8A27-4824-B46C-83052DC76C13}" destId="{AD8AD12A-851E-41BB-A32F-283930613270}" srcOrd="0" destOrd="0" presId="urn:microsoft.com/office/officeart/2005/8/layout/hierarchy2"/>
    <dgm:cxn modelId="{EC29E200-1D3E-4D64-83E3-A0573BCA8EB2}" type="presParOf" srcId="{729AD89D-53A5-4208-BAA7-B8ED53AE63AB}" destId="{A2CACF75-64B0-418B-883A-42A2E00C116E}" srcOrd="1" destOrd="0" presId="urn:microsoft.com/office/officeart/2005/8/layout/hierarchy2"/>
    <dgm:cxn modelId="{D525A515-E49D-4F35-8CA3-49EBE27B9418}" type="presParOf" srcId="{A2CACF75-64B0-418B-883A-42A2E00C116E}" destId="{C69F3BBE-A968-49FA-A9FA-F907E06D3A2C}" srcOrd="0" destOrd="0" presId="urn:microsoft.com/office/officeart/2005/8/layout/hierarchy2"/>
    <dgm:cxn modelId="{C1E1D260-E738-4CE7-A5A5-20B5E7E50AEA}" type="presParOf" srcId="{A2CACF75-64B0-418B-883A-42A2E00C116E}" destId="{BE8D3DF7-8AFC-4AB8-AC0F-6AA7E52410F2}" srcOrd="1" destOrd="0" presId="urn:microsoft.com/office/officeart/2005/8/layout/hierarchy2"/>
    <dgm:cxn modelId="{181D64E6-A799-4C48-A45B-E3FA8003BCFC}" type="presParOf" srcId="{BE8D3DF7-8AFC-4AB8-AC0F-6AA7E52410F2}" destId="{6226C9B9-9FA8-4F25-9DD6-4A5DCB66247F}" srcOrd="0" destOrd="0" presId="urn:microsoft.com/office/officeart/2005/8/layout/hierarchy2"/>
    <dgm:cxn modelId="{36AAFD18-3E4B-487B-823E-27D7AA2EF2A8}" type="presParOf" srcId="{6226C9B9-9FA8-4F25-9DD6-4A5DCB66247F}" destId="{62ED1A58-E5E5-4C27-B95D-A99AE9445C5A}" srcOrd="0" destOrd="0" presId="urn:microsoft.com/office/officeart/2005/8/layout/hierarchy2"/>
    <dgm:cxn modelId="{CB797647-F6BB-42B7-BA9E-07A5F9610465}" type="presParOf" srcId="{BE8D3DF7-8AFC-4AB8-AC0F-6AA7E52410F2}" destId="{DAAB63C5-4C99-4A1E-86C9-82078E9FA4FA}" srcOrd="1" destOrd="0" presId="urn:microsoft.com/office/officeart/2005/8/layout/hierarchy2"/>
    <dgm:cxn modelId="{48A011D5-D997-46A2-A32A-98987280BBF1}" type="presParOf" srcId="{DAAB63C5-4C99-4A1E-86C9-82078E9FA4FA}" destId="{A951A542-6A3A-476D-BCE6-316CCE6D8464}" srcOrd="0" destOrd="0" presId="urn:microsoft.com/office/officeart/2005/8/layout/hierarchy2"/>
    <dgm:cxn modelId="{F32E7B95-2C0F-44A0-AE6C-C28424077ED3}" type="presParOf" srcId="{DAAB63C5-4C99-4A1E-86C9-82078E9FA4FA}" destId="{3276FDE0-FB57-47D3-8022-9BDF18097730}" srcOrd="1" destOrd="0" presId="urn:microsoft.com/office/officeart/2005/8/layout/hierarchy2"/>
    <dgm:cxn modelId="{5438A779-539B-465A-AD40-D128B0A633F0}" type="presParOf" srcId="{BE8D3DF7-8AFC-4AB8-AC0F-6AA7E52410F2}" destId="{3CC80378-5B5F-4F08-AE90-6618C8BDB053}" srcOrd="2" destOrd="0" presId="urn:microsoft.com/office/officeart/2005/8/layout/hierarchy2"/>
    <dgm:cxn modelId="{5E832DB0-DE2C-4550-8BDA-7AF1F7B5929C}" type="presParOf" srcId="{3CC80378-5B5F-4F08-AE90-6618C8BDB053}" destId="{1FB6EA23-F55E-40EA-BD2E-E5DB6883C8B4}" srcOrd="0" destOrd="0" presId="urn:microsoft.com/office/officeart/2005/8/layout/hierarchy2"/>
    <dgm:cxn modelId="{7F60BC5A-E768-4A96-BDAD-C18273DD6EB0}" type="presParOf" srcId="{BE8D3DF7-8AFC-4AB8-AC0F-6AA7E52410F2}" destId="{EE918234-1D1C-4075-A3A0-D08873E898F0}" srcOrd="3" destOrd="0" presId="urn:microsoft.com/office/officeart/2005/8/layout/hierarchy2"/>
    <dgm:cxn modelId="{239F4862-0D57-4890-9D92-119704552089}" type="presParOf" srcId="{EE918234-1D1C-4075-A3A0-D08873E898F0}" destId="{155D2330-D4AF-4982-9151-A53573253F15}" srcOrd="0" destOrd="0" presId="urn:microsoft.com/office/officeart/2005/8/layout/hierarchy2"/>
    <dgm:cxn modelId="{03289C69-2853-4FD8-983D-3E6CDED42270}" type="presParOf" srcId="{EE918234-1D1C-4075-A3A0-D08873E898F0}" destId="{8D80056C-1EE2-4170-9747-06529653DD00}" srcOrd="1" destOrd="0" presId="urn:microsoft.com/office/officeart/2005/8/layout/hierarchy2"/>
    <dgm:cxn modelId="{65315AFC-8053-44D1-AA0B-5DAECFAABD4B}" type="presParOf" srcId="{BE8D3DF7-8AFC-4AB8-AC0F-6AA7E52410F2}" destId="{1741ADE8-9EBA-441D-A21E-CD8EC2892A52}" srcOrd="4" destOrd="0" presId="urn:microsoft.com/office/officeart/2005/8/layout/hierarchy2"/>
    <dgm:cxn modelId="{610D0D47-6E61-4D72-87A2-EFDF58DADFCA}" type="presParOf" srcId="{1741ADE8-9EBA-441D-A21E-CD8EC2892A52}" destId="{29E54E1F-2ED7-41B5-98FB-6606B487F633}" srcOrd="0" destOrd="0" presId="urn:microsoft.com/office/officeart/2005/8/layout/hierarchy2"/>
    <dgm:cxn modelId="{F76E2CCA-3B59-4809-8EF9-2EC4BEE53897}" type="presParOf" srcId="{BE8D3DF7-8AFC-4AB8-AC0F-6AA7E52410F2}" destId="{068587BD-4B6D-4192-BEFF-2AE7BDEDA9FA}" srcOrd="5" destOrd="0" presId="urn:microsoft.com/office/officeart/2005/8/layout/hierarchy2"/>
    <dgm:cxn modelId="{AB5F417F-10A5-4DC3-BDFC-CF37D354E9BC}" type="presParOf" srcId="{068587BD-4B6D-4192-BEFF-2AE7BDEDA9FA}" destId="{573AC38C-B63F-4511-8A71-CA0830548FD4}" srcOrd="0" destOrd="0" presId="urn:microsoft.com/office/officeart/2005/8/layout/hierarchy2"/>
    <dgm:cxn modelId="{D39D0F67-965E-432C-BF4F-B972FCBB0DD0}" type="presParOf" srcId="{068587BD-4B6D-4192-BEFF-2AE7BDEDA9FA}" destId="{2D267E21-FDD5-4154-BC3D-77AFCD6F52CC}" srcOrd="1" destOrd="0" presId="urn:microsoft.com/office/officeart/2005/8/layout/hierarchy2"/>
    <dgm:cxn modelId="{1EC89EE0-8414-4981-851F-CE0A5803BC34}" type="presParOf" srcId="{729AD89D-53A5-4208-BAA7-B8ED53AE63AB}" destId="{7B3D301E-C476-43C1-9A3C-3022FA247A5E}" srcOrd="2" destOrd="0" presId="urn:microsoft.com/office/officeart/2005/8/layout/hierarchy2"/>
    <dgm:cxn modelId="{B8B2DA6E-BDD8-4417-BBD7-4DF4DA4C13C6}" type="presParOf" srcId="{7B3D301E-C476-43C1-9A3C-3022FA247A5E}" destId="{A96E8F57-5161-4226-A3A2-4912AC84884F}" srcOrd="0" destOrd="0" presId="urn:microsoft.com/office/officeart/2005/8/layout/hierarchy2"/>
    <dgm:cxn modelId="{D7394686-C4AC-4396-B07C-434EC0A47C7A}" type="presParOf" srcId="{729AD89D-53A5-4208-BAA7-B8ED53AE63AB}" destId="{9B1550F2-3CF2-4A55-920F-C4CF4538BB2D}" srcOrd="3" destOrd="0" presId="urn:microsoft.com/office/officeart/2005/8/layout/hierarchy2"/>
    <dgm:cxn modelId="{46E8B68F-FD23-4973-9CEA-A05426A5DF13}" type="presParOf" srcId="{9B1550F2-3CF2-4A55-920F-C4CF4538BB2D}" destId="{7DC3DDD1-866A-4CDE-861C-BD9BF83EF589}" srcOrd="0" destOrd="0" presId="urn:microsoft.com/office/officeart/2005/8/layout/hierarchy2"/>
    <dgm:cxn modelId="{C9300233-4A78-4224-AF9F-F68CF83A5579}" type="presParOf" srcId="{9B1550F2-3CF2-4A55-920F-C4CF4538BB2D}" destId="{900A68DD-FA73-4804-AEA0-48C0013BAF30}" srcOrd="1" destOrd="0" presId="urn:microsoft.com/office/officeart/2005/8/layout/hierarchy2"/>
    <dgm:cxn modelId="{B75BBD89-4276-4D0B-B0D7-D6675D860997}" type="presParOf" srcId="{900A68DD-FA73-4804-AEA0-48C0013BAF30}" destId="{ECB0D688-0D0C-43D4-BA03-D02C0D582B4B}" srcOrd="0" destOrd="0" presId="urn:microsoft.com/office/officeart/2005/8/layout/hierarchy2"/>
    <dgm:cxn modelId="{5B342D11-9AF1-4D45-9D2B-20B6E2641C1F}" type="presParOf" srcId="{ECB0D688-0D0C-43D4-BA03-D02C0D582B4B}" destId="{51D7B22A-57EE-4308-890E-E4FCB351C057}" srcOrd="0" destOrd="0" presId="urn:microsoft.com/office/officeart/2005/8/layout/hierarchy2"/>
    <dgm:cxn modelId="{4F8BB49B-2A5C-49B8-B30A-0ABD976D3E21}" type="presParOf" srcId="{900A68DD-FA73-4804-AEA0-48C0013BAF30}" destId="{F34BBADC-409F-45B3-82E4-9B9DC0E86D69}" srcOrd="1" destOrd="0" presId="urn:microsoft.com/office/officeart/2005/8/layout/hierarchy2"/>
    <dgm:cxn modelId="{5701D45D-56D5-459C-B9DF-85C8DAA6FC83}" type="presParOf" srcId="{F34BBADC-409F-45B3-82E4-9B9DC0E86D69}" destId="{978D0DF3-23D4-43FE-87A6-F9F467D326DC}" srcOrd="0" destOrd="0" presId="urn:microsoft.com/office/officeart/2005/8/layout/hierarchy2"/>
    <dgm:cxn modelId="{CA59239A-76CC-4312-8BCF-41558F9906C1}" type="presParOf" srcId="{F34BBADC-409F-45B3-82E4-9B9DC0E86D69}" destId="{1B70AD60-ECD5-4269-90E0-35A80094FB3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0C96AD5-1C7A-4D76-9092-9232B9104F3B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7CFE58BD-A27B-42E6-AADB-8E7CEF0DABA4}">
      <dgm:prSet phldrT="[Текст]" custT="1"/>
      <dgm:spPr/>
      <dgm:t>
        <a:bodyPr/>
        <a:lstStyle/>
        <a:p>
          <a:r>
            <a:rPr lang="uz-Cyrl-UZ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Маълумотлар турлари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A618E28B-3726-4201-ACFD-588899422996}" type="parTrans" cxnId="{D5E84136-2BA1-44EA-9D9E-DDDD6442E37C}">
      <dgm:prSet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3EF6735D-157E-47A8-802A-CFBE72E9D81D}" type="sibTrans" cxnId="{D5E84136-2BA1-44EA-9D9E-DDDD6442E37C}">
      <dgm:prSet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DDD940C8-7240-441F-AF4A-4DA188C30BA9}">
      <dgm:prSet phldrT="[Текст]" custT="1"/>
      <dgm:spPr/>
      <dgm:t>
        <a:bodyPr/>
        <a:lstStyle/>
        <a:p>
          <a:r>
            <a:rPr lang="en-US" sz="2800" dirty="0" err="1" smtClean="0">
              <a:latin typeface="Times New Roman" pitchFamily="18" charset="0"/>
              <a:cs typeface="Times New Roman" pitchFamily="18" charset="0"/>
            </a:rPr>
            <a:t>Sonli</a:t>
          </a:r>
          <a:r>
            <a:rPr lang="en-US" sz="28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en-US" sz="2800" b="1" i="0" dirty="0" smtClean="0">
              <a:latin typeface="Times New Roman" pitchFamily="18" charset="0"/>
              <a:cs typeface="Times New Roman" pitchFamily="18" charset="0"/>
            </a:rPr>
            <a:t>Numbers)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061A2DB3-453E-43A8-A9F9-C28FF27B7FE3}" type="parTrans" cxnId="{B6F80B41-B2F0-4EBA-A85B-922043E903B5}">
      <dgm:prSet custT="1"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E3860042-E98F-4CB4-9779-A889D3457E09}" type="sibTrans" cxnId="{B6F80B41-B2F0-4EBA-A85B-922043E903B5}">
      <dgm:prSet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1E810606-B901-4743-B35A-B109ABE290F0}">
      <dgm:prSet phldrT="[Текст]" custT="1"/>
      <dgm:spPr/>
      <dgm:t>
        <a:bodyPr/>
        <a:lstStyle/>
        <a:p>
          <a:r>
            <a:rPr lang="uz-Cyrl-UZ" sz="2800" dirty="0" smtClean="0">
              <a:latin typeface="Times New Roman" pitchFamily="18" charset="0"/>
              <a:cs typeface="Times New Roman" pitchFamily="18" charset="0"/>
            </a:rPr>
            <a:t>12.5,25,253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1B4594B9-0E73-41F4-963C-264E5FF61C24}" type="parTrans" cxnId="{42381041-F1D9-4707-96C9-238FD45DDDA2}">
      <dgm:prSet custT="1"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76EC4ACF-1D8F-48DE-B481-C20D222358B6}" type="sibTrans" cxnId="{42381041-F1D9-4707-96C9-238FD45DDDA2}">
      <dgm:prSet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50ADD0E0-7D69-490A-A36D-1E8BDF22A2EE}">
      <dgm:prSet phldrT="[Текст]" custT="1"/>
      <dgm:spPr/>
      <dgm:t>
        <a:bodyPr/>
        <a:lstStyle/>
        <a:p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Матнли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en-US" sz="2800" b="1" i="0" dirty="0" smtClean="0">
              <a:latin typeface="Times New Roman" pitchFamily="18" charset="0"/>
              <a:cs typeface="Times New Roman" pitchFamily="18" charset="0"/>
            </a:rPr>
            <a:t>Strings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)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B437CD10-433F-4F4D-B602-13DA3A400A5C}" type="parTrans" cxnId="{3068A1D7-6E15-4115-B101-BD790DC35FE3}">
      <dgm:prSet custT="1"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8E93193F-BAB4-42AA-A211-5143064D19E5}" type="sibTrans" cxnId="{3068A1D7-6E15-4115-B101-BD790DC35FE3}">
      <dgm:prSet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EDF531A4-364D-411D-B08F-20CF7F279EBD}">
      <dgm:prSet phldrT="[Текст]" custT="1"/>
      <dgm:spPr/>
      <dgm:t>
        <a:bodyPr/>
        <a:lstStyle/>
        <a:p>
          <a:r>
            <a:rPr lang="en-US" sz="2800" dirty="0" err="1" smtClean="0">
              <a:latin typeface="Times New Roman" pitchFamily="18" charset="0"/>
              <a:cs typeface="Times New Roman" pitchFamily="18" charset="0"/>
            </a:rPr>
            <a:t>Talaba</a:t>
          </a:r>
          <a:r>
            <a:rPr lang="en-US" sz="2800" dirty="0" smtClean="0">
              <a:latin typeface="Times New Roman" pitchFamily="18" charset="0"/>
              <a:cs typeface="Times New Roman" pitchFamily="18" charset="0"/>
            </a:rPr>
            <a:t>,</a:t>
          </a:r>
        </a:p>
        <a:p>
          <a:r>
            <a:rPr lang="en-US" sz="2800" dirty="0" err="1" smtClean="0">
              <a:latin typeface="Times New Roman" pitchFamily="18" charset="0"/>
              <a:cs typeface="Times New Roman" pitchFamily="18" charset="0"/>
            </a:rPr>
            <a:t>kitob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58EE85D5-074F-4050-89BF-33FD880DDB2D}" type="parTrans" cxnId="{1131FA05-21C7-4122-97B4-A6786D81C766}">
      <dgm:prSet custT="1"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7EA9F4F3-4491-4E9F-8873-E651C26E51D6}" type="sibTrans" cxnId="{1131FA05-21C7-4122-97B4-A6786D81C766}">
      <dgm:prSet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F25E0448-D7B0-40D3-8001-7A48CC39F512}">
      <dgm:prSet phldrT="[Текст]" custT="1"/>
      <dgm:spPr/>
      <dgm:t>
        <a:bodyPr/>
        <a:lstStyle/>
        <a:p>
          <a:r>
            <a:rPr lang="ru-RU" sz="2800" b="1" i="0" dirty="0" err="1" smtClean="0">
              <a:latin typeface="Times New Roman" pitchFamily="18" charset="0"/>
              <a:cs typeface="Times New Roman" pitchFamily="18" charset="0"/>
            </a:rPr>
            <a:t>Манти</a:t>
          </a:r>
          <a:r>
            <a:rPr lang="uz-Cyrl-UZ" sz="2800" b="1" i="0" dirty="0" smtClean="0">
              <a:latin typeface="Times New Roman" pitchFamily="18" charset="0"/>
              <a:cs typeface="Times New Roman" pitchFamily="18" charset="0"/>
            </a:rPr>
            <a:t>қий (</a:t>
          </a:r>
          <a:r>
            <a:rPr lang="en-US" sz="2800" b="1" i="0" dirty="0" smtClean="0">
              <a:latin typeface="Times New Roman" pitchFamily="18" charset="0"/>
              <a:cs typeface="Times New Roman" pitchFamily="18" charset="0"/>
            </a:rPr>
            <a:t>Boolean</a:t>
          </a:r>
          <a:r>
            <a:rPr lang="uz-Cyrl-UZ" sz="2800" b="1" i="0" dirty="0" smtClean="0">
              <a:latin typeface="Times New Roman" pitchFamily="18" charset="0"/>
              <a:cs typeface="Times New Roman" pitchFamily="18" charset="0"/>
            </a:rPr>
            <a:t>)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AE1264A5-B74F-4229-AA85-3663F9C03CC9}" type="parTrans" cxnId="{C3001FA7-6EBD-442B-9AC3-D6DB1AF7E937}">
      <dgm:prSet custT="1"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8B93A0D1-DEE5-405A-BBAE-7481FC014FCE}" type="sibTrans" cxnId="{C3001FA7-6EBD-442B-9AC3-D6DB1AF7E937}">
      <dgm:prSet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354ABD49-95BF-4CD9-9E93-34527CAAC258}">
      <dgm:prSet custT="1"/>
      <dgm:spPr/>
      <dgm:t>
        <a:bodyPr/>
        <a:lstStyle/>
        <a:p>
          <a:r>
            <a:rPr lang="en-US" sz="2800" i="0" dirty="0" smtClean="0">
              <a:latin typeface="Times New Roman" pitchFamily="18" charset="0"/>
              <a:cs typeface="Times New Roman" pitchFamily="18" charset="0"/>
            </a:rPr>
            <a:t>true </a:t>
          </a:r>
          <a:r>
            <a:rPr lang="ru-RU" sz="2800" i="0" dirty="0" err="1" smtClean="0">
              <a:latin typeface="Times New Roman" pitchFamily="18" charset="0"/>
              <a:cs typeface="Times New Roman" pitchFamily="18" charset="0"/>
            </a:rPr>
            <a:t>ёки</a:t>
          </a:r>
          <a:r>
            <a:rPr lang="en-US" sz="2800" i="0" dirty="0" smtClean="0">
              <a:latin typeface="Times New Roman" pitchFamily="18" charset="0"/>
              <a:cs typeface="Times New Roman" pitchFamily="18" charset="0"/>
            </a:rPr>
            <a:t> false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19EC6FBD-B4ED-4822-BE09-1BF13B78D071}" type="parTrans" cxnId="{AB26B325-F3A7-4B23-BFEF-8B7C350F6763}">
      <dgm:prSet custT="1"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A9EE6070-DDC6-498C-B551-C3D65CE6E189}" type="sibTrans" cxnId="{AB26B325-F3A7-4B23-BFEF-8B7C350F6763}">
      <dgm:prSet/>
      <dgm:spPr/>
      <dgm:t>
        <a:bodyPr/>
        <a:lstStyle/>
        <a:p>
          <a:endParaRPr lang="ru-RU" sz="2800">
            <a:latin typeface="Times New Roman" pitchFamily="18" charset="0"/>
            <a:cs typeface="Times New Roman" pitchFamily="18" charset="0"/>
          </a:endParaRPr>
        </a:p>
      </dgm:t>
    </dgm:pt>
    <dgm:pt modelId="{929DDDAC-AAA3-405E-8E84-7A21B3A20A44}" type="pres">
      <dgm:prSet presAssocID="{70C96AD5-1C7A-4D76-9092-9232B9104F3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FBE6492-7045-444E-88E1-63217E026485}" type="pres">
      <dgm:prSet presAssocID="{7CFE58BD-A27B-42E6-AADB-8E7CEF0DABA4}" presName="root1" presStyleCnt="0"/>
      <dgm:spPr/>
    </dgm:pt>
    <dgm:pt modelId="{8D91ECD7-0942-40AE-B336-1C75D014182F}" type="pres">
      <dgm:prSet presAssocID="{7CFE58BD-A27B-42E6-AADB-8E7CEF0DABA4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8B375F6-8461-4BBE-92D3-0FFDA2353998}" type="pres">
      <dgm:prSet presAssocID="{7CFE58BD-A27B-42E6-AADB-8E7CEF0DABA4}" presName="level2hierChild" presStyleCnt="0"/>
      <dgm:spPr/>
    </dgm:pt>
    <dgm:pt modelId="{7F1C13C9-B337-426B-A0ED-8D7A2EFC3D50}" type="pres">
      <dgm:prSet presAssocID="{061A2DB3-453E-43A8-A9F9-C28FF27B7FE3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F630F977-E52D-41BF-9D0F-8E1ADBE1FEFA}" type="pres">
      <dgm:prSet presAssocID="{061A2DB3-453E-43A8-A9F9-C28FF27B7FE3}" presName="connTx" presStyleLbl="parChTrans1D2" presStyleIdx="0" presStyleCnt="3"/>
      <dgm:spPr/>
      <dgm:t>
        <a:bodyPr/>
        <a:lstStyle/>
        <a:p>
          <a:endParaRPr lang="ru-RU"/>
        </a:p>
      </dgm:t>
    </dgm:pt>
    <dgm:pt modelId="{5A661D05-BF34-4268-8B39-A047D1EB7AEA}" type="pres">
      <dgm:prSet presAssocID="{DDD940C8-7240-441F-AF4A-4DA188C30BA9}" presName="root2" presStyleCnt="0"/>
      <dgm:spPr/>
    </dgm:pt>
    <dgm:pt modelId="{4935B90B-5A28-4411-AEEC-A1C6196A109D}" type="pres">
      <dgm:prSet presAssocID="{DDD940C8-7240-441F-AF4A-4DA188C30BA9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1C539C-F3F3-4FEB-9D96-9225AEC4F5B1}" type="pres">
      <dgm:prSet presAssocID="{DDD940C8-7240-441F-AF4A-4DA188C30BA9}" presName="level3hierChild" presStyleCnt="0"/>
      <dgm:spPr/>
    </dgm:pt>
    <dgm:pt modelId="{FCE68AFF-27FE-469E-AB6D-849A13EDF288}" type="pres">
      <dgm:prSet presAssocID="{1B4594B9-0E73-41F4-963C-264E5FF61C24}" presName="conn2-1" presStyleLbl="parChTrans1D3" presStyleIdx="0" presStyleCnt="3"/>
      <dgm:spPr/>
      <dgm:t>
        <a:bodyPr/>
        <a:lstStyle/>
        <a:p>
          <a:endParaRPr lang="ru-RU"/>
        </a:p>
      </dgm:t>
    </dgm:pt>
    <dgm:pt modelId="{C69C32EA-71E8-4857-A0A0-53702D1953BA}" type="pres">
      <dgm:prSet presAssocID="{1B4594B9-0E73-41F4-963C-264E5FF61C24}" presName="connTx" presStyleLbl="parChTrans1D3" presStyleIdx="0" presStyleCnt="3"/>
      <dgm:spPr/>
      <dgm:t>
        <a:bodyPr/>
        <a:lstStyle/>
        <a:p>
          <a:endParaRPr lang="ru-RU"/>
        </a:p>
      </dgm:t>
    </dgm:pt>
    <dgm:pt modelId="{7DBDE94A-A22F-4F0E-A7AD-3F7E340F8EEC}" type="pres">
      <dgm:prSet presAssocID="{1E810606-B901-4743-B35A-B109ABE290F0}" presName="root2" presStyleCnt="0"/>
      <dgm:spPr/>
    </dgm:pt>
    <dgm:pt modelId="{BBBA4446-32E8-4997-9228-7AE4F3669C1C}" type="pres">
      <dgm:prSet presAssocID="{1E810606-B901-4743-B35A-B109ABE290F0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1367C3-B283-4516-BE88-E2406D05E0A7}" type="pres">
      <dgm:prSet presAssocID="{1E810606-B901-4743-B35A-B109ABE290F0}" presName="level3hierChild" presStyleCnt="0"/>
      <dgm:spPr/>
    </dgm:pt>
    <dgm:pt modelId="{F609F7A5-2E19-4401-8CDA-CC64F8F732D0}" type="pres">
      <dgm:prSet presAssocID="{B437CD10-433F-4F4D-B602-13DA3A400A5C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2BC1CAD8-7A5B-43F1-8720-AC0C2B94A230}" type="pres">
      <dgm:prSet presAssocID="{B437CD10-433F-4F4D-B602-13DA3A400A5C}" presName="connTx" presStyleLbl="parChTrans1D2" presStyleIdx="1" presStyleCnt="3"/>
      <dgm:spPr/>
      <dgm:t>
        <a:bodyPr/>
        <a:lstStyle/>
        <a:p>
          <a:endParaRPr lang="ru-RU"/>
        </a:p>
      </dgm:t>
    </dgm:pt>
    <dgm:pt modelId="{5ED01D52-25A1-41D2-81C3-BF5AF3617F1C}" type="pres">
      <dgm:prSet presAssocID="{50ADD0E0-7D69-490A-A36D-1E8BDF22A2EE}" presName="root2" presStyleCnt="0"/>
      <dgm:spPr/>
    </dgm:pt>
    <dgm:pt modelId="{32F839DE-B849-41D0-AA4D-893DD6DE7F56}" type="pres">
      <dgm:prSet presAssocID="{50ADD0E0-7D69-490A-A36D-1E8BDF22A2EE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3FA143B-6158-4202-A114-01CE01AFCE90}" type="pres">
      <dgm:prSet presAssocID="{50ADD0E0-7D69-490A-A36D-1E8BDF22A2EE}" presName="level3hierChild" presStyleCnt="0"/>
      <dgm:spPr/>
    </dgm:pt>
    <dgm:pt modelId="{686E3A0B-41B5-4801-B844-606FCCC7FBA4}" type="pres">
      <dgm:prSet presAssocID="{58EE85D5-074F-4050-89BF-33FD880DDB2D}" presName="conn2-1" presStyleLbl="parChTrans1D3" presStyleIdx="1" presStyleCnt="3"/>
      <dgm:spPr/>
      <dgm:t>
        <a:bodyPr/>
        <a:lstStyle/>
        <a:p>
          <a:endParaRPr lang="ru-RU"/>
        </a:p>
      </dgm:t>
    </dgm:pt>
    <dgm:pt modelId="{F13DB402-33DF-45C6-9173-65C6D4C0A9F3}" type="pres">
      <dgm:prSet presAssocID="{58EE85D5-074F-4050-89BF-33FD880DDB2D}" presName="connTx" presStyleLbl="parChTrans1D3" presStyleIdx="1" presStyleCnt="3"/>
      <dgm:spPr/>
      <dgm:t>
        <a:bodyPr/>
        <a:lstStyle/>
        <a:p>
          <a:endParaRPr lang="ru-RU"/>
        </a:p>
      </dgm:t>
    </dgm:pt>
    <dgm:pt modelId="{4B75D3E0-D346-4D71-ADEF-AB5FBA2D3E85}" type="pres">
      <dgm:prSet presAssocID="{EDF531A4-364D-411D-B08F-20CF7F279EBD}" presName="root2" presStyleCnt="0"/>
      <dgm:spPr/>
    </dgm:pt>
    <dgm:pt modelId="{C1AC39A2-93CF-497C-9369-D21EA3445C23}" type="pres">
      <dgm:prSet presAssocID="{EDF531A4-364D-411D-B08F-20CF7F279EBD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5D1C64B-53C0-495D-AE7C-38F93A3B4ADD}" type="pres">
      <dgm:prSet presAssocID="{EDF531A4-364D-411D-B08F-20CF7F279EBD}" presName="level3hierChild" presStyleCnt="0"/>
      <dgm:spPr/>
    </dgm:pt>
    <dgm:pt modelId="{7C2EF8E5-0E7D-4384-A10D-B4DF6D26DA62}" type="pres">
      <dgm:prSet presAssocID="{AE1264A5-B74F-4229-AA85-3663F9C03CC9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455D5A4C-E612-4B01-BD97-24C5232F6B14}" type="pres">
      <dgm:prSet presAssocID="{AE1264A5-B74F-4229-AA85-3663F9C03CC9}" presName="connTx" presStyleLbl="parChTrans1D2" presStyleIdx="2" presStyleCnt="3"/>
      <dgm:spPr/>
      <dgm:t>
        <a:bodyPr/>
        <a:lstStyle/>
        <a:p>
          <a:endParaRPr lang="ru-RU"/>
        </a:p>
      </dgm:t>
    </dgm:pt>
    <dgm:pt modelId="{F8ECFF16-9705-4555-AAA2-9EA6FC0D25F3}" type="pres">
      <dgm:prSet presAssocID="{F25E0448-D7B0-40D3-8001-7A48CC39F512}" presName="root2" presStyleCnt="0"/>
      <dgm:spPr/>
    </dgm:pt>
    <dgm:pt modelId="{C0357591-4216-4A7E-9677-573DE096E41D}" type="pres">
      <dgm:prSet presAssocID="{F25E0448-D7B0-40D3-8001-7A48CC39F512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4D6C25-3958-48F9-8AF6-E0E5A813AAF6}" type="pres">
      <dgm:prSet presAssocID="{F25E0448-D7B0-40D3-8001-7A48CC39F512}" presName="level3hierChild" presStyleCnt="0"/>
      <dgm:spPr/>
    </dgm:pt>
    <dgm:pt modelId="{3C5FEB2D-9B32-4103-9578-CD8FE0B968F0}" type="pres">
      <dgm:prSet presAssocID="{19EC6FBD-B4ED-4822-BE09-1BF13B78D071}" presName="conn2-1" presStyleLbl="parChTrans1D3" presStyleIdx="2" presStyleCnt="3"/>
      <dgm:spPr/>
      <dgm:t>
        <a:bodyPr/>
        <a:lstStyle/>
        <a:p>
          <a:endParaRPr lang="ru-RU"/>
        </a:p>
      </dgm:t>
    </dgm:pt>
    <dgm:pt modelId="{598F3021-B846-4863-BF03-59BA900C3A47}" type="pres">
      <dgm:prSet presAssocID="{19EC6FBD-B4ED-4822-BE09-1BF13B78D071}" presName="connTx" presStyleLbl="parChTrans1D3" presStyleIdx="2" presStyleCnt="3"/>
      <dgm:spPr/>
      <dgm:t>
        <a:bodyPr/>
        <a:lstStyle/>
        <a:p>
          <a:endParaRPr lang="ru-RU"/>
        </a:p>
      </dgm:t>
    </dgm:pt>
    <dgm:pt modelId="{79330CCE-9125-4133-AFF1-D16D4C7FE699}" type="pres">
      <dgm:prSet presAssocID="{354ABD49-95BF-4CD9-9E93-34527CAAC258}" presName="root2" presStyleCnt="0"/>
      <dgm:spPr/>
    </dgm:pt>
    <dgm:pt modelId="{11B2D4A7-8EBB-4BD1-AD23-F548CE460BB3}" type="pres">
      <dgm:prSet presAssocID="{354ABD49-95BF-4CD9-9E93-34527CAAC258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118F239-5DD4-492A-B588-71B35F9998C4}" type="pres">
      <dgm:prSet presAssocID="{354ABD49-95BF-4CD9-9E93-34527CAAC258}" presName="level3hierChild" presStyleCnt="0"/>
      <dgm:spPr/>
    </dgm:pt>
  </dgm:ptLst>
  <dgm:cxnLst>
    <dgm:cxn modelId="{F5E17DCC-FF2D-4AFD-A023-0537A7958732}" type="presOf" srcId="{19EC6FBD-B4ED-4822-BE09-1BF13B78D071}" destId="{598F3021-B846-4863-BF03-59BA900C3A47}" srcOrd="1" destOrd="0" presId="urn:microsoft.com/office/officeart/2005/8/layout/hierarchy2"/>
    <dgm:cxn modelId="{461C544B-CD3A-4813-9C38-F13750D80EEE}" type="presOf" srcId="{061A2DB3-453E-43A8-A9F9-C28FF27B7FE3}" destId="{7F1C13C9-B337-426B-A0ED-8D7A2EFC3D50}" srcOrd="0" destOrd="0" presId="urn:microsoft.com/office/officeart/2005/8/layout/hierarchy2"/>
    <dgm:cxn modelId="{E6BAF0CC-8FC0-4CBB-A1F2-EBF7808963DF}" type="presOf" srcId="{70C96AD5-1C7A-4D76-9092-9232B9104F3B}" destId="{929DDDAC-AAA3-405E-8E84-7A21B3A20A44}" srcOrd="0" destOrd="0" presId="urn:microsoft.com/office/officeart/2005/8/layout/hierarchy2"/>
    <dgm:cxn modelId="{16A32CA6-AFD3-40DF-B033-45C2D1B7D823}" type="presOf" srcId="{AE1264A5-B74F-4229-AA85-3663F9C03CC9}" destId="{7C2EF8E5-0E7D-4384-A10D-B4DF6D26DA62}" srcOrd="0" destOrd="0" presId="urn:microsoft.com/office/officeart/2005/8/layout/hierarchy2"/>
    <dgm:cxn modelId="{8C61709B-52F1-44F6-B749-F65E827AC30B}" type="presOf" srcId="{58EE85D5-074F-4050-89BF-33FD880DDB2D}" destId="{686E3A0B-41B5-4801-B844-606FCCC7FBA4}" srcOrd="0" destOrd="0" presId="urn:microsoft.com/office/officeart/2005/8/layout/hierarchy2"/>
    <dgm:cxn modelId="{42381041-F1D9-4707-96C9-238FD45DDDA2}" srcId="{DDD940C8-7240-441F-AF4A-4DA188C30BA9}" destId="{1E810606-B901-4743-B35A-B109ABE290F0}" srcOrd="0" destOrd="0" parTransId="{1B4594B9-0E73-41F4-963C-264E5FF61C24}" sibTransId="{76EC4ACF-1D8F-48DE-B481-C20D222358B6}"/>
    <dgm:cxn modelId="{A8F5B2F0-ED1B-4A3E-9B0A-B4CAA57146DE}" type="presOf" srcId="{1B4594B9-0E73-41F4-963C-264E5FF61C24}" destId="{FCE68AFF-27FE-469E-AB6D-849A13EDF288}" srcOrd="0" destOrd="0" presId="urn:microsoft.com/office/officeart/2005/8/layout/hierarchy2"/>
    <dgm:cxn modelId="{7928B1AB-CC43-4CC1-96CA-4121EDBF6056}" type="presOf" srcId="{1B4594B9-0E73-41F4-963C-264E5FF61C24}" destId="{C69C32EA-71E8-4857-A0A0-53702D1953BA}" srcOrd="1" destOrd="0" presId="urn:microsoft.com/office/officeart/2005/8/layout/hierarchy2"/>
    <dgm:cxn modelId="{B6F80B41-B2F0-4EBA-A85B-922043E903B5}" srcId="{7CFE58BD-A27B-42E6-AADB-8E7CEF0DABA4}" destId="{DDD940C8-7240-441F-AF4A-4DA188C30BA9}" srcOrd="0" destOrd="0" parTransId="{061A2DB3-453E-43A8-A9F9-C28FF27B7FE3}" sibTransId="{E3860042-E98F-4CB4-9779-A889D3457E09}"/>
    <dgm:cxn modelId="{573E9B3E-2B46-4CB9-BE82-4A9CC7700865}" type="presOf" srcId="{7CFE58BD-A27B-42E6-AADB-8E7CEF0DABA4}" destId="{8D91ECD7-0942-40AE-B336-1C75D014182F}" srcOrd="0" destOrd="0" presId="urn:microsoft.com/office/officeart/2005/8/layout/hierarchy2"/>
    <dgm:cxn modelId="{D5E84136-2BA1-44EA-9D9E-DDDD6442E37C}" srcId="{70C96AD5-1C7A-4D76-9092-9232B9104F3B}" destId="{7CFE58BD-A27B-42E6-AADB-8E7CEF0DABA4}" srcOrd="0" destOrd="0" parTransId="{A618E28B-3726-4201-ACFD-588899422996}" sibTransId="{3EF6735D-157E-47A8-802A-CFBE72E9D81D}"/>
    <dgm:cxn modelId="{4BF5FD7D-DEC6-4C3A-8949-9A469603E81A}" type="presOf" srcId="{B437CD10-433F-4F4D-B602-13DA3A400A5C}" destId="{F609F7A5-2E19-4401-8CDA-CC64F8F732D0}" srcOrd="0" destOrd="0" presId="urn:microsoft.com/office/officeart/2005/8/layout/hierarchy2"/>
    <dgm:cxn modelId="{55DE4D22-5FB0-4E6E-B87C-B23D4C938401}" type="presOf" srcId="{354ABD49-95BF-4CD9-9E93-34527CAAC258}" destId="{11B2D4A7-8EBB-4BD1-AD23-F548CE460BB3}" srcOrd="0" destOrd="0" presId="urn:microsoft.com/office/officeart/2005/8/layout/hierarchy2"/>
    <dgm:cxn modelId="{AB26B325-F3A7-4B23-BFEF-8B7C350F6763}" srcId="{F25E0448-D7B0-40D3-8001-7A48CC39F512}" destId="{354ABD49-95BF-4CD9-9E93-34527CAAC258}" srcOrd="0" destOrd="0" parTransId="{19EC6FBD-B4ED-4822-BE09-1BF13B78D071}" sibTransId="{A9EE6070-DDC6-498C-B551-C3D65CE6E189}"/>
    <dgm:cxn modelId="{2DADC3F4-3814-4197-A722-9E1E64397BD3}" type="presOf" srcId="{DDD940C8-7240-441F-AF4A-4DA188C30BA9}" destId="{4935B90B-5A28-4411-AEEC-A1C6196A109D}" srcOrd="0" destOrd="0" presId="urn:microsoft.com/office/officeart/2005/8/layout/hierarchy2"/>
    <dgm:cxn modelId="{3068A1D7-6E15-4115-B101-BD790DC35FE3}" srcId="{7CFE58BD-A27B-42E6-AADB-8E7CEF0DABA4}" destId="{50ADD0E0-7D69-490A-A36D-1E8BDF22A2EE}" srcOrd="1" destOrd="0" parTransId="{B437CD10-433F-4F4D-B602-13DA3A400A5C}" sibTransId="{8E93193F-BAB4-42AA-A211-5143064D19E5}"/>
    <dgm:cxn modelId="{B0F0528F-B43F-48B7-8531-C225F35BE6A5}" type="presOf" srcId="{1E810606-B901-4743-B35A-B109ABE290F0}" destId="{BBBA4446-32E8-4997-9228-7AE4F3669C1C}" srcOrd="0" destOrd="0" presId="urn:microsoft.com/office/officeart/2005/8/layout/hierarchy2"/>
    <dgm:cxn modelId="{9DD905A6-4F91-464D-A22E-C934952134FC}" type="presOf" srcId="{58EE85D5-074F-4050-89BF-33FD880DDB2D}" destId="{F13DB402-33DF-45C6-9173-65C6D4C0A9F3}" srcOrd="1" destOrd="0" presId="urn:microsoft.com/office/officeart/2005/8/layout/hierarchy2"/>
    <dgm:cxn modelId="{8468B9E6-7405-4A14-8A92-AC436C3F87B0}" type="presOf" srcId="{50ADD0E0-7D69-490A-A36D-1E8BDF22A2EE}" destId="{32F839DE-B849-41D0-AA4D-893DD6DE7F56}" srcOrd="0" destOrd="0" presId="urn:microsoft.com/office/officeart/2005/8/layout/hierarchy2"/>
    <dgm:cxn modelId="{A38AC4AD-2A49-4E73-9D07-99BD041DAD76}" type="presOf" srcId="{061A2DB3-453E-43A8-A9F9-C28FF27B7FE3}" destId="{F630F977-E52D-41BF-9D0F-8E1ADBE1FEFA}" srcOrd="1" destOrd="0" presId="urn:microsoft.com/office/officeart/2005/8/layout/hierarchy2"/>
    <dgm:cxn modelId="{ABCA773E-E8A4-4114-BFBE-8ED5EB478D51}" type="presOf" srcId="{B437CD10-433F-4F4D-B602-13DA3A400A5C}" destId="{2BC1CAD8-7A5B-43F1-8720-AC0C2B94A230}" srcOrd="1" destOrd="0" presId="urn:microsoft.com/office/officeart/2005/8/layout/hierarchy2"/>
    <dgm:cxn modelId="{3751C823-EA48-4600-A329-C99AC83AA6BD}" type="presOf" srcId="{EDF531A4-364D-411D-B08F-20CF7F279EBD}" destId="{C1AC39A2-93CF-497C-9369-D21EA3445C23}" srcOrd="0" destOrd="0" presId="urn:microsoft.com/office/officeart/2005/8/layout/hierarchy2"/>
    <dgm:cxn modelId="{741F75EA-27FB-4833-9A8F-C6C0ED5638A2}" type="presOf" srcId="{F25E0448-D7B0-40D3-8001-7A48CC39F512}" destId="{C0357591-4216-4A7E-9677-573DE096E41D}" srcOrd="0" destOrd="0" presId="urn:microsoft.com/office/officeart/2005/8/layout/hierarchy2"/>
    <dgm:cxn modelId="{24628D0E-22E6-435B-AF6D-0F44A4301233}" type="presOf" srcId="{19EC6FBD-B4ED-4822-BE09-1BF13B78D071}" destId="{3C5FEB2D-9B32-4103-9578-CD8FE0B968F0}" srcOrd="0" destOrd="0" presId="urn:microsoft.com/office/officeart/2005/8/layout/hierarchy2"/>
    <dgm:cxn modelId="{C3001FA7-6EBD-442B-9AC3-D6DB1AF7E937}" srcId="{7CFE58BD-A27B-42E6-AADB-8E7CEF0DABA4}" destId="{F25E0448-D7B0-40D3-8001-7A48CC39F512}" srcOrd="2" destOrd="0" parTransId="{AE1264A5-B74F-4229-AA85-3663F9C03CC9}" sibTransId="{8B93A0D1-DEE5-405A-BBAE-7481FC014FCE}"/>
    <dgm:cxn modelId="{97EE53AC-E70D-4C58-82D0-EDCF23154F24}" type="presOf" srcId="{AE1264A5-B74F-4229-AA85-3663F9C03CC9}" destId="{455D5A4C-E612-4B01-BD97-24C5232F6B14}" srcOrd="1" destOrd="0" presId="urn:microsoft.com/office/officeart/2005/8/layout/hierarchy2"/>
    <dgm:cxn modelId="{1131FA05-21C7-4122-97B4-A6786D81C766}" srcId="{50ADD0E0-7D69-490A-A36D-1E8BDF22A2EE}" destId="{EDF531A4-364D-411D-B08F-20CF7F279EBD}" srcOrd="0" destOrd="0" parTransId="{58EE85D5-074F-4050-89BF-33FD880DDB2D}" sibTransId="{7EA9F4F3-4491-4E9F-8873-E651C26E51D6}"/>
    <dgm:cxn modelId="{8647B9A0-EED7-4B88-A3FD-F04B845C694F}" type="presParOf" srcId="{929DDDAC-AAA3-405E-8E84-7A21B3A20A44}" destId="{7FBE6492-7045-444E-88E1-63217E026485}" srcOrd="0" destOrd="0" presId="urn:microsoft.com/office/officeart/2005/8/layout/hierarchy2"/>
    <dgm:cxn modelId="{B0CA1B8D-4336-4737-BEBF-341A3B2164F1}" type="presParOf" srcId="{7FBE6492-7045-444E-88E1-63217E026485}" destId="{8D91ECD7-0942-40AE-B336-1C75D014182F}" srcOrd="0" destOrd="0" presId="urn:microsoft.com/office/officeart/2005/8/layout/hierarchy2"/>
    <dgm:cxn modelId="{95C0436E-30B6-4D29-B36F-FCEA68346882}" type="presParOf" srcId="{7FBE6492-7045-444E-88E1-63217E026485}" destId="{88B375F6-8461-4BBE-92D3-0FFDA2353998}" srcOrd="1" destOrd="0" presId="urn:microsoft.com/office/officeart/2005/8/layout/hierarchy2"/>
    <dgm:cxn modelId="{F23A7D7E-3397-489B-9477-A11A3F1F45C0}" type="presParOf" srcId="{88B375F6-8461-4BBE-92D3-0FFDA2353998}" destId="{7F1C13C9-B337-426B-A0ED-8D7A2EFC3D50}" srcOrd="0" destOrd="0" presId="urn:microsoft.com/office/officeart/2005/8/layout/hierarchy2"/>
    <dgm:cxn modelId="{1B29BE81-069E-4100-B7B4-3971F8AA2D8A}" type="presParOf" srcId="{7F1C13C9-B337-426B-A0ED-8D7A2EFC3D50}" destId="{F630F977-E52D-41BF-9D0F-8E1ADBE1FEFA}" srcOrd="0" destOrd="0" presId="urn:microsoft.com/office/officeart/2005/8/layout/hierarchy2"/>
    <dgm:cxn modelId="{431C51EB-CCC3-450B-A6D6-BAB7D3989D82}" type="presParOf" srcId="{88B375F6-8461-4BBE-92D3-0FFDA2353998}" destId="{5A661D05-BF34-4268-8B39-A047D1EB7AEA}" srcOrd="1" destOrd="0" presId="urn:microsoft.com/office/officeart/2005/8/layout/hierarchy2"/>
    <dgm:cxn modelId="{7952CB83-EB36-4F98-AC98-9F1E036F98F7}" type="presParOf" srcId="{5A661D05-BF34-4268-8B39-A047D1EB7AEA}" destId="{4935B90B-5A28-4411-AEEC-A1C6196A109D}" srcOrd="0" destOrd="0" presId="urn:microsoft.com/office/officeart/2005/8/layout/hierarchy2"/>
    <dgm:cxn modelId="{0ADE1EEE-3785-4E2B-BB8A-EA5B5ADD67E7}" type="presParOf" srcId="{5A661D05-BF34-4268-8B39-A047D1EB7AEA}" destId="{2C1C539C-F3F3-4FEB-9D96-9225AEC4F5B1}" srcOrd="1" destOrd="0" presId="urn:microsoft.com/office/officeart/2005/8/layout/hierarchy2"/>
    <dgm:cxn modelId="{F5B33A3E-2EE0-4CB1-BEC0-911CBA94538F}" type="presParOf" srcId="{2C1C539C-F3F3-4FEB-9D96-9225AEC4F5B1}" destId="{FCE68AFF-27FE-469E-AB6D-849A13EDF288}" srcOrd="0" destOrd="0" presId="urn:microsoft.com/office/officeart/2005/8/layout/hierarchy2"/>
    <dgm:cxn modelId="{B93C3C4E-E914-4B8A-BC2C-2875F6ED3FF6}" type="presParOf" srcId="{FCE68AFF-27FE-469E-AB6D-849A13EDF288}" destId="{C69C32EA-71E8-4857-A0A0-53702D1953BA}" srcOrd="0" destOrd="0" presId="urn:microsoft.com/office/officeart/2005/8/layout/hierarchy2"/>
    <dgm:cxn modelId="{3D4E95A6-A82B-430C-A4C9-2084F7CB33E2}" type="presParOf" srcId="{2C1C539C-F3F3-4FEB-9D96-9225AEC4F5B1}" destId="{7DBDE94A-A22F-4F0E-A7AD-3F7E340F8EEC}" srcOrd="1" destOrd="0" presId="urn:microsoft.com/office/officeart/2005/8/layout/hierarchy2"/>
    <dgm:cxn modelId="{72D80DF1-8549-47BB-B9AA-1A220C5D1568}" type="presParOf" srcId="{7DBDE94A-A22F-4F0E-A7AD-3F7E340F8EEC}" destId="{BBBA4446-32E8-4997-9228-7AE4F3669C1C}" srcOrd="0" destOrd="0" presId="urn:microsoft.com/office/officeart/2005/8/layout/hierarchy2"/>
    <dgm:cxn modelId="{7C28EEA8-9AEB-4614-AB9D-69C7C0141008}" type="presParOf" srcId="{7DBDE94A-A22F-4F0E-A7AD-3F7E340F8EEC}" destId="{EE1367C3-B283-4516-BE88-E2406D05E0A7}" srcOrd="1" destOrd="0" presId="urn:microsoft.com/office/officeart/2005/8/layout/hierarchy2"/>
    <dgm:cxn modelId="{4AD21BA1-B224-40D1-B11C-9C3A6AC4B267}" type="presParOf" srcId="{88B375F6-8461-4BBE-92D3-0FFDA2353998}" destId="{F609F7A5-2E19-4401-8CDA-CC64F8F732D0}" srcOrd="2" destOrd="0" presId="urn:microsoft.com/office/officeart/2005/8/layout/hierarchy2"/>
    <dgm:cxn modelId="{6BB88D63-E0C7-4A5C-8126-67A30042372F}" type="presParOf" srcId="{F609F7A5-2E19-4401-8CDA-CC64F8F732D0}" destId="{2BC1CAD8-7A5B-43F1-8720-AC0C2B94A230}" srcOrd="0" destOrd="0" presId="urn:microsoft.com/office/officeart/2005/8/layout/hierarchy2"/>
    <dgm:cxn modelId="{C57CFA32-C367-4395-8D69-AF86CB1121AE}" type="presParOf" srcId="{88B375F6-8461-4BBE-92D3-0FFDA2353998}" destId="{5ED01D52-25A1-41D2-81C3-BF5AF3617F1C}" srcOrd="3" destOrd="0" presId="urn:microsoft.com/office/officeart/2005/8/layout/hierarchy2"/>
    <dgm:cxn modelId="{5075AA3C-2A48-481C-8989-CA5085CD750A}" type="presParOf" srcId="{5ED01D52-25A1-41D2-81C3-BF5AF3617F1C}" destId="{32F839DE-B849-41D0-AA4D-893DD6DE7F56}" srcOrd="0" destOrd="0" presId="urn:microsoft.com/office/officeart/2005/8/layout/hierarchy2"/>
    <dgm:cxn modelId="{40979D78-6A55-4DDF-85A1-BBFBA3D25888}" type="presParOf" srcId="{5ED01D52-25A1-41D2-81C3-BF5AF3617F1C}" destId="{23FA143B-6158-4202-A114-01CE01AFCE90}" srcOrd="1" destOrd="0" presId="urn:microsoft.com/office/officeart/2005/8/layout/hierarchy2"/>
    <dgm:cxn modelId="{0416B99C-175A-4C23-A455-07826E09675F}" type="presParOf" srcId="{23FA143B-6158-4202-A114-01CE01AFCE90}" destId="{686E3A0B-41B5-4801-B844-606FCCC7FBA4}" srcOrd="0" destOrd="0" presId="urn:microsoft.com/office/officeart/2005/8/layout/hierarchy2"/>
    <dgm:cxn modelId="{D3253CAC-7EDD-4BD6-826E-717A59199939}" type="presParOf" srcId="{686E3A0B-41B5-4801-B844-606FCCC7FBA4}" destId="{F13DB402-33DF-45C6-9173-65C6D4C0A9F3}" srcOrd="0" destOrd="0" presId="urn:microsoft.com/office/officeart/2005/8/layout/hierarchy2"/>
    <dgm:cxn modelId="{EF85E3EB-A033-4E0B-9ACB-5413A026B662}" type="presParOf" srcId="{23FA143B-6158-4202-A114-01CE01AFCE90}" destId="{4B75D3E0-D346-4D71-ADEF-AB5FBA2D3E85}" srcOrd="1" destOrd="0" presId="urn:microsoft.com/office/officeart/2005/8/layout/hierarchy2"/>
    <dgm:cxn modelId="{CBBBAA12-DA60-4B68-8070-EE5ABA91F858}" type="presParOf" srcId="{4B75D3E0-D346-4D71-ADEF-AB5FBA2D3E85}" destId="{C1AC39A2-93CF-497C-9369-D21EA3445C23}" srcOrd="0" destOrd="0" presId="urn:microsoft.com/office/officeart/2005/8/layout/hierarchy2"/>
    <dgm:cxn modelId="{A2C52328-B8A2-4BC3-8F1D-B74EBFBD9088}" type="presParOf" srcId="{4B75D3E0-D346-4D71-ADEF-AB5FBA2D3E85}" destId="{65D1C64B-53C0-495D-AE7C-38F93A3B4ADD}" srcOrd="1" destOrd="0" presId="urn:microsoft.com/office/officeart/2005/8/layout/hierarchy2"/>
    <dgm:cxn modelId="{62455A31-0023-4B74-A618-E9AB3B993F96}" type="presParOf" srcId="{88B375F6-8461-4BBE-92D3-0FFDA2353998}" destId="{7C2EF8E5-0E7D-4384-A10D-B4DF6D26DA62}" srcOrd="4" destOrd="0" presId="urn:microsoft.com/office/officeart/2005/8/layout/hierarchy2"/>
    <dgm:cxn modelId="{5971ECC1-F4DA-42DB-BBC5-B558086C7A34}" type="presParOf" srcId="{7C2EF8E5-0E7D-4384-A10D-B4DF6D26DA62}" destId="{455D5A4C-E612-4B01-BD97-24C5232F6B14}" srcOrd="0" destOrd="0" presId="urn:microsoft.com/office/officeart/2005/8/layout/hierarchy2"/>
    <dgm:cxn modelId="{DCA24579-EA50-4FA8-8246-FAD1BCA5CD87}" type="presParOf" srcId="{88B375F6-8461-4BBE-92D3-0FFDA2353998}" destId="{F8ECFF16-9705-4555-AAA2-9EA6FC0D25F3}" srcOrd="5" destOrd="0" presId="urn:microsoft.com/office/officeart/2005/8/layout/hierarchy2"/>
    <dgm:cxn modelId="{6D29C910-39EA-4D76-B895-22536C1CE646}" type="presParOf" srcId="{F8ECFF16-9705-4555-AAA2-9EA6FC0D25F3}" destId="{C0357591-4216-4A7E-9677-573DE096E41D}" srcOrd="0" destOrd="0" presId="urn:microsoft.com/office/officeart/2005/8/layout/hierarchy2"/>
    <dgm:cxn modelId="{C7331DB9-0F89-4E6D-83C5-79EE3C4B756D}" type="presParOf" srcId="{F8ECFF16-9705-4555-AAA2-9EA6FC0D25F3}" destId="{774D6C25-3958-48F9-8AF6-E0E5A813AAF6}" srcOrd="1" destOrd="0" presId="urn:microsoft.com/office/officeart/2005/8/layout/hierarchy2"/>
    <dgm:cxn modelId="{7FEEA9B2-6598-48B1-8172-717107319EAC}" type="presParOf" srcId="{774D6C25-3958-48F9-8AF6-E0E5A813AAF6}" destId="{3C5FEB2D-9B32-4103-9578-CD8FE0B968F0}" srcOrd="0" destOrd="0" presId="urn:microsoft.com/office/officeart/2005/8/layout/hierarchy2"/>
    <dgm:cxn modelId="{F940A007-B92D-46D6-9FDF-89B8E6BECAC4}" type="presParOf" srcId="{3C5FEB2D-9B32-4103-9578-CD8FE0B968F0}" destId="{598F3021-B846-4863-BF03-59BA900C3A47}" srcOrd="0" destOrd="0" presId="urn:microsoft.com/office/officeart/2005/8/layout/hierarchy2"/>
    <dgm:cxn modelId="{3E1C4A74-3D6E-4E0D-A4F6-5D08BBD97D52}" type="presParOf" srcId="{774D6C25-3958-48F9-8AF6-E0E5A813AAF6}" destId="{79330CCE-9125-4133-AFF1-D16D4C7FE699}" srcOrd="1" destOrd="0" presId="urn:microsoft.com/office/officeart/2005/8/layout/hierarchy2"/>
    <dgm:cxn modelId="{2FCEC937-CF9D-4FAC-8161-15A75D6683FE}" type="presParOf" srcId="{79330CCE-9125-4133-AFF1-D16D4C7FE699}" destId="{11B2D4A7-8EBB-4BD1-AD23-F548CE460BB3}" srcOrd="0" destOrd="0" presId="urn:microsoft.com/office/officeart/2005/8/layout/hierarchy2"/>
    <dgm:cxn modelId="{4C6697EA-B351-4620-BDB9-13423AA9CD55}" type="presParOf" srcId="{79330CCE-9125-4133-AFF1-D16D4C7FE699}" destId="{2118F239-5DD4-492A-B588-71B35F9998C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AAD1DA-09C4-4F03-8120-0D81B4F3770C}">
      <dsp:nvSpPr>
        <dsp:cNvPr id="0" name=""/>
        <dsp:cNvSpPr/>
      </dsp:nvSpPr>
      <dsp:spPr>
        <a:xfrm rot="5400000">
          <a:off x="-229849" y="301015"/>
          <a:ext cx="1532328" cy="107263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1">
              <a:hueOff val="0"/>
              <a:satOff val="0"/>
              <a:lumOff val="0"/>
              <a:alphaOff val="0"/>
              <a:shade val="25000"/>
              <a:satMod val="1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Times New Roman" pitchFamily="18" charset="0"/>
              <a:cs typeface="Times New Roman" pitchFamily="18" charset="0"/>
            </a:rPr>
            <a:t>JavaScript</a:t>
          </a:r>
          <a:endParaRPr lang="ru-RU" sz="1700" kern="1200" dirty="0"/>
        </a:p>
      </dsp:txBody>
      <dsp:txXfrm rot="-5400000">
        <a:off x="0" y="607481"/>
        <a:ext cx="1072630" cy="459698"/>
      </dsp:txXfrm>
    </dsp:sp>
    <dsp:sp modelId="{84E30354-7F6A-470B-BF44-82D9FE417B39}">
      <dsp:nvSpPr>
        <dsp:cNvPr id="0" name=""/>
        <dsp:cNvSpPr/>
      </dsp:nvSpPr>
      <dsp:spPr>
        <a:xfrm rot="5400000">
          <a:off x="4358788" y="-3214992"/>
          <a:ext cx="996013" cy="75683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1995 </a:t>
          </a:r>
          <a:r>
            <a:rPr lang="en-US" sz="2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йилда</a:t>
          </a:r>
          <a:r>
            <a:rPr lang="en-US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Брендан</a:t>
          </a:r>
          <a:r>
            <a:rPr lang="en-US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</a:t>
          </a:r>
          <a:r>
            <a:rPr lang="en-US" sz="2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ич</a:t>
          </a:r>
          <a:r>
            <a:rPr lang="en-US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томонидан</a:t>
          </a:r>
          <a:r>
            <a:rPr lang="en-US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клиент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томонидаги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саҳифаларни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генерация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қилиш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учун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ихтиро</a:t>
          </a:r>
          <a:r>
            <a:rPr lang="en-US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қилинган</a:t>
          </a:r>
          <a:r>
            <a:rPr lang="en-US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072631" y="119786"/>
        <a:ext cx="7519708" cy="898771"/>
      </dsp:txXfrm>
    </dsp:sp>
    <dsp:sp modelId="{BA160B32-94F7-4A28-B7A4-6B0BD86FCDF7}">
      <dsp:nvSpPr>
        <dsp:cNvPr id="0" name=""/>
        <dsp:cNvSpPr/>
      </dsp:nvSpPr>
      <dsp:spPr>
        <a:xfrm rot="5400000">
          <a:off x="-297486" y="1718774"/>
          <a:ext cx="1667602" cy="107263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1">
              <a:hueOff val="0"/>
              <a:satOff val="0"/>
              <a:lumOff val="0"/>
              <a:alphaOff val="0"/>
              <a:shade val="25000"/>
              <a:satMod val="1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Times New Roman" pitchFamily="18" charset="0"/>
              <a:cs typeface="Times New Roman" pitchFamily="18" charset="0"/>
            </a:rPr>
            <a:t>JavaScript</a:t>
          </a:r>
          <a:endParaRPr lang="ru-RU" sz="1700" kern="1200" dirty="0"/>
        </a:p>
      </dsp:txBody>
      <dsp:txXfrm rot="-5400000">
        <a:off x="0" y="1957603"/>
        <a:ext cx="1072630" cy="594972"/>
      </dsp:txXfrm>
    </dsp:sp>
    <dsp:sp modelId="{89142361-3DF7-44B9-B2B7-838BED246D5F}">
      <dsp:nvSpPr>
        <dsp:cNvPr id="0" name=""/>
        <dsp:cNvSpPr/>
      </dsp:nvSpPr>
      <dsp:spPr>
        <a:xfrm rot="5400000">
          <a:off x="4164724" y="-1804137"/>
          <a:ext cx="1384140" cy="75683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клиент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томонидаги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гиперматнли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Web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саҳифанинг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сценарийларини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бошқарувчи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тилдир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c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аҳифалар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клиент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томонида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ҳам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сервер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томонидаги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каби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 генерация </a:t>
          </a:r>
          <a:r>
            <a:rPr lang="ru-RU" sz="2200" kern="1200" dirty="0" err="1" smtClean="0">
              <a:latin typeface="Times New Roman" pitchFamily="18" charset="0"/>
              <a:cs typeface="Times New Roman" pitchFamily="18" charset="0"/>
            </a:rPr>
            <a:t>қилинади</a:t>
          </a: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2200" kern="1200" dirty="0"/>
        </a:p>
      </dsp:txBody>
      <dsp:txXfrm rot="-5400000">
        <a:off x="1072630" y="1355525"/>
        <a:ext cx="7500761" cy="1249004"/>
      </dsp:txXfrm>
    </dsp:sp>
    <dsp:sp modelId="{8CC88E85-731D-4BBC-90CC-BE0276E0E9A7}">
      <dsp:nvSpPr>
        <dsp:cNvPr id="0" name=""/>
        <dsp:cNvSpPr/>
      </dsp:nvSpPr>
      <dsp:spPr>
        <a:xfrm rot="5400000">
          <a:off x="-229849" y="3726416"/>
          <a:ext cx="1532328" cy="107263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1">
              <a:hueOff val="0"/>
              <a:satOff val="0"/>
              <a:lumOff val="0"/>
              <a:alphaOff val="0"/>
              <a:shade val="25000"/>
              <a:satMod val="1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Times New Roman" pitchFamily="18" charset="0"/>
              <a:cs typeface="Times New Roman" pitchFamily="18" charset="0"/>
            </a:rPr>
            <a:t>JavaScript</a:t>
          </a:r>
          <a:endParaRPr lang="ru-RU" sz="1700" kern="1200" dirty="0"/>
        </a:p>
      </dsp:txBody>
      <dsp:txXfrm rot="-5400000">
        <a:off x="0" y="4032882"/>
        <a:ext cx="1072630" cy="459698"/>
      </dsp:txXfrm>
    </dsp:sp>
    <dsp:sp modelId="{7E42DB9F-D697-4C98-B555-BD9377D2519D}">
      <dsp:nvSpPr>
        <dsp:cNvPr id="0" name=""/>
        <dsp:cNvSpPr/>
      </dsp:nvSpPr>
      <dsp:spPr>
        <a:xfrm rot="5400000">
          <a:off x="3704845" y="307648"/>
          <a:ext cx="2303899" cy="75683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ECMA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en-US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European Computer Manufacturers Association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–Европа компьютер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ишлаб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чиқариш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ассоциацияси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томонидан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1997 –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йилда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стандартлаштирилган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en-US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Бугунги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кунда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JavaScript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нинг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барча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турлари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ҳам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ECMA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стандартига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мос</a:t>
          </a:r>
          <a:r>
            <a:rPr lang="ru-RU" sz="2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тушавермайди</a:t>
          </a:r>
          <a:endParaRPr lang="ru-RU" sz="2200" kern="1200" dirty="0"/>
        </a:p>
      </dsp:txBody>
      <dsp:txXfrm rot="-5400000">
        <a:off x="1072631" y="3052330"/>
        <a:ext cx="7455862" cy="20789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E1E61B-AA89-49ED-9CCA-7FD451EAA6FD}">
      <dsp:nvSpPr>
        <dsp:cNvPr id="0" name=""/>
        <dsp:cNvSpPr/>
      </dsp:nvSpPr>
      <dsp:spPr>
        <a:xfrm>
          <a:off x="3300" y="15070"/>
          <a:ext cx="1984352" cy="75831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i="0" kern="1200" dirty="0" smtClean="0">
              <a:latin typeface="Times New Roman" pitchFamily="18" charset="0"/>
              <a:cs typeface="Times New Roman" pitchFamily="18" charset="0"/>
            </a:rPr>
            <a:t>JavaScript 1.0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00" y="15070"/>
        <a:ext cx="1984352" cy="758314"/>
      </dsp:txXfrm>
    </dsp:sp>
    <dsp:sp modelId="{5E24BB2E-6859-4116-9C87-59AC7BB1E1AD}">
      <dsp:nvSpPr>
        <dsp:cNvPr id="0" name=""/>
        <dsp:cNvSpPr/>
      </dsp:nvSpPr>
      <dsp:spPr>
        <a:xfrm>
          <a:off x="3300" y="773384"/>
          <a:ext cx="1984352" cy="92232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Март, </a:t>
          </a:r>
          <a:r>
            <a:rPr lang="en-US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1996</a:t>
          </a: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й.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00" y="773384"/>
        <a:ext cx="1984352" cy="922320"/>
      </dsp:txXfrm>
    </dsp:sp>
    <dsp:sp modelId="{89550739-71EB-4B2A-B5B6-E40332F73478}">
      <dsp:nvSpPr>
        <dsp:cNvPr id="0" name=""/>
        <dsp:cNvSpPr/>
      </dsp:nvSpPr>
      <dsp:spPr>
        <a:xfrm>
          <a:off x="2265461" y="15070"/>
          <a:ext cx="1984352" cy="75831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i="0" kern="1200" dirty="0" smtClean="0">
              <a:latin typeface="Times New Roman" pitchFamily="18" charset="0"/>
              <a:cs typeface="Times New Roman" pitchFamily="18" charset="0"/>
            </a:rPr>
            <a:t>JavaScript 1.1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65461" y="15070"/>
        <a:ext cx="1984352" cy="758314"/>
      </dsp:txXfrm>
    </dsp:sp>
    <dsp:sp modelId="{61002B0A-BC66-44A2-AF85-7EB0E4BCF084}">
      <dsp:nvSpPr>
        <dsp:cNvPr id="0" name=""/>
        <dsp:cNvSpPr/>
      </dsp:nvSpPr>
      <dsp:spPr>
        <a:xfrm>
          <a:off x="2265461" y="773384"/>
          <a:ext cx="1984352" cy="92232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Август,  </a:t>
          </a:r>
          <a:r>
            <a:rPr lang="en-US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199</a:t>
          </a: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r>
            <a:rPr lang="en-US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й.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5461" y="773384"/>
        <a:ext cx="1984352" cy="922320"/>
      </dsp:txXfrm>
    </dsp:sp>
    <dsp:sp modelId="{9BAE99C2-11A9-46A7-8B03-46D16F9D0EEC}">
      <dsp:nvSpPr>
        <dsp:cNvPr id="0" name=""/>
        <dsp:cNvSpPr/>
      </dsp:nvSpPr>
      <dsp:spPr>
        <a:xfrm>
          <a:off x="4527623" y="15070"/>
          <a:ext cx="1984352" cy="75831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i="0" kern="1200" dirty="0" smtClean="0">
              <a:latin typeface="Times New Roman" pitchFamily="18" charset="0"/>
              <a:cs typeface="Times New Roman" pitchFamily="18" charset="0"/>
            </a:rPr>
            <a:t>JavaScript 1.2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27623" y="15070"/>
        <a:ext cx="1984352" cy="758314"/>
      </dsp:txXfrm>
    </dsp:sp>
    <dsp:sp modelId="{01E922A6-D420-40CA-BAD6-C382824A1086}">
      <dsp:nvSpPr>
        <dsp:cNvPr id="0" name=""/>
        <dsp:cNvSpPr/>
      </dsp:nvSpPr>
      <dsp:spPr>
        <a:xfrm>
          <a:off x="4527623" y="773384"/>
          <a:ext cx="1984352" cy="92232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Июнь,    </a:t>
          </a:r>
          <a:r>
            <a:rPr lang="en-US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199</a:t>
          </a: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 й.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27623" y="773384"/>
        <a:ext cx="1984352" cy="922320"/>
      </dsp:txXfrm>
    </dsp:sp>
    <dsp:sp modelId="{494B5292-1CC7-4077-AA56-EC10D4F09278}">
      <dsp:nvSpPr>
        <dsp:cNvPr id="0" name=""/>
        <dsp:cNvSpPr/>
      </dsp:nvSpPr>
      <dsp:spPr>
        <a:xfrm>
          <a:off x="6789784" y="15070"/>
          <a:ext cx="1984352" cy="75831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i="0" kern="1200" dirty="0" smtClean="0">
              <a:latin typeface="Times New Roman" pitchFamily="18" charset="0"/>
              <a:cs typeface="Times New Roman" pitchFamily="18" charset="0"/>
            </a:rPr>
            <a:t>JavaScript 1.3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789784" y="15070"/>
        <a:ext cx="1984352" cy="758314"/>
      </dsp:txXfrm>
    </dsp:sp>
    <dsp:sp modelId="{AD7E0423-F789-498D-B1F6-B474A94CCD4B}">
      <dsp:nvSpPr>
        <dsp:cNvPr id="0" name=""/>
        <dsp:cNvSpPr/>
      </dsp:nvSpPr>
      <dsp:spPr>
        <a:xfrm>
          <a:off x="6789784" y="773384"/>
          <a:ext cx="1984352" cy="92232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Октябрь, 1998 й.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89784" y="773384"/>
        <a:ext cx="1984352" cy="9223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E1E61B-AA89-49ED-9CCA-7FD451EAA6FD}">
      <dsp:nvSpPr>
        <dsp:cNvPr id="0" name=""/>
        <dsp:cNvSpPr/>
      </dsp:nvSpPr>
      <dsp:spPr>
        <a:xfrm>
          <a:off x="3300" y="15070"/>
          <a:ext cx="1984352" cy="75831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i="0" kern="1200" dirty="0" smtClean="0">
              <a:latin typeface="Times New Roman" pitchFamily="18" charset="0"/>
              <a:cs typeface="Times New Roman" pitchFamily="18" charset="0"/>
            </a:rPr>
            <a:t>JavaScript 1.</a:t>
          </a:r>
          <a:r>
            <a:rPr lang="ru-RU" sz="2200" b="1" i="0" kern="1200" dirty="0" smtClean="0">
              <a:latin typeface="Times New Roman" pitchFamily="18" charset="0"/>
              <a:cs typeface="Times New Roman" pitchFamily="18" charset="0"/>
            </a:rPr>
            <a:t>5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00" y="15070"/>
        <a:ext cx="1984352" cy="758314"/>
      </dsp:txXfrm>
    </dsp:sp>
    <dsp:sp modelId="{5E24BB2E-6859-4116-9C87-59AC7BB1E1AD}">
      <dsp:nvSpPr>
        <dsp:cNvPr id="0" name=""/>
        <dsp:cNvSpPr/>
      </dsp:nvSpPr>
      <dsp:spPr>
        <a:xfrm>
          <a:off x="3300" y="773384"/>
          <a:ext cx="1984352" cy="92232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Ноябрь, 2000 й.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00" y="773384"/>
        <a:ext cx="1984352" cy="922320"/>
      </dsp:txXfrm>
    </dsp:sp>
    <dsp:sp modelId="{89550739-71EB-4B2A-B5B6-E40332F73478}">
      <dsp:nvSpPr>
        <dsp:cNvPr id="0" name=""/>
        <dsp:cNvSpPr/>
      </dsp:nvSpPr>
      <dsp:spPr>
        <a:xfrm>
          <a:off x="2265461" y="15070"/>
          <a:ext cx="1984352" cy="75831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i="0" kern="1200" dirty="0" smtClean="0">
              <a:latin typeface="Times New Roman" pitchFamily="18" charset="0"/>
              <a:cs typeface="Times New Roman" pitchFamily="18" charset="0"/>
            </a:rPr>
            <a:t>JavaScript 1.</a:t>
          </a:r>
          <a:r>
            <a:rPr lang="ru-RU" sz="2200" b="1" i="0" kern="1200" dirty="0" smtClean="0">
              <a:latin typeface="Times New Roman" pitchFamily="18" charset="0"/>
              <a:cs typeface="Times New Roman" pitchFamily="18" charset="0"/>
            </a:rPr>
            <a:t>6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65461" y="15070"/>
        <a:ext cx="1984352" cy="758314"/>
      </dsp:txXfrm>
    </dsp:sp>
    <dsp:sp modelId="{61002B0A-BC66-44A2-AF85-7EB0E4BCF084}">
      <dsp:nvSpPr>
        <dsp:cNvPr id="0" name=""/>
        <dsp:cNvSpPr/>
      </dsp:nvSpPr>
      <dsp:spPr>
        <a:xfrm>
          <a:off x="2265461" y="773384"/>
          <a:ext cx="1984352" cy="92232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Ноябрь</a:t>
          </a:r>
          <a:r>
            <a:rPr lang="ru-RU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, 2005</a:t>
          </a:r>
          <a:r>
            <a:rPr lang="en-US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й.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5461" y="773384"/>
        <a:ext cx="1984352" cy="922320"/>
      </dsp:txXfrm>
    </dsp:sp>
    <dsp:sp modelId="{9BAE99C2-11A9-46A7-8B03-46D16F9D0EEC}">
      <dsp:nvSpPr>
        <dsp:cNvPr id="0" name=""/>
        <dsp:cNvSpPr/>
      </dsp:nvSpPr>
      <dsp:spPr>
        <a:xfrm>
          <a:off x="4527623" y="15070"/>
          <a:ext cx="1984352" cy="75831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i="0" kern="1200" dirty="0" smtClean="0">
              <a:latin typeface="Times New Roman" pitchFamily="18" charset="0"/>
              <a:cs typeface="Times New Roman" pitchFamily="18" charset="0"/>
            </a:rPr>
            <a:t>JavaScript 1.</a:t>
          </a:r>
          <a:r>
            <a:rPr lang="ru-RU" sz="2200" b="1" i="0" kern="1200" dirty="0" smtClean="0">
              <a:latin typeface="Times New Roman" pitchFamily="18" charset="0"/>
              <a:cs typeface="Times New Roman" pitchFamily="18" charset="0"/>
            </a:rPr>
            <a:t>7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27623" y="15070"/>
        <a:ext cx="1984352" cy="758314"/>
      </dsp:txXfrm>
    </dsp:sp>
    <dsp:sp modelId="{01E922A6-D420-40CA-BAD6-C382824A1086}">
      <dsp:nvSpPr>
        <dsp:cNvPr id="0" name=""/>
        <dsp:cNvSpPr/>
      </dsp:nvSpPr>
      <dsp:spPr>
        <a:xfrm>
          <a:off x="4527623" y="773384"/>
          <a:ext cx="1984352" cy="92232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Октябрь, 2006 й.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27623" y="773384"/>
        <a:ext cx="1984352" cy="922320"/>
      </dsp:txXfrm>
    </dsp:sp>
    <dsp:sp modelId="{494B5292-1CC7-4077-AA56-EC10D4F09278}">
      <dsp:nvSpPr>
        <dsp:cNvPr id="0" name=""/>
        <dsp:cNvSpPr/>
      </dsp:nvSpPr>
      <dsp:spPr>
        <a:xfrm>
          <a:off x="6789784" y="15070"/>
          <a:ext cx="1984352" cy="75831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i="0" kern="1200" dirty="0" smtClean="0">
              <a:latin typeface="Times New Roman" pitchFamily="18" charset="0"/>
              <a:cs typeface="Times New Roman" pitchFamily="18" charset="0"/>
            </a:rPr>
            <a:t>JavaScript 1.</a:t>
          </a:r>
          <a:r>
            <a:rPr lang="ru-RU" sz="2200" b="1" i="0" kern="1200" dirty="0" smtClean="0">
              <a:latin typeface="Times New Roman" pitchFamily="18" charset="0"/>
              <a:cs typeface="Times New Roman" pitchFamily="18" charset="0"/>
            </a:rPr>
            <a:t>8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789784" y="15070"/>
        <a:ext cx="1984352" cy="758314"/>
      </dsp:txXfrm>
    </dsp:sp>
    <dsp:sp modelId="{AD7E0423-F789-498D-B1F6-B474A94CCD4B}">
      <dsp:nvSpPr>
        <dsp:cNvPr id="0" name=""/>
        <dsp:cNvSpPr/>
      </dsp:nvSpPr>
      <dsp:spPr>
        <a:xfrm>
          <a:off x="6789784" y="773384"/>
          <a:ext cx="1984352" cy="92232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Июнь,   2008 й.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89784" y="773384"/>
        <a:ext cx="1984352" cy="9223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AE99C2-11A9-46A7-8B03-46D16F9D0EEC}">
      <dsp:nvSpPr>
        <dsp:cNvPr id="0" name=""/>
        <dsp:cNvSpPr/>
      </dsp:nvSpPr>
      <dsp:spPr>
        <a:xfrm>
          <a:off x="2092" y="16935"/>
          <a:ext cx="2040414" cy="8107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i="0" kern="1200" dirty="0" smtClean="0">
              <a:latin typeface="Times New Roman" pitchFamily="18" charset="0"/>
              <a:cs typeface="Times New Roman" pitchFamily="18" charset="0"/>
            </a:rPr>
            <a:t>JavaScript 1</a:t>
          </a:r>
          <a:r>
            <a:rPr lang="uz-Cyrl-UZ" sz="2200" b="1" i="0" kern="1200" dirty="0" smtClean="0">
              <a:latin typeface="Times New Roman" pitchFamily="18" charset="0"/>
              <a:cs typeface="Times New Roman" pitchFamily="18" charset="0"/>
            </a:rPr>
            <a:t>.8.1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92" y="16935"/>
        <a:ext cx="2040414" cy="810759"/>
      </dsp:txXfrm>
    </dsp:sp>
    <dsp:sp modelId="{01E922A6-D420-40CA-BAD6-C382824A1086}">
      <dsp:nvSpPr>
        <dsp:cNvPr id="0" name=""/>
        <dsp:cNvSpPr/>
      </dsp:nvSpPr>
      <dsp:spPr>
        <a:xfrm>
          <a:off x="2092" y="827695"/>
          <a:ext cx="2040414" cy="101016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Июнь,    2009 й.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92" y="827695"/>
        <a:ext cx="2040414" cy="1010160"/>
      </dsp:txXfrm>
    </dsp:sp>
    <dsp:sp modelId="{494B5292-1CC7-4077-AA56-EC10D4F09278}">
      <dsp:nvSpPr>
        <dsp:cNvPr id="0" name=""/>
        <dsp:cNvSpPr/>
      </dsp:nvSpPr>
      <dsp:spPr>
        <a:xfrm>
          <a:off x="2328164" y="16935"/>
          <a:ext cx="2040414" cy="81075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i="0" kern="1200" dirty="0" smtClean="0">
              <a:latin typeface="Times New Roman" pitchFamily="18" charset="0"/>
              <a:cs typeface="Times New Roman" pitchFamily="18" charset="0"/>
            </a:rPr>
            <a:t>JavaScript 1</a:t>
          </a:r>
          <a:r>
            <a:rPr lang="uz-Cyrl-UZ" sz="2200" b="1" i="0" kern="1200" dirty="0" smtClean="0">
              <a:latin typeface="Times New Roman" pitchFamily="18" charset="0"/>
              <a:cs typeface="Times New Roman" pitchFamily="18" charset="0"/>
            </a:rPr>
            <a:t>.8.2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28164" y="16935"/>
        <a:ext cx="2040414" cy="810759"/>
      </dsp:txXfrm>
    </dsp:sp>
    <dsp:sp modelId="{AD7E0423-F789-498D-B1F6-B474A94CCD4B}">
      <dsp:nvSpPr>
        <dsp:cNvPr id="0" name=""/>
        <dsp:cNvSpPr/>
      </dsp:nvSpPr>
      <dsp:spPr>
        <a:xfrm>
          <a:off x="2328164" y="827695"/>
          <a:ext cx="2040414" cy="101016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Январь, </a:t>
          </a:r>
          <a:r>
            <a:rPr lang="en-US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</a:t>
          </a:r>
          <a:r>
            <a:rPr lang="uz-Cyrl-UZ" sz="2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 й.</a:t>
          </a:r>
          <a:endParaRPr lang="ru-RU" sz="2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28164" y="827695"/>
        <a:ext cx="2040414" cy="1010160"/>
      </dsp:txXfrm>
    </dsp:sp>
    <dsp:sp modelId="{76A9030C-5D5C-4AFD-8C70-163C07A49B74}">
      <dsp:nvSpPr>
        <dsp:cNvPr id="0" name=""/>
        <dsp:cNvSpPr/>
      </dsp:nvSpPr>
      <dsp:spPr>
        <a:xfrm>
          <a:off x="4654237" y="16935"/>
          <a:ext cx="2040414" cy="81075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i="0" kern="1200" dirty="0" smtClean="0">
              <a:latin typeface="Times New Roman" pitchFamily="18" charset="0"/>
              <a:cs typeface="Times New Roman" pitchFamily="18" charset="0"/>
            </a:rPr>
            <a:t>JavaScript 1</a:t>
          </a:r>
          <a:r>
            <a:rPr lang="uz-Cyrl-UZ" sz="2300" b="1" i="0" kern="1200" dirty="0" smtClean="0">
              <a:latin typeface="Times New Roman" pitchFamily="18" charset="0"/>
              <a:cs typeface="Times New Roman" pitchFamily="18" charset="0"/>
            </a:rPr>
            <a:t>.8.</a:t>
          </a:r>
          <a:r>
            <a:rPr lang="en-US" sz="2300" b="1" i="0" kern="1200" dirty="0" smtClean="0">
              <a:latin typeface="Times New Roman" pitchFamily="18" charset="0"/>
              <a:cs typeface="Times New Roman" pitchFamily="18" charset="0"/>
            </a:rPr>
            <a:t>5</a:t>
          </a:r>
          <a:endParaRPr lang="ru-RU" sz="2300" kern="1200" dirty="0"/>
        </a:p>
      </dsp:txBody>
      <dsp:txXfrm>
        <a:off x="4654237" y="16935"/>
        <a:ext cx="2040414" cy="810759"/>
      </dsp:txXfrm>
    </dsp:sp>
    <dsp:sp modelId="{FA4BE228-4B42-4ADE-85AE-D816FCB39CB9}">
      <dsp:nvSpPr>
        <dsp:cNvPr id="0" name=""/>
        <dsp:cNvSpPr/>
      </dsp:nvSpPr>
      <dsp:spPr>
        <a:xfrm>
          <a:off x="4654237" y="827695"/>
          <a:ext cx="2040414" cy="101016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ctr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Март, </a:t>
          </a:r>
          <a:r>
            <a:rPr lang="en-US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uz-Cyrl-UZ" sz="2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2011</a:t>
          </a:r>
          <a:r>
            <a:rPr lang="ru-RU" sz="2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й.</a:t>
          </a:r>
          <a:endParaRPr lang="ru-RU" sz="2300" kern="1200" dirty="0"/>
        </a:p>
      </dsp:txBody>
      <dsp:txXfrm>
        <a:off x="4654237" y="827695"/>
        <a:ext cx="2040414" cy="10101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23D974-3B3F-44B5-9D0D-AB49C6E1A8FA}">
      <dsp:nvSpPr>
        <dsp:cNvPr id="0" name=""/>
        <dsp:cNvSpPr/>
      </dsp:nvSpPr>
      <dsp:spPr>
        <a:xfrm>
          <a:off x="1" y="1714502"/>
          <a:ext cx="1051249" cy="766585"/>
        </a:xfrm>
        <a:prstGeom prst="roundRect">
          <a:avLst>
            <a:gd name="adj" fmla="val 10000"/>
          </a:avLst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1800" kern="1200" dirty="0" smtClean="0">
              <a:latin typeface="Times New Roman" pitchFamily="18" charset="0"/>
              <a:cs typeface="Times New Roman" pitchFamily="18" charset="0"/>
            </a:rPr>
            <a:t>JavaScript</a:t>
          </a:r>
          <a:endParaRPr lang="ru-RU" sz="1800" kern="1200" dirty="0"/>
        </a:p>
      </dsp:txBody>
      <dsp:txXfrm>
        <a:off x="22454" y="1736955"/>
        <a:ext cx="1006343" cy="721679"/>
      </dsp:txXfrm>
    </dsp:sp>
    <dsp:sp modelId="{31885E15-8A27-4824-B46C-83052DC76C13}">
      <dsp:nvSpPr>
        <dsp:cNvPr id="0" name=""/>
        <dsp:cNvSpPr/>
      </dsp:nvSpPr>
      <dsp:spPr>
        <a:xfrm rot="16727936">
          <a:off x="574173" y="1526218"/>
          <a:ext cx="1126470" cy="29941"/>
        </a:xfrm>
        <a:custGeom>
          <a:avLst/>
          <a:gdLst/>
          <a:ahLst/>
          <a:cxnLst/>
          <a:rect l="0" t="0" r="0" b="0"/>
          <a:pathLst>
            <a:path>
              <a:moveTo>
                <a:pt x="0" y="14970"/>
              </a:moveTo>
              <a:lnTo>
                <a:pt x="1126470" y="14970"/>
              </a:lnTo>
            </a:path>
          </a:pathLst>
        </a:custGeom>
        <a:noFill/>
        <a:ln w="1587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109246" y="1513026"/>
        <a:ext cx="56323" cy="56323"/>
      </dsp:txXfrm>
    </dsp:sp>
    <dsp:sp modelId="{C69F3BBE-A968-49FA-A9FA-F907E06D3A2C}">
      <dsp:nvSpPr>
        <dsp:cNvPr id="0" name=""/>
        <dsp:cNvSpPr/>
      </dsp:nvSpPr>
      <dsp:spPr>
        <a:xfrm>
          <a:off x="1223564" y="405648"/>
          <a:ext cx="2639631" cy="115786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Веб-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</a:t>
          </a:r>
          <a:r>
            <a:rPr lang="uz-Cyrl-U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ҳифанинг </a:t>
          </a:r>
          <a:r>
            <a:rPr lang="en-US" sz="18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HEAD, BODY</a:t>
          </a: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z-Cyrl-U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қисмида ёки </a:t>
          </a:r>
          <a:r>
            <a:rPr lang="en-US" sz="18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BODY</a:t>
          </a:r>
          <a:r>
            <a:rPr lang="ru-RU" sz="1800" kern="1200" dirty="0" smtClean="0">
              <a:latin typeface="Courier New" panose="02070309020205020404" pitchFamily="49" charset="0"/>
              <a:cs typeface="Courier New" panose="02070309020205020404" pitchFamily="49" charset="0"/>
            </a:rPr>
            <a:t> дан </a:t>
          </a:r>
          <a:r>
            <a:rPr lang="ru-RU" sz="1800" kern="1200" dirty="0" err="1" smtClean="0">
              <a:latin typeface="Courier New" panose="02070309020205020404" pitchFamily="49" charset="0"/>
              <a:cs typeface="Courier New" panose="02070309020205020404" pitchFamily="49" charset="0"/>
            </a:rPr>
            <a:t>кейин</a:t>
          </a:r>
          <a:r>
            <a:rPr lang="uz-Cyrl-U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smtClean="0"/>
            <a:t>script</a:t>
          </a: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элементи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ичида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z-Cyrl-U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бериш</a:t>
          </a: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800" kern="1200" dirty="0"/>
        </a:p>
      </dsp:txBody>
      <dsp:txXfrm>
        <a:off x="1257477" y="439561"/>
        <a:ext cx="2571805" cy="1090040"/>
      </dsp:txXfrm>
    </dsp:sp>
    <dsp:sp modelId="{6226C9B9-9FA8-4F25-9DD6-4A5DCB66247F}">
      <dsp:nvSpPr>
        <dsp:cNvPr id="0" name=""/>
        <dsp:cNvSpPr/>
      </dsp:nvSpPr>
      <dsp:spPr>
        <a:xfrm rot="19824640">
          <a:off x="3783792" y="668967"/>
          <a:ext cx="1217722" cy="29941"/>
        </a:xfrm>
        <a:custGeom>
          <a:avLst/>
          <a:gdLst/>
          <a:ahLst/>
          <a:cxnLst/>
          <a:rect l="0" t="0" r="0" b="0"/>
          <a:pathLst>
            <a:path>
              <a:moveTo>
                <a:pt x="0" y="14970"/>
              </a:moveTo>
              <a:lnTo>
                <a:pt x="1217722" y="14970"/>
              </a:lnTo>
            </a:path>
          </a:pathLst>
        </a:custGeom>
        <a:noFill/>
        <a:ln w="15875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62210" y="653495"/>
        <a:ext cx="60886" cy="60886"/>
      </dsp:txXfrm>
    </dsp:sp>
    <dsp:sp modelId="{A951A542-6A3A-476D-BCE6-316CCE6D8464}">
      <dsp:nvSpPr>
        <dsp:cNvPr id="0" name=""/>
        <dsp:cNvSpPr/>
      </dsp:nvSpPr>
      <dsp:spPr>
        <a:xfrm>
          <a:off x="4922111" y="2"/>
          <a:ext cx="3656476" cy="766585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0" kern="1200" dirty="0" smtClean="0">
              <a:latin typeface="Times New Roman" pitchFamily="18" charset="0"/>
              <a:cs typeface="Times New Roman" pitchFamily="18" charset="0"/>
            </a:rPr>
            <a:t>&lt;head&gt; &lt;script&gt; JavaScript code &lt;/script&gt; &lt;/head&gt;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44564" y="22455"/>
        <a:ext cx="3611570" cy="721679"/>
      </dsp:txXfrm>
    </dsp:sp>
    <dsp:sp modelId="{3CC80378-5B5F-4F08-AE90-6618C8BDB053}">
      <dsp:nvSpPr>
        <dsp:cNvPr id="0" name=""/>
        <dsp:cNvSpPr/>
      </dsp:nvSpPr>
      <dsp:spPr>
        <a:xfrm rot="996068">
          <a:off x="3840166" y="1127461"/>
          <a:ext cx="1104974" cy="29941"/>
        </a:xfrm>
        <a:custGeom>
          <a:avLst/>
          <a:gdLst/>
          <a:ahLst/>
          <a:cxnLst/>
          <a:rect l="0" t="0" r="0" b="0"/>
          <a:pathLst>
            <a:path>
              <a:moveTo>
                <a:pt x="0" y="14970"/>
              </a:moveTo>
              <a:lnTo>
                <a:pt x="1104974" y="14970"/>
              </a:lnTo>
            </a:path>
          </a:pathLst>
        </a:custGeom>
        <a:noFill/>
        <a:ln w="15875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65029" y="1114807"/>
        <a:ext cx="55248" cy="55248"/>
      </dsp:txXfrm>
    </dsp:sp>
    <dsp:sp modelId="{155D2330-D4AF-4982-9151-A53573253F15}">
      <dsp:nvSpPr>
        <dsp:cNvPr id="0" name=""/>
        <dsp:cNvSpPr/>
      </dsp:nvSpPr>
      <dsp:spPr>
        <a:xfrm>
          <a:off x="4922111" y="944374"/>
          <a:ext cx="3687676" cy="71181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0" kern="1200" dirty="0" smtClean="0">
              <a:latin typeface="Times New Roman" pitchFamily="18" charset="0"/>
              <a:cs typeface="Times New Roman" pitchFamily="18" charset="0"/>
            </a:rPr>
            <a:t>&lt;body&gt; &lt;script&gt; JavaScript code &lt;/script&gt; &lt;/body&gt;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42959" y="965222"/>
        <a:ext cx="3645980" cy="670117"/>
      </dsp:txXfrm>
    </dsp:sp>
    <dsp:sp modelId="{1741ADE8-9EBA-441D-A21E-CD8EC2892A52}">
      <dsp:nvSpPr>
        <dsp:cNvPr id="0" name=""/>
        <dsp:cNvSpPr/>
      </dsp:nvSpPr>
      <dsp:spPr>
        <a:xfrm rot="3138856">
          <a:off x="3526578" y="1655002"/>
          <a:ext cx="1732150" cy="29941"/>
        </a:xfrm>
        <a:custGeom>
          <a:avLst/>
          <a:gdLst/>
          <a:ahLst/>
          <a:cxnLst/>
          <a:rect l="0" t="0" r="0" b="0"/>
          <a:pathLst>
            <a:path>
              <a:moveTo>
                <a:pt x="0" y="14970"/>
              </a:moveTo>
              <a:lnTo>
                <a:pt x="1732150" y="14970"/>
              </a:lnTo>
            </a:path>
          </a:pathLst>
        </a:custGeom>
        <a:noFill/>
        <a:ln w="15875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4349350" y="1626669"/>
        <a:ext cx="86607" cy="86607"/>
      </dsp:txXfrm>
    </dsp:sp>
    <dsp:sp modelId="{573AC38C-B63F-4511-8A71-CA0830548FD4}">
      <dsp:nvSpPr>
        <dsp:cNvPr id="0" name=""/>
        <dsp:cNvSpPr/>
      </dsp:nvSpPr>
      <dsp:spPr>
        <a:xfrm>
          <a:off x="4922111" y="1830402"/>
          <a:ext cx="3714154" cy="104992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0" kern="1200" dirty="0" smtClean="0">
              <a:latin typeface="Times New Roman" pitchFamily="18" charset="0"/>
              <a:cs typeface="Times New Roman" pitchFamily="18" charset="0"/>
            </a:rPr>
            <a:t>&lt;head&gt; &lt;script</a:t>
          </a:r>
          <a:r>
            <a:rPr lang="en-US" sz="1800" i="0" kern="1200" dirty="0" smtClean="0">
              <a:latin typeface="Times New Roman" pitchFamily="18" charset="0"/>
              <a:cs typeface="Times New Roman" pitchFamily="18" charset="0"/>
            </a:rPr>
            <a:t>&gt;</a:t>
          </a:r>
          <a:r>
            <a:rPr lang="fr-FR" sz="1800" i="0" kern="1200" dirty="0" smtClean="0">
              <a:latin typeface="Times New Roman" pitchFamily="18" charset="0"/>
              <a:cs typeface="Times New Roman" pitchFamily="18" charset="0"/>
            </a:rPr>
            <a:t>JavaScript code &lt;/script&gt; &lt;/head&gt;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i="0" kern="1200" dirty="0" smtClean="0">
              <a:latin typeface="Times New Roman" pitchFamily="18" charset="0"/>
              <a:cs typeface="Times New Roman" pitchFamily="18" charset="0"/>
            </a:rPr>
            <a:t> &lt;body&gt; &lt;script</a:t>
          </a:r>
          <a:r>
            <a:rPr lang="en-US" sz="1800" i="0" kern="1200" dirty="0" smtClean="0">
              <a:latin typeface="Times New Roman" pitchFamily="18" charset="0"/>
              <a:cs typeface="Times New Roman" pitchFamily="18" charset="0"/>
            </a:rPr>
            <a:t>&gt;</a:t>
          </a:r>
          <a:r>
            <a:rPr lang="fr-FR" sz="1800" i="0" kern="1200" dirty="0" smtClean="0">
              <a:latin typeface="Times New Roman" pitchFamily="18" charset="0"/>
              <a:cs typeface="Times New Roman" pitchFamily="18" charset="0"/>
            </a:rPr>
            <a:t>JavaScript code &lt;/script&gt; &lt;/body&gt;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52862" y="1861153"/>
        <a:ext cx="3652652" cy="988421"/>
      </dsp:txXfrm>
    </dsp:sp>
    <dsp:sp modelId="{7B3D301E-C476-43C1-9A3C-3022FA247A5E}">
      <dsp:nvSpPr>
        <dsp:cNvPr id="0" name=""/>
        <dsp:cNvSpPr/>
      </dsp:nvSpPr>
      <dsp:spPr>
        <a:xfrm rot="4785729">
          <a:off x="484768" y="2760785"/>
          <a:ext cx="1377859" cy="29941"/>
        </a:xfrm>
        <a:custGeom>
          <a:avLst/>
          <a:gdLst/>
          <a:ahLst/>
          <a:cxnLst/>
          <a:rect l="0" t="0" r="0" b="0"/>
          <a:pathLst>
            <a:path>
              <a:moveTo>
                <a:pt x="0" y="14970"/>
              </a:moveTo>
              <a:lnTo>
                <a:pt x="1377859" y="14970"/>
              </a:lnTo>
            </a:path>
          </a:pathLst>
        </a:custGeom>
        <a:noFill/>
        <a:ln w="1587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139252" y="2741309"/>
        <a:ext cx="68892" cy="68892"/>
      </dsp:txXfrm>
    </dsp:sp>
    <dsp:sp modelId="{7DC3DDD1-866A-4CDE-861C-BD9BF83EF589}">
      <dsp:nvSpPr>
        <dsp:cNvPr id="0" name=""/>
        <dsp:cNvSpPr/>
      </dsp:nvSpPr>
      <dsp:spPr>
        <a:xfrm>
          <a:off x="1296145" y="2329756"/>
          <a:ext cx="2547947" cy="224792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Веб-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</a:t>
          </a:r>
          <a:r>
            <a:rPr lang="uz-Cyrl-U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ҳифанинг </a:t>
          </a: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HEAD, BODY </a:t>
          </a:r>
          <a:r>
            <a:rPr lang="uz-Cyrl-U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қисмида ёки </a:t>
          </a: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BODY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дан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кейин</a:t>
          </a:r>
          <a:r>
            <a:rPr lang="uz-Cyrl-U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smtClean="0">
              <a:latin typeface="Times New Roman" pitchFamily="18" charset="0"/>
              <a:cs typeface="Times New Roman" pitchFamily="18" charset="0"/>
            </a:rPr>
            <a:t>script</a:t>
          </a: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элементи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ичида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src</a:t>
          </a:r>
          <a:r>
            <a:rPr lang="en-US" sz="1800" b="1" i="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0" kern="1200" dirty="0" err="1" smtClean="0">
              <a:latin typeface="Times New Roman" pitchFamily="18" charset="0"/>
              <a:cs typeface="Times New Roman" pitchFamily="18" charset="0"/>
            </a:rPr>
            <a:t>хусусияти</a:t>
          </a:r>
          <a:r>
            <a:rPr lang="ru-RU" sz="1800" b="0" i="0" kern="1200" dirty="0" smtClean="0">
              <a:latin typeface="Times New Roman" pitchFamily="18" charset="0"/>
              <a:cs typeface="Times New Roman" pitchFamily="18" charset="0"/>
            </a:rPr>
            <a:t> ор</a:t>
          </a:r>
          <a:r>
            <a:rPr lang="uz-Cyrl-UZ" sz="1800" b="0" i="0" kern="1200" dirty="0" smtClean="0">
              <a:latin typeface="Times New Roman" pitchFamily="18" charset="0"/>
              <a:cs typeface="Times New Roman" pitchFamily="18" charset="0"/>
            </a:rPr>
            <a:t>қали ташқи файлни чақириш</a:t>
          </a: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uz-Cyrl-U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Файлнинг кенгайтмаси </a:t>
          </a:r>
          <a:r>
            <a:rPr lang="en-US" sz="18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en-US" sz="18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js</a:t>
          </a:r>
          <a:r>
            <a:rPr lang="en-US" sz="18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</a:t>
          </a:r>
          <a:r>
            <a:rPr lang="uz-Cyrl-U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ўлади.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61984" y="2395595"/>
        <a:ext cx="2416269" cy="2116243"/>
      </dsp:txXfrm>
    </dsp:sp>
    <dsp:sp modelId="{ECB0D688-0D0C-43D4-BA03-D02C0D582B4B}">
      <dsp:nvSpPr>
        <dsp:cNvPr id="0" name=""/>
        <dsp:cNvSpPr/>
      </dsp:nvSpPr>
      <dsp:spPr>
        <a:xfrm rot="1139492">
          <a:off x="3815702" y="3608476"/>
          <a:ext cx="1043115" cy="29941"/>
        </a:xfrm>
        <a:custGeom>
          <a:avLst/>
          <a:gdLst/>
          <a:ahLst/>
          <a:cxnLst/>
          <a:rect l="0" t="0" r="0" b="0"/>
          <a:pathLst>
            <a:path>
              <a:moveTo>
                <a:pt x="0" y="14970"/>
              </a:moveTo>
              <a:lnTo>
                <a:pt x="1043115" y="14970"/>
              </a:lnTo>
            </a:path>
          </a:pathLst>
        </a:custGeom>
        <a:noFill/>
        <a:ln w="15875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11182" y="3597368"/>
        <a:ext cx="52155" cy="52155"/>
      </dsp:txXfrm>
    </dsp:sp>
    <dsp:sp modelId="{978D0DF3-23D4-43FE-87A6-F9F467D326DC}">
      <dsp:nvSpPr>
        <dsp:cNvPr id="0" name=""/>
        <dsp:cNvSpPr/>
      </dsp:nvSpPr>
      <dsp:spPr>
        <a:xfrm>
          <a:off x="4830428" y="3265872"/>
          <a:ext cx="3720747" cy="1054607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i="0" kern="1200" dirty="0" smtClean="0"/>
            <a:t>&lt;script  </a:t>
          </a:r>
          <a:r>
            <a:rPr lang="en-US" sz="1800" i="0" kern="1200" dirty="0" err="1" smtClean="0"/>
            <a:t>src</a:t>
          </a:r>
          <a:r>
            <a:rPr lang="en-US" sz="1800" i="0" kern="1200" dirty="0" smtClean="0"/>
            <a:t>=“</a:t>
          </a:r>
          <a:r>
            <a:rPr lang="uz-Cyrl-UZ" sz="1800" i="0" kern="1200" dirty="0" smtClean="0"/>
            <a:t>файл жойи/файл номи</a:t>
          </a:r>
          <a:r>
            <a:rPr lang="en-US" sz="1800" i="0" kern="1200" dirty="0" smtClean="0"/>
            <a:t>.</a:t>
          </a:r>
          <a:r>
            <a:rPr lang="en-US" sz="1800" i="0" kern="1200" dirty="0" err="1" smtClean="0"/>
            <a:t>js</a:t>
          </a:r>
          <a:r>
            <a:rPr lang="en-US" sz="1800" i="0" kern="1200" dirty="0" smtClean="0"/>
            <a:t>" &gt;&lt;/script&gt;</a:t>
          </a:r>
          <a:endParaRPr lang="ru-RU" sz="1800" kern="1200" dirty="0"/>
        </a:p>
      </dsp:txBody>
      <dsp:txXfrm>
        <a:off x="4861316" y="3296760"/>
        <a:ext cx="3658971" cy="9928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91ECD7-0942-40AE-B336-1C75D014182F}">
      <dsp:nvSpPr>
        <dsp:cNvPr id="0" name=""/>
        <dsp:cNvSpPr/>
      </dsp:nvSpPr>
      <dsp:spPr>
        <a:xfrm>
          <a:off x="2183" y="2564151"/>
          <a:ext cx="2272787" cy="113639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Маълумотлар турлари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467" y="2597435"/>
        <a:ext cx="2206219" cy="1069825"/>
      </dsp:txXfrm>
    </dsp:sp>
    <dsp:sp modelId="{7F1C13C9-B337-426B-A0ED-8D7A2EFC3D50}">
      <dsp:nvSpPr>
        <dsp:cNvPr id="0" name=""/>
        <dsp:cNvSpPr/>
      </dsp:nvSpPr>
      <dsp:spPr>
        <a:xfrm rot="18289469">
          <a:off x="1933545" y="2462595"/>
          <a:ext cx="1591965" cy="32651"/>
        </a:xfrm>
        <a:custGeom>
          <a:avLst/>
          <a:gdLst/>
          <a:ahLst/>
          <a:cxnLst/>
          <a:rect l="0" t="0" r="0" b="0"/>
          <a:pathLst>
            <a:path>
              <a:moveTo>
                <a:pt x="0" y="16325"/>
              </a:moveTo>
              <a:lnTo>
                <a:pt x="1591965" y="16325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>
            <a:latin typeface="Times New Roman" pitchFamily="18" charset="0"/>
            <a:cs typeface="Times New Roman" pitchFamily="18" charset="0"/>
          </a:endParaRPr>
        </a:p>
      </dsp:txBody>
      <dsp:txXfrm>
        <a:off x="2689729" y="2439122"/>
        <a:ext cx="79598" cy="79598"/>
      </dsp:txXfrm>
    </dsp:sp>
    <dsp:sp modelId="{4935B90B-5A28-4411-AEEC-A1C6196A109D}">
      <dsp:nvSpPr>
        <dsp:cNvPr id="0" name=""/>
        <dsp:cNvSpPr/>
      </dsp:nvSpPr>
      <dsp:spPr>
        <a:xfrm>
          <a:off x="3184086" y="1257298"/>
          <a:ext cx="2272787" cy="113639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Times New Roman" pitchFamily="18" charset="0"/>
              <a:cs typeface="Times New Roman" pitchFamily="18" charset="0"/>
            </a:rPr>
            <a:t>Sonli</a:t>
          </a:r>
          <a:r>
            <a:rPr lang="en-US" sz="2800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en-US" sz="2800" b="1" i="0" kern="1200" dirty="0" smtClean="0">
              <a:latin typeface="Times New Roman" pitchFamily="18" charset="0"/>
              <a:cs typeface="Times New Roman" pitchFamily="18" charset="0"/>
            </a:rPr>
            <a:t>Numbers)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17370" y="1290582"/>
        <a:ext cx="2206219" cy="1069825"/>
      </dsp:txXfrm>
    </dsp:sp>
    <dsp:sp modelId="{FCE68AFF-27FE-469E-AB6D-849A13EDF288}">
      <dsp:nvSpPr>
        <dsp:cNvPr id="0" name=""/>
        <dsp:cNvSpPr/>
      </dsp:nvSpPr>
      <dsp:spPr>
        <a:xfrm>
          <a:off x="5456873" y="1809169"/>
          <a:ext cx="909115" cy="32651"/>
        </a:xfrm>
        <a:custGeom>
          <a:avLst/>
          <a:gdLst/>
          <a:ahLst/>
          <a:cxnLst/>
          <a:rect l="0" t="0" r="0" b="0"/>
          <a:pathLst>
            <a:path>
              <a:moveTo>
                <a:pt x="0" y="16325"/>
              </a:moveTo>
              <a:lnTo>
                <a:pt x="909115" y="16325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>
            <a:latin typeface="Times New Roman" pitchFamily="18" charset="0"/>
            <a:cs typeface="Times New Roman" pitchFamily="18" charset="0"/>
          </a:endParaRPr>
        </a:p>
      </dsp:txBody>
      <dsp:txXfrm>
        <a:off x="5888703" y="1802767"/>
        <a:ext cx="45455" cy="45455"/>
      </dsp:txXfrm>
    </dsp:sp>
    <dsp:sp modelId="{BBBA4446-32E8-4997-9228-7AE4F3669C1C}">
      <dsp:nvSpPr>
        <dsp:cNvPr id="0" name=""/>
        <dsp:cNvSpPr/>
      </dsp:nvSpPr>
      <dsp:spPr>
        <a:xfrm>
          <a:off x="6365988" y="1257298"/>
          <a:ext cx="2272787" cy="11363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800" kern="1200" dirty="0" smtClean="0">
              <a:latin typeface="Times New Roman" pitchFamily="18" charset="0"/>
              <a:cs typeface="Times New Roman" pitchFamily="18" charset="0"/>
            </a:rPr>
            <a:t>12.5,25,253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399272" y="1290582"/>
        <a:ext cx="2206219" cy="1069825"/>
      </dsp:txXfrm>
    </dsp:sp>
    <dsp:sp modelId="{F609F7A5-2E19-4401-8CDA-CC64F8F732D0}">
      <dsp:nvSpPr>
        <dsp:cNvPr id="0" name=""/>
        <dsp:cNvSpPr/>
      </dsp:nvSpPr>
      <dsp:spPr>
        <a:xfrm>
          <a:off x="2274971" y="3116022"/>
          <a:ext cx="909115" cy="32651"/>
        </a:xfrm>
        <a:custGeom>
          <a:avLst/>
          <a:gdLst/>
          <a:ahLst/>
          <a:cxnLst/>
          <a:rect l="0" t="0" r="0" b="0"/>
          <a:pathLst>
            <a:path>
              <a:moveTo>
                <a:pt x="0" y="16325"/>
              </a:moveTo>
              <a:lnTo>
                <a:pt x="909115" y="16325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>
            <a:latin typeface="Times New Roman" pitchFamily="18" charset="0"/>
            <a:cs typeface="Times New Roman" pitchFamily="18" charset="0"/>
          </a:endParaRPr>
        </a:p>
      </dsp:txBody>
      <dsp:txXfrm>
        <a:off x="2706800" y="3109620"/>
        <a:ext cx="45455" cy="45455"/>
      </dsp:txXfrm>
    </dsp:sp>
    <dsp:sp modelId="{32F839DE-B849-41D0-AA4D-893DD6DE7F56}">
      <dsp:nvSpPr>
        <dsp:cNvPr id="0" name=""/>
        <dsp:cNvSpPr/>
      </dsp:nvSpPr>
      <dsp:spPr>
        <a:xfrm>
          <a:off x="3184086" y="2564151"/>
          <a:ext cx="2272787" cy="113639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Матнли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en-US" sz="2800" b="1" i="0" kern="1200" dirty="0" smtClean="0">
              <a:latin typeface="Times New Roman" pitchFamily="18" charset="0"/>
              <a:cs typeface="Times New Roman" pitchFamily="18" charset="0"/>
            </a:rPr>
            <a:t>Strings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)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17370" y="2597435"/>
        <a:ext cx="2206219" cy="1069825"/>
      </dsp:txXfrm>
    </dsp:sp>
    <dsp:sp modelId="{686E3A0B-41B5-4801-B844-606FCCC7FBA4}">
      <dsp:nvSpPr>
        <dsp:cNvPr id="0" name=""/>
        <dsp:cNvSpPr/>
      </dsp:nvSpPr>
      <dsp:spPr>
        <a:xfrm>
          <a:off x="5456873" y="3116022"/>
          <a:ext cx="909115" cy="32651"/>
        </a:xfrm>
        <a:custGeom>
          <a:avLst/>
          <a:gdLst/>
          <a:ahLst/>
          <a:cxnLst/>
          <a:rect l="0" t="0" r="0" b="0"/>
          <a:pathLst>
            <a:path>
              <a:moveTo>
                <a:pt x="0" y="16325"/>
              </a:moveTo>
              <a:lnTo>
                <a:pt x="909115" y="16325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>
            <a:latin typeface="Times New Roman" pitchFamily="18" charset="0"/>
            <a:cs typeface="Times New Roman" pitchFamily="18" charset="0"/>
          </a:endParaRPr>
        </a:p>
      </dsp:txBody>
      <dsp:txXfrm>
        <a:off x="5888703" y="3109620"/>
        <a:ext cx="45455" cy="45455"/>
      </dsp:txXfrm>
    </dsp:sp>
    <dsp:sp modelId="{C1AC39A2-93CF-497C-9369-D21EA3445C23}">
      <dsp:nvSpPr>
        <dsp:cNvPr id="0" name=""/>
        <dsp:cNvSpPr/>
      </dsp:nvSpPr>
      <dsp:spPr>
        <a:xfrm>
          <a:off x="6365988" y="2564151"/>
          <a:ext cx="2272787" cy="11363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Times New Roman" pitchFamily="18" charset="0"/>
              <a:cs typeface="Times New Roman" pitchFamily="18" charset="0"/>
            </a:rPr>
            <a:t>Talaba</a:t>
          </a:r>
          <a:r>
            <a:rPr lang="en-US" sz="2800" kern="1200" dirty="0" smtClean="0">
              <a:latin typeface="Times New Roman" pitchFamily="18" charset="0"/>
              <a:cs typeface="Times New Roman" pitchFamily="18" charset="0"/>
            </a:rPr>
            <a:t>,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Times New Roman" pitchFamily="18" charset="0"/>
              <a:cs typeface="Times New Roman" pitchFamily="18" charset="0"/>
            </a:rPr>
            <a:t>kitob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399272" y="2597435"/>
        <a:ext cx="2206219" cy="1069825"/>
      </dsp:txXfrm>
    </dsp:sp>
    <dsp:sp modelId="{7C2EF8E5-0E7D-4384-A10D-B4DF6D26DA62}">
      <dsp:nvSpPr>
        <dsp:cNvPr id="0" name=""/>
        <dsp:cNvSpPr/>
      </dsp:nvSpPr>
      <dsp:spPr>
        <a:xfrm rot="3310531">
          <a:off x="1933545" y="3769448"/>
          <a:ext cx="1591965" cy="32651"/>
        </a:xfrm>
        <a:custGeom>
          <a:avLst/>
          <a:gdLst/>
          <a:ahLst/>
          <a:cxnLst/>
          <a:rect l="0" t="0" r="0" b="0"/>
          <a:pathLst>
            <a:path>
              <a:moveTo>
                <a:pt x="0" y="16325"/>
              </a:moveTo>
              <a:lnTo>
                <a:pt x="1591965" y="16325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>
            <a:latin typeface="Times New Roman" pitchFamily="18" charset="0"/>
            <a:cs typeface="Times New Roman" pitchFamily="18" charset="0"/>
          </a:endParaRPr>
        </a:p>
      </dsp:txBody>
      <dsp:txXfrm>
        <a:off x="2689729" y="3745975"/>
        <a:ext cx="79598" cy="79598"/>
      </dsp:txXfrm>
    </dsp:sp>
    <dsp:sp modelId="{C0357591-4216-4A7E-9677-573DE096E41D}">
      <dsp:nvSpPr>
        <dsp:cNvPr id="0" name=""/>
        <dsp:cNvSpPr/>
      </dsp:nvSpPr>
      <dsp:spPr>
        <a:xfrm>
          <a:off x="3184086" y="3871003"/>
          <a:ext cx="2272787" cy="113639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dirty="0" err="1" smtClean="0">
              <a:latin typeface="Times New Roman" pitchFamily="18" charset="0"/>
              <a:cs typeface="Times New Roman" pitchFamily="18" charset="0"/>
            </a:rPr>
            <a:t>Манти</a:t>
          </a:r>
          <a:r>
            <a:rPr lang="uz-Cyrl-UZ" sz="2800" b="1" i="0" kern="1200" dirty="0" smtClean="0">
              <a:latin typeface="Times New Roman" pitchFamily="18" charset="0"/>
              <a:cs typeface="Times New Roman" pitchFamily="18" charset="0"/>
            </a:rPr>
            <a:t>қий (</a:t>
          </a:r>
          <a:r>
            <a:rPr lang="en-US" sz="2800" b="1" i="0" kern="1200" dirty="0" smtClean="0">
              <a:latin typeface="Times New Roman" pitchFamily="18" charset="0"/>
              <a:cs typeface="Times New Roman" pitchFamily="18" charset="0"/>
            </a:rPr>
            <a:t>Boolean</a:t>
          </a:r>
          <a:r>
            <a:rPr lang="uz-Cyrl-UZ" sz="2800" b="1" i="0" kern="1200" dirty="0" smtClean="0">
              <a:latin typeface="Times New Roman" pitchFamily="18" charset="0"/>
              <a:cs typeface="Times New Roman" pitchFamily="18" charset="0"/>
            </a:rPr>
            <a:t>)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17370" y="3904287"/>
        <a:ext cx="2206219" cy="1069825"/>
      </dsp:txXfrm>
    </dsp:sp>
    <dsp:sp modelId="{3C5FEB2D-9B32-4103-9578-CD8FE0B968F0}">
      <dsp:nvSpPr>
        <dsp:cNvPr id="0" name=""/>
        <dsp:cNvSpPr/>
      </dsp:nvSpPr>
      <dsp:spPr>
        <a:xfrm>
          <a:off x="5456873" y="4422875"/>
          <a:ext cx="909115" cy="32651"/>
        </a:xfrm>
        <a:custGeom>
          <a:avLst/>
          <a:gdLst/>
          <a:ahLst/>
          <a:cxnLst/>
          <a:rect l="0" t="0" r="0" b="0"/>
          <a:pathLst>
            <a:path>
              <a:moveTo>
                <a:pt x="0" y="16325"/>
              </a:moveTo>
              <a:lnTo>
                <a:pt x="909115" y="16325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>
            <a:latin typeface="Times New Roman" pitchFamily="18" charset="0"/>
            <a:cs typeface="Times New Roman" pitchFamily="18" charset="0"/>
          </a:endParaRPr>
        </a:p>
      </dsp:txBody>
      <dsp:txXfrm>
        <a:off x="5888703" y="4416473"/>
        <a:ext cx="45455" cy="45455"/>
      </dsp:txXfrm>
    </dsp:sp>
    <dsp:sp modelId="{11B2D4A7-8EBB-4BD1-AD23-F548CE460BB3}">
      <dsp:nvSpPr>
        <dsp:cNvPr id="0" name=""/>
        <dsp:cNvSpPr/>
      </dsp:nvSpPr>
      <dsp:spPr>
        <a:xfrm>
          <a:off x="6365988" y="3871003"/>
          <a:ext cx="2272787" cy="11363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i="0" kern="1200" dirty="0" smtClean="0">
              <a:latin typeface="Times New Roman" pitchFamily="18" charset="0"/>
              <a:cs typeface="Times New Roman" pitchFamily="18" charset="0"/>
            </a:rPr>
            <a:t>true </a:t>
          </a:r>
          <a:r>
            <a:rPr lang="ru-RU" sz="2800" i="0" kern="1200" dirty="0" err="1" smtClean="0">
              <a:latin typeface="Times New Roman" pitchFamily="18" charset="0"/>
              <a:cs typeface="Times New Roman" pitchFamily="18" charset="0"/>
            </a:rPr>
            <a:t>ёки</a:t>
          </a:r>
          <a:r>
            <a:rPr lang="en-US" sz="2800" i="0" kern="1200" dirty="0" smtClean="0">
              <a:latin typeface="Times New Roman" pitchFamily="18" charset="0"/>
              <a:cs typeface="Times New Roman" pitchFamily="18" charset="0"/>
            </a:rPr>
            <a:t> false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399272" y="3904287"/>
        <a:ext cx="2206219" cy="1069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32079" y="2564904"/>
            <a:ext cx="7772400" cy="1440160"/>
          </a:xfrm>
        </p:spPr>
        <p:txBody>
          <a:bodyPr>
            <a:noAutofit/>
          </a:bodyPr>
          <a:lstStyle/>
          <a:p>
            <a:r>
              <a:rPr lang="uz-Cyrl-UZ" sz="2800" dirty="0">
                <a:latin typeface="Times New Roman" pitchFamily="18" charset="0"/>
                <a:cs typeface="Times New Roman" pitchFamily="18" charset="0"/>
              </a:rPr>
              <a:t>JavaScript асослари. JavaScript сценарийларини HTML-хужжат билан боғлаш. Ўзгарувчилар. Маълумотлар турлари. Массивлар. Операторлар.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06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836712"/>
            <a:ext cx="8640960" cy="792088"/>
          </a:xfrm>
        </p:spPr>
        <p:txBody>
          <a:bodyPr>
            <a:noAutofit/>
          </a:bodyPr>
          <a:lstStyle/>
          <a:p>
            <a:pPr algn="just"/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элементларини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танлайди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танланган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элемент (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лар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да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амалларни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бажаради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2400"/>
          </a:xfrm>
        </p:spPr>
        <p:txBody>
          <a:bodyPr>
            <a:noAutofit/>
          </a:bodyPr>
          <a:lstStyle/>
          <a:p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Селекторлар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211126"/>
              </p:ext>
            </p:extLst>
          </p:nvPr>
        </p:nvGraphicFramePr>
        <p:xfrm>
          <a:off x="323528" y="1844824"/>
          <a:ext cx="8568952" cy="4767612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64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Селектор</a:t>
                      </a:r>
                      <a:r>
                        <a:rPr lang="ru-RU" sz="20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тури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Изо</a:t>
                      </a:r>
                      <a:r>
                        <a:rPr lang="uz-Cyrl-UZ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ҳ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063"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("*")</a:t>
                      </a:r>
                      <a:endParaRPr lang="ru-RU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Hujjatdagi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barcha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elementlarni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tanlaydi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7063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(this)</a:t>
                      </a:r>
                      <a:endParaRPr lang="ru-RU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Hujjatdagi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barcha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elementlarni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tanlaydi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7063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("</a:t>
                      </a:r>
                      <a:r>
                        <a:rPr lang="en-US" sz="1800" b="0" i="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p.intro</a:t>
                      </a:r>
                      <a:r>
                        <a:rPr lang="en-US" sz="1800" b="0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")</a:t>
                      </a:r>
                      <a:endParaRPr lang="ru-RU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Barcha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&lt;p&gt;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elementlarni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class = "intro"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bilan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tanlaydi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7063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("div p")</a:t>
                      </a:r>
                      <a:endParaRPr lang="ru-RU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Barcha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&lt;div&gt;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elementlari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ichidagi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barcha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&lt;p&gt;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elementni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tanlaydi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7063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("div p:first-child")</a:t>
                      </a:r>
                      <a:endParaRPr lang="ru-RU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Barcha &lt;div&gt; elementlari ichida birinchi &lt;p&gt; elementni tanlaydi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7063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("[</a:t>
                      </a:r>
                      <a:r>
                        <a:rPr lang="en-US" sz="1800" b="0" i="0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href</a:t>
                      </a:r>
                      <a:r>
                        <a:rPr lang="en-US" sz="1800" b="0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]")</a:t>
                      </a:r>
                      <a:endParaRPr lang="ru-RU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Href atributi bilan barcha elementlarni tanlaydi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7063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("a[target=_blank]")</a:t>
                      </a:r>
                      <a:endParaRPr lang="ru-RU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Barcha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&lt;a&gt;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elementlarini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"_blank"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ga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teng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bo'lgan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atribut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qiymati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bilan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tanlaydi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211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z-Cyrl-UZ" dirty="0" smtClean="0"/>
              <a:t>1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836712"/>
            <a:ext cx="5302461" cy="53553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&lt;!DOCTYPE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title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&gt;TUIT.JS&lt;/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title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&gt;</a:t>
            </a:r>
            <a:endParaRPr lang="uz-Cyrl-U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script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src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="index.js"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 &lt;/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uz-Cyrl-UZ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&gt;</a:t>
            </a:r>
            <a:endParaRPr lang="uz-Cyrl-U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&gt;Bu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yerni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bosing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!!!&lt;/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&gt;</a:t>
            </a:r>
            <a:endParaRPr lang="uz-Cyrl-U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button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onclick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="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tuit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.hide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&gt;Selector (this)&lt;/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button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&gt;</a:t>
            </a:r>
            <a:endParaRPr lang="uz-Cyrl-U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h2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&gt;1-Kurs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Talabalari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h2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&gt;2-Kurs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Talabalari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&gt;3-Kurs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Talabalari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uz-Cyrl-UZ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32656"/>
            <a:ext cx="2808312" cy="2738879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524328" y="908720"/>
            <a:ext cx="4667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7997" y="3356992"/>
            <a:ext cx="2869189" cy="2664296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7884368" y="4099719"/>
            <a:ext cx="4667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1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79512" y="261803"/>
            <a:ext cx="4824536" cy="59400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&lt;!DOCTYPE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title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&gt;TUIT.JS&lt;/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title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script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src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="index.js"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 &lt;/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"p"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elementlarni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class = "intro"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tanlaydi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.&lt;/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button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onclick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=“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tuit.hide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p.intro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Natija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button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h2 class="intro"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Talabalar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 class="intro"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&gt;1-Kurs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Talabalari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.&lt;/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 class="intro"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&gt;2-Kurs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Talabalari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.&lt;/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&gt;3-Kurs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Talabalri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.&lt;/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&gt;4-Kurs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Talabalri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.&lt;/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16631"/>
            <a:ext cx="3888433" cy="3312369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524328" y="1707307"/>
            <a:ext cx="56938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7" y="3601566"/>
            <a:ext cx="3888433" cy="2923778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7676728" y="5059147"/>
            <a:ext cx="56938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213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61803"/>
            <a:ext cx="4824536" cy="62478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&lt;!DOCTYPE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title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&gt;TUIT.JS&lt;/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title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script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src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="index.js"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 &lt;/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elementlarini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"_blank"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bo'lgan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atribut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qiymati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tanlaydi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button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onclick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="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tuit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.hide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'a[target=_blank]'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Natija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button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&gt;1-Sarlavha&lt;/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&gt;2-Sarlavha&lt;/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&gt;&lt;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href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="https://www.tuit.uz" target="_blank"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&gt;TUIT site - 1 &lt;/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&gt;&lt;/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&gt;&lt;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href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="https://www.tuit.uz" target="_blank"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&gt;TUIT site - 2 &lt;/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&gt;&lt;/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76"/>
          <a:stretch/>
        </p:blipFill>
        <p:spPr bwMode="auto">
          <a:xfrm>
            <a:off x="5529415" y="261803"/>
            <a:ext cx="2880320" cy="283825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81"/>
          <a:stretch/>
        </p:blipFill>
        <p:spPr bwMode="auto">
          <a:xfrm>
            <a:off x="5026913" y="3664709"/>
            <a:ext cx="3600400" cy="2791904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7308304" y="1680928"/>
            <a:ext cx="56938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592997" y="4826674"/>
            <a:ext cx="56938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038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492896"/>
            <a:ext cx="8208911" cy="39604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Бошқа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кўплаб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дастурлаш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тиллари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сингари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z-Cyrl-U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JavaScript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ҳам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ўзгарувчиларга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Ў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згарувчилар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глобалли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локалли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бўлиши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Глобалли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ў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згарувчилар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ссенарийнинг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хохлаган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жойида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ишлатилиши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Локалли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ў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згарувчиларнинг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эса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э'лон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қилинган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ўзгарувчилар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ичидаги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функсиялар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чегараланган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амма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ў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згарувчилар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калит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сўзи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орқали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ълон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қилинади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>
            <a:normAutofit/>
          </a:bodyPr>
          <a:lstStyle/>
          <a:p>
            <a:r>
              <a:rPr lang="uz-Cyrl-U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Ўзгарувчилар</a:t>
            </a:r>
            <a:r>
              <a:rPr lang="uz-Cyrl-U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75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26377"/>
            <a:ext cx="5256584" cy="63709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&lt;!DOCTYPE 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1700" dirty="0"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1700" dirty="0"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1700" dirty="0"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function </a:t>
            </a:r>
            <a:r>
              <a:rPr lang="en-US" sz="17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light</a:t>
            </a: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7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sw</a:t>
            </a: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{</a:t>
            </a:r>
            <a:b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pic;</a:t>
            </a:r>
            <a:b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7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sw</a:t>
            </a: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== 0) {</a:t>
            </a:r>
            <a:b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pic = </a:t>
            </a:r>
            <a:r>
              <a:rPr lang="en-US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"pic_bulboff.gif"</a:t>
            </a:r>
            <a:br>
              <a:rPr lang="en-US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} </a:t>
            </a:r>
            <a:r>
              <a:rPr lang="en-US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else </a:t>
            </a: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b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pic = </a:t>
            </a:r>
            <a:r>
              <a:rPr lang="en-US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"pic_bulbon.gif"</a:t>
            </a:r>
            <a:br>
              <a:rPr lang="en-US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b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7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document</a:t>
            </a:r>
            <a:r>
              <a:rPr lang="en-US" sz="17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.getElementById</a:t>
            </a: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sz="1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myImage</a:t>
            </a:r>
            <a:r>
              <a:rPr lang="en-US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en-US" sz="17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src</a:t>
            </a: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pic;</a:t>
            </a:r>
            <a:b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}</a:t>
            </a:r>
            <a:b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1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1700" b="1" dirty="0" err="1">
                <a:latin typeface="Times New Roman" pitchFamily="18" charset="0"/>
                <a:cs typeface="Times New Roman" pitchFamily="18" charset="0"/>
              </a:rPr>
              <a:t>img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 id="</a:t>
            </a:r>
            <a:r>
              <a:rPr lang="en-US" sz="1700" b="1" dirty="0" err="1">
                <a:latin typeface="Times New Roman" pitchFamily="18" charset="0"/>
                <a:cs typeface="Times New Roman" pitchFamily="18" charset="0"/>
              </a:rPr>
              <a:t>myImage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en-US" sz="1700" b="1" dirty="0" err="1">
                <a:latin typeface="Times New Roman" pitchFamily="18" charset="0"/>
                <a:cs typeface="Times New Roman" pitchFamily="18" charset="0"/>
              </a:rPr>
              <a:t>src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="pic_bulboff.gif" width="100" height="180"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1700" dirty="0"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1700" dirty="0"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   &lt;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button type="button" </a:t>
            </a:r>
            <a:r>
              <a:rPr lang="en-US" sz="1700" b="1" dirty="0" err="1">
                <a:latin typeface="Times New Roman" pitchFamily="18" charset="0"/>
                <a:cs typeface="Times New Roman" pitchFamily="18" charset="0"/>
              </a:rPr>
              <a:t>onclick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="</a:t>
            </a:r>
            <a:r>
              <a:rPr lang="en-US" sz="17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light</a:t>
            </a: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&gt;Light On&lt;/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button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1700" dirty="0"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    &lt;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button type="button" </a:t>
            </a:r>
            <a:r>
              <a:rPr lang="en-US" sz="1700" b="1" dirty="0" err="1">
                <a:latin typeface="Times New Roman" pitchFamily="18" charset="0"/>
                <a:cs typeface="Times New Roman" pitchFamily="18" charset="0"/>
              </a:rPr>
              <a:t>onclick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="</a:t>
            </a:r>
            <a:r>
              <a:rPr lang="en-US" sz="17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light</a:t>
            </a:r>
            <a:r>
              <a:rPr lang="en-US" sz="1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(0)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&gt;Light Off&lt;/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button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1700" dirty="0"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1700" dirty="0"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1700" dirty="0">
                <a:latin typeface="Times New Roman" pitchFamily="18" charset="0"/>
                <a:cs typeface="Times New Roman" pitchFamily="18" charset="0"/>
              </a:rPr>
            </a:b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17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956376" y="3212976"/>
            <a:ext cx="56938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0506" y="2292057"/>
            <a:ext cx="1381125" cy="285750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8279541" y="4005064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917" y="317376"/>
            <a:ext cx="1447800" cy="289560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Прямая со стрелкой 10"/>
          <p:cNvCxnSpPr/>
          <p:nvPr/>
        </p:nvCxnSpPr>
        <p:spPr>
          <a:xfrm>
            <a:off x="6084168" y="3212976"/>
            <a:ext cx="1584176" cy="7920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4110" y="3701752"/>
            <a:ext cx="1447800" cy="289560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6575941" y="1988840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517824" y="5373216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6876256" y="5013176"/>
            <a:ext cx="1649507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7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6334155"/>
              </p:ext>
            </p:extLst>
          </p:nvPr>
        </p:nvGraphicFramePr>
        <p:xfrm>
          <a:off x="251520" y="332656"/>
          <a:ext cx="8640960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540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7" y="2492896"/>
            <a:ext cx="8424935" cy="406590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Binar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ratori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Binar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op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ratori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 ta op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randni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birlashtiradi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JavaScript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tilida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binar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ratorlari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ayirish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bo’lish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qo’shish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ko’paytirish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xamda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bo’linmani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qoldiqini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xisoblash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ishlatiladi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ko’riladi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Ayirish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+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Qo’shish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*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Ko’paytirish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/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Bo’lish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%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Bo’linmani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qoldiqini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xisoblash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z-Cyrl-U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Операторлар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9525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44961"/>
            <a:ext cx="4320480" cy="56323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&lt;!DOCTYPE </a:t>
            </a:r>
            <a:r>
              <a:rPr lang="en-US" sz="2000" b="1" dirty="0"/>
              <a:t>html</a:t>
            </a:r>
            <a:r>
              <a:rPr lang="en-US" sz="2000" dirty="0"/>
              <a:t>&gt;</a:t>
            </a:r>
            <a:br>
              <a:rPr lang="en-US" sz="2000" dirty="0"/>
            </a:br>
            <a:r>
              <a:rPr lang="en-US" sz="2000" dirty="0"/>
              <a:t>&lt;</a:t>
            </a:r>
            <a:r>
              <a:rPr lang="en-US" sz="2000" b="1" dirty="0"/>
              <a:t>html</a:t>
            </a:r>
            <a:r>
              <a:rPr lang="en-US" sz="2000" dirty="0"/>
              <a:t>&gt;</a:t>
            </a:r>
            <a:br>
              <a:rPr lang="en-US" sz="2000" dirty="0"/>
            </a:br>
            <a:r>
              <a:rPr lang="en-US" sz="2000" dirty="0"/>
              <a:t>&lt;</a:t>
            </a:r>
            <a:r>
              <a:rPr lang="en-US" sz="2000" b="1" dirty="0"/>
              <a:t>body</a:t>
            </a:r>
            <a:r>
              <a:rPr lang="en-US" sz="2000" dirty="0"/>
              <a:t>&gt;</a:t>
            </a:r>
            <a:br>
              <a:rPr lang="en-US" sz="2000" dirty="0"/>
            </a:br>
            <a:r>
              <a:rPr lang="en-US" sz="2000" dirty="0">
                <a:solidFill>
                  <a:srgbClr val="FF0000"/>
                </a:solidFill>
              </a:rPr>
              <a:t>&lt;</a:t>
            </a:r>
            <a:r>
              <a:rPr lang="en-US" sz="2000" b="1" dirty="0">
                <a:solidFill>
                  <a:srgbClr val="FF0000"/>
                </a:solidFill>
              </a:rPr>
              <a:t>script type="text/</a:t>
            </a:r>
            <a:r>
              <a:rPr lang="en-US" sz="2000" b="1" dirty="0" err="1">
                <a:solidFill>
                  <a:srgbClr val="FF0000"/>
                </a:solidFill>
              </a:rPr>
              <a:t>javascript</a:t>
            </a:r>
            <a:r>
              <a:rPr lang="en-US" sz="2000" b="1" dirty="0">
                <a:solidFill>
                  <a:srgbClr val="FF0000"/>
                </a:solidFill>
              </a:rPr>
              <a:t>"</a:t>
            </a:r>
            <a:r>
              <a:rPr lang="en-US" sz="2000" dirty="0">
                <a:solidFill>
                  <a:srgbClr val="FF0000"/>
                </a:solidFill>
              </a:rPr>
              <a:t>&gt;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dirty="0" err="1">
                <a:solidFill>
                  <a:srgbClr val="FF0000"/>
                </a:solidFill>
              </a:rPr>
              <a:t>var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i="1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= 33;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dirty="0" err="1">
                <a:solidFill>
                  <a:srgbClr val="FF0000"/>
                </a:solidFill>
              </a:rPr>
              <a:t>var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i="1" dirty="0">
                <a:solidFill>
                  <a:srgbClr val="FF0000"/>
                </a:solidFill>
              </a:rPr>
              <a:t>b </a:t>
            </a:r>
            <a:r>
              <a:rPr lang="en-US" sz="2000" dirty="0">
                <a:solidFill>
                  <a:srgbClr val="FF0000"/>
                </a:solidFill>
              </a:rPr>
              <a:t>= 10;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dirty="0" err="1">
                <a:solidFill>
                  <a:srgbClr val="FF0000"/>
                </a:solidFill>
              </a:rPr>
              <a:t>var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i="1" dirty="0">
                <a:solidFill>
                  <a:srgbClr val="FF0000"/>
                </a:solidFill>
              </a:rPr>
              <a:t>c </a:t>
            </a:r>
            <a:r>
              <a:rPr lang="en-US" sz="2000" dirty="0">
                <a:solidFill>
                  <a:srgbClr val="FF0000"/>
                </a:solidFill>
              </a:rPr>
              <a:t>= </a:t>
            </a:r>
            <a:r>
              <a:rPr lang="en-US" sz="2000" b="1" dirty="0">
                <a:solidFill>
                  <a:srgbClr val="FF0000"/>
                </a:solidFill>
              </a:rPr>
              <a:t>"Test"</a:t>
            </a:r>
            <a:r>
              <a:rPr lang="en-US" sz="2000" dirty="0">
                <a:solidFill>
                  <a:srgbClr val="FF0000"/>
                </a:solidFill>
              </a:rPr>
              <a:t>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dirty="0" err="1">
                <a:solidFill>
                  <a:srgbClr val="FF0000"/>
                </a:solidFill>
              </a:rPr>
              <a:t>var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linebreak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= </a:t>
            </a:r>
            <a:r>
              <a:rPr lang="en-US" sz="2000" b="1" dirty="0">
                <a:solidFill>
                  <a:srgbClr val="FF0000"/>
                </a:solidFill>
              </a:rPr>
              <a:t>"&lt;</a:t>
            </a:r>
            <a:r>
              <a:rPr lang="en-US" sz="2000" b="1" dirty="0" err="1">
                <a:solidFill>
                  <a:srgbClr val="FF0000"/>
                </a:solidFill>
              </a:rPr>
              <a:t>br</a:t>
            </a:r>
            <a:r>
              <a:rPr lang="en-US" sz="2000" b="1" dirty="0">
                <a:solidFill>
                  <a:srgbClr val="FF0000"/>
                </a:solidFill>
              </a:rPr>
              <a:t> /&gt;"</a:t>
            </a:r>
            <a:r>
              <a:rPr lang="en-US" sz="2000" dirty="0">
                <a:solidFill>
                  <a:srgbClr val="FF0000"/>
                </a:solidFill>
              </a:rPr>
              <a:t>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i="1" dirty="0" err="1">
                <a:solidFill>
                  <a:srgbClr val="FF0000"/>
                </a:solidFill>
              </a:rPr>
              <a:t>document</a:t>
            </a:r>
            <a:r>
              <a:rPr lang="en-US" sz="2000" dirty="0" err="1">
                <a:solidFill>
                  <a:srgbClr val="FF0000"/>
                </a:solidFill>
              </a:rPr>
              <a:t>.write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b="1" dirty="0">
                <a:solidFill>
                  <a:srgbClr val="FF0000"/>
                </a:solidFill>
              </a:rPr>
              <a:t>"a + b + c = "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dirty="0">
                <a:solidFill>
                  <a:srgbClr val="FF0000"/>
                </a:solidFill>
              </a:rPr>
              <a:t>result </a:t>
            </a:r>
            <a:r>
              <a:rPr lang="en-US" sz="2000" dirty="0">
                <a:solidFill>
                  <a:srgbClr val="FF0000"/>
                </a:solidFill>
              </a:rPr>
              <a:t>= </a:t>
            </a:r>
            <a:r>
              <a:rPr lang="en-US" sz="2000" b="1" i="1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+ </a:t>
            </a:r>
            <a:r>
              <a:rPr lang="en-US" sz="2000" b="1" i="1" dirty="0">
                <a:solidFill>
                  <a:srgbClr val="FF0000"/>
                </a:solidFill>
              </a:rPr>
              <a:t>b </a:t>
            </a:r>
            <a:r>
              <a:rPr lang="en-US" sz="2000" dirty="0">
                <a:solidFill>
                  <a:srgbClr val="FF0000"/>
                </a:solidFill>
              </a:rPr>
              <a:t>+ </a:t>
            </a:r>
            <a:r>
              <a:rPr lang="en-US" sz="2000" b="1" i="1" dirty="0">
                <a:solidFill>
                  <a:srgbClr val="FF0000"/>
                </a:solidFill>
              </a:rPr>
              <a:t>c</a:t>
            </a:r>
            <a:r>
              <a:rPr lang="en-US" sz="2000" dirty="0">
                <a:solidFill>
                  <a:srgbClr val="FF0000"/>
                </a:solidFill>
              </a:rPr>
              <a:t>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i="1" dirty="0" err="1">
                <a:solidFill>
                  <a:srgbClr val="FF0000"/>
                </a:solidFill>
              </a:rPr>
              <a:t>document</a:t>
            </a:r>
            <a:r>
              <a:rPr lang="en-US" sz="2000" dirty="0" err="1">
                <a:solidFill>
                  <a:srgbClr val="FF0000"/>
                </a:solidFill>
              </a:rPr>
              <a:t>.write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b="1" dirty="0">
                <a:solidFill>
                  <a:srgbClr val="FF0000"/>
                </a:solidFill>
              </a:rPr>
              <a:t>result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i="1" dirty="0" err="1">
                <a:solidFill>
                  <a:srgbClr val="FF0000"/>
                </a:solidFill>
              </a:rPr>
              <a:t>document</a:t>
            </a:r>
            <a:r>
              <a:rPr lang="en-US" sz="2000" dirty="0" err="1">
                <a:solidFill>
                  <a:srgbClr val="FF0000"/>
                </a:solidFill>
              </a:rPr>
              <a:t>.write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b="1" i="1" dirty="0" err="1">
                <a:solidFill>
                  <a:srgbClr val="FF0000"/>
                </a:solidFill>
              </a:rPr>
              <a:t>linebreak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i="1" dirty="0" err="1">
                <a:solidFill>
                  <a:srgbClr val="FF0000"/>
                </a:solidFill>
              </a:rPr>
              <a:t>document</a:t>
            </a:r>
            <a:r>
              <a:rPr lang="en-US" sz="2000" dirty="0" err="1">
                <a:solidFill>
                  <a:srgbClr val="FF0000"/>
                </a:solidFill>
              </a:rPr>
              <a:t>.write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b="1" dirty="0">
                <a:solidFill>
                  <a:srgbClr val="FF0000"/>
                </a:solidFill>
              </a:rPr>
              <a:t>"a - b = "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dirty="0">
                <a:solidFill>
                  <a:srgbClr val="FF0000"/>
                </a:solidFill>
              </a:rPr>
              <a:t>result </a:t>
            </a:r>
            <a:r>
              <a:rPr lang="en-US" sz="2000" dirty="0">
                <a:solidFill>
                  <a:srgbClr val="FF0000"/>
                </a:solidFill>
              </a:rPr>
              <a:t>= </a:t>
            </a:r>
            <a:r>
              <a:rPr lang="en-US" sz="2000" b="1" i="1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- </a:t>
            </a:r>
            <a:r>
              <a:rPr lang="en-US" sz="2000" b="1" i="1" dirty="0">
                <a:solidFill>
                  <a:srgbClr val="FF0000"/>
                </a:solidFill>
              </a:rPr>
              <a:t>b</a:t>
            </a:r>
            <a:r>
              <a:rPr lang="en-US" sz="2000" dirty="0" smtClean="0">
                <a:solidFill>
                  <a:srgbClr val="FF0000"/>
                </a:solidFill>
              </a:rPr>
              <a:t>;</a:t>
            </a:r>
            <a:endParaRPr lang="ru-RU" sz="2000" dirty="0" smtClean="0">
              <a:solidFill>
                <a:srgbClr val="FF0000"/>
              </a:solidFill>
            </a:endParaRPr>
          </a:p>
          <a:p>
            <a:r>
              <a:rPr lang="en-US" sz="2000" b="1" i="1" dirty="0" err="1">
                <a:solidFill>
                  <a:srgbClr val="FF0000"/>
                </a:solidFill>
              </a:rPr>
              <a:t>document</a:t>
            </a:r>
            <a:r>
              <a:rPr lang="en-US" sz="2000" dirty="0" err="1">
                <a:solidFill>
                  <a:srgbClr val="FF0000"/>
                </a:solidFill>
              </a:rPr>
              <a:t>.write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b="1" dirty="0">
                <a:solidFill>
                  <a:srgbClr val="FF0000"/>
                </a:solidFill>
              </a:rPr>
              <a:t>result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i="1" dirty="0" err="1">
                <a:solidFill>
                  <a:srgbClr val="FF0000"/>
                </a:solidFill>
              </a:rPr>
              <a:t>document</a:t>
            </a:r>
            <a:r>
              <a:rPr lang="en-US" sz="2000" dirty="0" err="1">
                <a:solidFill>
                  <a:srgbClr val="FF0000"/>
                </a:solidFill>
              </a:rPr>
              <a:t>.write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b="1" i="1" dirty="0" err="1">
                <a:solidFill>
                  <a:srgbClr val="FF0000"/>
                </a:solidFill>
              </a:rPr>
              <a:t>linebreak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i="1" dirty="0" err="1">
                <a:solidFill>
                  <a:srgbClr val="FF0000"/>
                </a:solidFill>
              </a:rPr>
              <a:t>document</a:t>
            </a:r>
            <a:r>
              <a:rPr lang="en-US" sz="2000" dirty="0" err="1">
                <a:solidFill>
                  <a:srgbClr val="FF0000"/>
                </a:solidFill>
              </a:rPr>
              <a:t>.write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b="1" dirty="0">
                <a:solidFill>
                  <a:srgbClr val="FF0000"/>
                </a:solidFill>
              </a:rPr>
              <a:t>"a / b = "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dirty="0">
                <a:solidFill>
                  <a:srgbClr val="FF0000"/>
                </a:solidFill>
              </a:rPr>
              <a:t>result </a:t>
            </a:r>
            <a:r>
              <a:rPr lang="en-US" sz="2000" dirty="0">
                <a:solidFill>
                  <a:srgbClr val="FF0000"/>
                </a:solidFill>
              </a:rPr>
              <a:t>= </a:t>
            </a:r>
            <a:r>
              <a:rPr lang="en-US" sz="2000" b="1" i="1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/ </a:t>
            </a:r>
            <a:r>
              <a:rPr lang="en-US" sz="2000" b="1" i="1" dirty="0">
                <a:solidFill>
                  <a:srgbClr val="FF0000"/>
                </a:solidFill>
              </a:rPr>
              <a:t>b</a:t>
            </a:r>
            <a:r>
              <a:rPr lang="en-US" sz="2000" dirty="0" smtClean="0">
                <a:solidFill>
                  <a:srgbClr val="FF0000"/>
                </a:solidFill>
              </a:rPr>
              <a:t>;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99992" y="271676"/>
            <a:ext cx="4464496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result </a:t>
            </a:r>
            <a:r>
              <a:rPr lang="en-US" sz="2000" dirty="0">
                <a:solidFill>
                  <a:srgbClr val="FF0000"/>
                </a:solidFill>
              </a:rPr>
              <a:t>= </a:t>
            </a:r>
            <a:r>
              <a:rPr lang="en-US" sz="2000" b="1" i="1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* </a:t>
            </a:r>
            <a:r>
              <a:rPr lang="en-US" sz="2000" b="1" i="1" dirty="0">
                <a:solidFill>
                  <a:srgbClr val="FF0000"/>
                </a:solidFill>
              </a:rPr>
              <a:t>b</a:t>
            </a:r>
            <a:r>
              <a:rPr lang="en-US" sz="2000" dirty="0">
                <a:solidFill>
                  <a:srgbClr val="FF0000"/>
                </a:solidFill>
              </a:rPr>
              <a:t>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i="1" dirty="0" err="1">
                <a:solidFill>
                  <a:srgbClr val="FF0000"/>
                </a:solidFill>
              </a:rPr>
              <a:t>document</a:t>
            </a:r>
            <a:r>
              <a:rPr lang="en-US" sz="2000" dirty="0" err="1">
                <a:solidFill>
                  <a:srgbClr val="FF0000"/>
                </a:solidFill>
              </a:rPr>
              <a:t>.write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b="1" dirty="0">
                <a:solidFill>
                  <a:srgbClr val="FF0000"/>
                </a:solidFill>
              </a:rPr>
              <a:t>result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i="1" dirty="0" err="1">
                <a:solidFill>
                  <a:srgbClr val="FF0000"/>
                </a:solidFill>
              </a:rPr>
              <a:t>document</a:t>
            </a:r>
            <a:r>
              <a:rPr lang="en-US" sz="2000" dirty="0" err="1">
                <a:solidFill>
                  <a:srgbClr val="FF0000"/>
                </a:solidFill>
              </a:rPr>
              <a:t>.write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b="1" i="1" dirty="0" err="1">
                <a:solidFill>
                  <a:srgbClr val="FF0000"/>
                </a:solidFill>
              </a:rPr>
              <a:t>linebreak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i="1" dirty="0" err="1">
                <a:solidFill>
                  <a:srgbClr val="FF0000"/>
                </a:solidFill>
              </a:rPr>
              <a:t>document</a:t>
            </a:r>
            <a:r>
              <a:rPr lang="en-US" sz="2000" dirty="0" err="1">
                <a:solidFill>
                  <a:srgbClr val="FF0000"/>
                </a:solidFill>
              </a:rPr>
              <a:t>.write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b="1" dirty="0">
                <a:solidFill>
                  <a:srgbClr val="FF0000"/>
                </a:solidFill>
              </a:rPr>
              <a:t>"a * b = "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dirty="0">
                <a:solidFill>
                  <a:srgbClr val="FF0000"/>
                </a:solidFill>
              </a:rPr>
              <a:t>result </a:t>
            </a:r>
            <a:r>
              <a:rPr lang="en-US" sz="2000" dirty="0">
                <a:solidFill>
                  <a:srgbClr val="FF0000"/>
                </a:solidFill>
              </a:rPr>
              <a:t>= </a:t>
            </a:r>
            <a:r>
              <a:rPr lang="en-US" sz="2000" b="1" i="1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* </a:t>
            </a:r>
            <a:r>
              <a:rPr lang="en-US" sz="2000" b="1" i="1" dirty="0">
                <a:solidFill>
                  <a:srgbClr val="FF0000"/>
                </a:solidFill>
              </a:rPr>
              <a:t>b</a:t>
            </a:r>
            <a:r>
              <a:rPr lang="en-US" sz="2000" dirty="0">
                <a:solidFill>
                  <a:srgbClr val="FF0000"/>
                </a:solidFill>
              </a:rPr>
              <a:t>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i="1" dirty="0" err="1">
                <a:solidFill>
                  <a:srgbClr val="FF0000"/>
                </a:solidFill>
              </a:rPr>
              <a:t>document</a:t>
            </a:r>
            <a:r>
              <a:rPr lang="en-US" sz="2000" dirty="0" err="1">
                <a:solidFill>
                  <a:srgbClr val="FF0000"/>
                </a:solidFill>
              </a:rPr>
              <a:t>.write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b="1" dirty="0">
                <a:solidFill>
                  <a:srgbClr val="FF0000"/>
                </a:solidFill>
              </a:rPr>
              <a:t>result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i="1" dirty="0" err="1">
                <a:solidFill>
                  <a:srgbClr val="FF0000"/>
                </a:solidFill>
              </a:rPr>
              <a:t>document</a:t>
            </a:r>
            <a:r>
              <a:rPr lang="en-US" sz="2000" dirty="0" err="1">
                <a:solidFill>
                  <a:srgbClr val="FF0000"/>
                </a:solidFill>
              </a:rPr>
              <a:t>.write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b="1" i="1" dirty="0" err="1">
                <a:solidFill>
                  <a:srgbClr val="FF0000"/>
                </a:solidFill>
              </a:rPr>
              <a:t>linebreak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i="1" dirty="0" err="1">
                <a:solidFill>
                  <a:srgbClr val="FF0000"/>
                </a:solidFill>
              </a:rPr>
              <a:t>document</a:t>
            </a:r>
            <a:r>
              <a:rPr lang="en-US" sz="2000" dirty="0" err="1">
                <a:solidFill>
                  <a:srgbClr val="FF0000"/>
                </a:solidFill>
              </a:rPr>
              <a:t>.write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b="1" dirty="0">
                <a:solidFill>
                  <a:srgbClr val="FF0000"/>
                </a:solidFill>
              </a:rPr>
              <a:t>"a % b = "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dirty="0">
                <a:solidFill>
                  <a:srgbClr val="FF0000"/>
                </a:solidFill>
              </a:rPr>
              <a:t>result </a:t>
            </a:r>
            <a:r>
              <a:rPr lang="en-US" sz="2000" dirty="0">
                <a:solidFill>
                  <a:srgbClr val="FF0000"/>
                </a:solidFill>
              </a:rPr>
              <a:t>= </a:t>
            </a:r>
            <a:r>
              <a:rPr lang="en-US" sz="2000" b="1" i="1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% </a:t>
            </a:r>
            <a:r>
              <a:rPr lang="en-US" sz="2000" b="1" i="1" dirty="0">
                <a:solidFill>
                  <a:srgbClr val="FF0000"/>
                </a:solidFill>
              </a:rPr>
              <a:t>b</a:t>
            </a:r>
            <a:r>
              <a:rPr lang="en-US" sz="2000" dirty="0">
                <a:solidFill>
                  <a:srgbClr val="FF0000"/>
                </a:solidFill>
              </a:rPr>
              <a:t>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i="1" dirty="0" err="1">
                <a:solidFill>
                  <a:srgbClr val="FF0000"/>
                </a:solidFill>
              </a:rPr>
              <a:t>document</a:t>
            </a:r>
            <a:r>
              <a:rPr lang="en-US" sz="2000" dirty="0" err="1">
                <a:solidFill>
                  <a:srgbClr val="FF0000"/>
                </a:solidFill>
              </a:rPr>
              <a:t>.write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b="1" dirty="0">
                <a:solidFill>
                  <a:srgbClr val="FF0000"/>
                </a:solidFill>
              </a:rPr>
              <a:t>result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b="1" i="1" dirty="0" err="1">
                <a:solidFill>
                  <a:srgbClr val="FF0000"/>
                </a:solidFill>
              </a:rPr>
              <a:t>document</a:t>
            </a:r>
            <a:r>
              <a:rPr lang="en-US" sz="2000" dirty="0" err="1">
                <a:solidFill>
                  <a:srgbClr val="FF0000"/>
                </a:solidFill>
              </a:rPr>
              <a:t>.write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b="1" i="1" dirty="0" err="1">
                <a:solidFill>
                  <a:srgbClr val="FF0000"/>
                </a:solidFill>
              </a:rPr>
              <a:t>linebreak</a:t>
            </a:r>
            <a:r>
              <a:rPr lang="en-US" sz="2000" dirty="0">
                <a:solidFill>
                  <a:srgbClr val="FF0000"/>
                </a:solidFill>
              </a:rPr>
              <a:t>);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/>
              <a:t>&lt;/</a:t>
            </a:r>
            <a:r>
              <a:rPr lang="en-US" sz="2000" b="1" dirty="0"/>
              <a:t>script</a:t>
            </a:r>
            <a:r>
              <a:rPr lang="en-US" sz="2000" dirty="0"/>
              <a:t>&gt;</a:t>
            </a:r>
            <a:br>
              <a:rPr lang="en-US" sz="2000" dirty="0"/>
            </a:br>
            <a:r>
              <a:rPr lang="en-US" sz="2000" dirty="0"/>
              <a:t>&lt;/</a:t>
            </a:r>
            <a:r>
              <a:rPr lang="en-US" sz="2000" b="1" dirty="0"/>
              <a:t>body</a:t>
            </a:r>
            <a:r>
              <a:rPr lang="en-US" sz="2000" dirty="0"/>
              <a:t>&gt;</a:t>
            </a:r>
            <a:br>
              <a:rPr lang="en-US" sz="2000" dirty="0"/>
            </a:br>
            <a:r>
              <a:rPr lang="en-US" sz="2000" dirty="0"/>
              <a:t>&lt;/</a:t>
            </a:r>
            <a:r>
              <a:rPr lang="en-US" sz="2000" b="1" dirty="0"/>
              <a:t>html</a:t>
            </a:r>
            <a:r>
              <a:rPr lang="en-US" sz="2000" dirty="0"/>
              <a:t>&gt;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58"/>
          <a:stretch/>
        </p:blipFill>
        <p:spPr bwMode="auto">
          <a:xfrm>
            <a:off x="5148064" y="4715067"/>
            <a:ext cx="3024336" cy="1826894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752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2420888"/>
            <a:ext cx="8712968" cy="406590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Unar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>
                <a:latin typeface="Times New Roman" pitchFamily="18" charset="0"/>
                <a:cs typeface="Times New Roman" pitchFamily="18" charset="0"/>
              </a:rPr>
              <a:t>op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200" b="1" i="1" dirty="0" err="1">
                <a:latin typeface="Times New Roman" pitchFamily="18" charset="0"/>
                <a:cs typeface="Times New Roman" pitchFamily="18" charset="0"/>
              </a:rPr>
              <a:t>ratori</a:t>
            </a:r>
            <a:endParaRPr lang="en-US" sz="22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Unar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op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ratori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lgining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o’zgarishi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to’ldirish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ratsiyasini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bajarishda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inkram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ntda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xamda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kr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ntda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ishlatiladi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skari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xolatda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lgining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o’zgarishi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!   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Qo’shimcha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Mantiqiy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o’zgaruvchilarning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rsirovaniya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ishlatiladi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++  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O’zgaruvchi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oshirish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O’zgaruvchi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fiksi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suffiksi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bo’lib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qo’llanishi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--  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O’zgaruvchi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kamaytirish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O’zgaruvchi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fiksi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suffiksi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bo’lib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qo’llanishi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z-Cyrl-U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Операторлар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76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Режа: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6044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uz-Cyrl-UZ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JavaScript </a:t>
            </a:r>
            <a:r>
              <a:rPr lang="uz-Cyrl-UZ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асослари. </a:t>
            </a:r>
            <a:endParaRPr lang="en-US" sz="2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z-Cyrl-UZ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JavaScript </a:t>
            </a:r>
            <a:r>
              <a:rPr lang="uz-Cyrl-UZ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сценарийларини </a:t>
            </a: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HTML-хужжат </a:t>
            </a:r>
            <a:r>
              <a:rPr lang="uz-Cyrl-UZ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билан </a:t>
            </a:r>
            <a:r>
              <a:rPr lang="uz-Cyrl-UZ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боғлаш.</a:t>
            </a:r>
            <a:endParaRPr lang="en-US" sz="2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dirty="0" err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Селекторлар</a:t>
            </a:r>
            <a:r>
              <a:rPr lang="ru-RU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z-Cyrl-UZ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Ўзгарувчилар</a:t>
            </a:r>
            <a:r>
              <a:rPr lang="uz-Cyrl-UZ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z-Cyrl-UZ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Маълумотлар турлари.</a:t>
            </a:r>
            <a:endParaRPr lang="en-US" sz="2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z-Cyrl-UZ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Операторлар</a:t>
            </a:r>
            <a:r>
              <a:rPr lang="uz-Cyrl-UZ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z-Cyrl-UZ" sz="28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z-Cyrl-UZ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Массивлар.</a:t>
            </a:r>
            <a:endParaRPr lang="ru-RU" sz="2800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800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7D384-CFC4-47D6-A73D-81619D38D14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32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64705"/>
            <a:ext cx="7056784" cy="53245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&lt;!DOCTYPE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&gt;y = 5,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natijasi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x = --y,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button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onclick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="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myFunction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()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Natija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button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 id="demo1"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 id="demo2"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&gt;&lt;/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function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myFunction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() {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y = 5;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 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--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;   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document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.getElementById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"demo1"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innerHTML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= 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;   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document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.getElementById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"demo2"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innerHTML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= x;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}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899" y="1988840"/>
            <a:ext cx="4510581" cy="1296144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129542" y="2420888"/>
            <a:ext cx="4667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293097"/>
            <a:ext cx="4536504" cy="2088232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6877030" y="5204519"/>
            <a:ext cx="4667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237141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2348880"/>
            <a:ext cx="8712968" cy="432048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Aloxida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bitlar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ishlash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ratori</a:t>
            </a: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Ss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nariyalarda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shunday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ratorlar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ishlatiladiki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aloxida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bitlar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ishlash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ratorlari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xisoblanadi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quyidagilar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&amp;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VA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|      YOKI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^ 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z-Cyrl-UZ" sz="2000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ANTIQIY INKOR   </a:t>
            </a:r>
            <a:endParaRPr lang="uz-Cyrl-UZ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~     EMAS </a:t>
            </a:r>
          </a:p>
          <a:p>
            <a:pPr marL="0" indent="0" algn="ctr">
              <a:buNone/>
            </a:pP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Siljuvchi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op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ratorlari</a:t>
            </a: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JavaScript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siljish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ratsiyasini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bajarish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3 ta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rator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ko’rilgan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&gt;&gt;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Siljish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tomonga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&lt;&lt;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Siljish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chap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tomonga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&gt;&gt;&gt;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Bo’shatiladigan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razryadlarni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nollar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to’ldirib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o’ngga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siljish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z-Cyrl-U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Операторлар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037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2348880"/>
            <a:ext cx="8712968" cy="432048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Munosobat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ratorlari</a:t>
            </a: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Munosobat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ratorlari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o’zgaruvchilarning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solishtirish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ishlatiladi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Bu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ratorlar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solishtirish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natijalariga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bog’liqlik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true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false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mantiqiy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qiymatlarni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qaytaradi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shartli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ratorlarda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bo’lib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ishlatiladi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True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qaytaradigan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JavaScript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tilining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munosobat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ratorlari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ko’rsatilgan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    Chap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rand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randdan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katta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&gt;=   Chap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rand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randdan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    Chap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rand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randdan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kichik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&lt;=   Chap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rand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randdan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kichik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==   Chap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rand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randga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!=  Chap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rand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randga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emas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z-Cyrl-U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Операторлар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2097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2348880"/>
            <a:ext cx="8712968" cy="432048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Munosobat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ratorlari</a:t>
            </a: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Munosobat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ratorlari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o’zgaruvchilarning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solishtirish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ishlatiladi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Bu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ratorlar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solishtirish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natijalariga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bog’liqlik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true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false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mantiqiy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qiymatlarni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qaytaradi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shartli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ratorlarda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bo’lib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ishlatiladi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True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qiymatini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qaytaradigan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JavaScript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tilining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munosobat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ratorlari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ko’rsatilgan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    Chap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rand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randdan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katta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&gt;=   Chap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rand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randdan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    Chap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rand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randdan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kichik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&lt;=   Chap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rand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randdan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kichik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==   Chap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rand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randga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!=  Chap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rand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o’ng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randga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emas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z-Cyrl-U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Операторлар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4973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5516" y="4931549"/>
            <a:ext cx="8712968" cy="16561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Mantiqiy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ratorlar</a:t>
            </a: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||   YOKI 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ratori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True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qiymat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qaytaradi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qachonki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randlardan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true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bo’lsa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&amp;&amp;   VA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ratori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True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qiymat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qaytaradi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qachonki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rand true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bo’lsa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z-Cyrl-U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Операторлар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56455"/>
            <a:ext cx="7560840" cy="47089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&lt;!DOCTYPE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&gt;AND operator (&amp;&amp;)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to'g'ri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bo'lsa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true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noto'g'ri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bo'lsa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false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chiqarish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 id="demo"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6;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3;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i="1" dirty="0" err="1" smtClean="0">
                <a:latin typeface="Times New Roman" pitchFamily="18" charset="0"/>
                <a:cs typeface="Times New Roman" pitchFamily="18" charset="0"/>
              </a:rPr>
              <a:t>document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.getElementById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"demo"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innerHTML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=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(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 10 &amp;&amp; 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 1) +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"&lt;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&gt;"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+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(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 10 &amp;&amp; 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 1);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702924"/>
            <a:ext cx="5703953" cy="1094228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70660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5301208"/>
            <a:ext cx="7408333" cy="969557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JavaScript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массивлари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битта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ўзгарувчида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нечта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қийматларни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сақлаш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ишлатилади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txBody>
          <a:bodyPr>
            <a:normAutofit/>
          </a:bodyPr>
          <a:lstStyle/>
          <a:p>
            <a:r>
              <a:rPr lang="uz-Cyrl-U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Массивлар</a:t>
            </a:r>
            <a:r>
              <a:rPr lang="uz-Cyrl-U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1556792"/>
            <a:ext cx="7056784" cy="34778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&lt;!DOCTYPE </a:t>
            </a:r>
            <a:r>
              <a:rPr lang="en-US" sz="2000" b="1" dirty="0"/>
              <a:t>html</a:t>
            </a:r>
            <a:r>
              <a:rPr lang="en-US" sz="2000" dirty="0"/>
              <a:t>&gt;</a:t>
            </a:r>
            <a:br>
              <a:rPr lang="en-US" sz="2000" dirty="0"/>
            </a:br>
            <a:r>
              <a:rPr lang="en-US" sz="2000" dirty="0"/>
              <a:t>&lt;</a:t>
            </a:r>
            <a:r>
              <a:rPr lang="en-US" sz="2000" b="1" dirty="0"/>
              <a:t>html</a:t>
            </a:r>
            <a:r>
              <a:rPr lang="en-US" sz="2000" dirty="0"/>
              <a:t>&gt;</a:t>
            </a:r>
            <a:br>
              <a:rPr lang="en-US" sz="2000" dirty="0"/>
            </a:br>
            <a:r>
              <a:rPr lang="en-US" sz="2000" dirty="0"/>
              <a:t>&lt;</a:t>
            </a:r>
            <a:r>
              <a:rPr lang="en-US" sz="2000" b="1" dirty="0"/>
              <a:t>body</a:t>
            </a:r>
            <a:r>
              <a:rPr lang="en-US" sz="2000" dirty="0" smtClean="0"/>
              <a:t>&gt;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&lt;</a:t>
            </a:r>
            <a:r>
              <a:rPr lang="en-US" sz="2000" b="1" dirty="0"/>
              <a:t>h2</a:t>
            </a:r>
            <a:r>
              <a:rPr lang="en-US" sz="2000" dirty="0"/>
              <a:t>&gt;</a:t>
            </a:r>
            <a:r>
              <a:rPr lang="en-US" sz="2000" dirty="0" err="1"/>
              <a:t>JavaScriptda</a:t>
            </a:r>
            <a:r>
              <a:rPr lang="en-US" sz="2000" dirty="0"/>
              <a:t> </a:t>
            </a:r>
            <a:r>
              <a:rPr lang="en-US" sz="2000" dirty="0" err="1"/>
              <a:t>massivlar</a:t>
            </a:r>
            <a:r>
              <a:rPr lang="en-US" sz="2000" dirty="0"/>
              <a:t>&lt;/</a:t>
            </a:r>
            <a:r>
              <a:rPr lang="en-US" sz="2000" b="1" dirty="0"/>
              <a:t>h2</a:t>
            </a:r>
            <a:r>
              <a:rPr lang="en-US" sz="2000" dirty="0" smtClean="0"/>
              <a:t>&gt;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&lt;</a:t>
            </a:r>
            <a:r>
              <a:rPr lang="en-US" sz="2000" b="1" dirty="0"/>
              <a:t>p id="demo"</a:t>
            </a:r>
            <a:r>
              <a:rPr lang="en-US" sz="2000" dirty="0"/>
              <a:t>&gt;&lt;/</a:t>
            </a:r>
            <a:r>
              <a:rPr lang="en-US" sz="2000" b="1" dirty="0"/>
              <a:t>p</a:t>
            </a:r>
            <a:r>
              <a:rPr lang="en-US" sz="2000" dirty="0" smtClean="0"/>
              <a:t>&gt;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cars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[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"Saab"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"Volvo"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"BMW"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];</a:t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document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.getElementById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"demo"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innerHTML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cars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/>
              <a:t>&lt;/</a:t>
            </a:r>
            <a:r>
              <a:rPr lang="en-US" sz="2000" b="1" dirty="0"/>
              <a:t>body</a:t>
            </a:r>
            <a:r>
              <a:rPr lang="en-US" sz="2000" dirty="0"/>
              <a:t>&gt;</a:t>
            </a:r>
            <a:br>
              <a:rPr lang="en-US" sz="2000" dirty="0"/>
            </a:br>
            <a:r>
              <a:rPr lang="en-US" sz="2000" dirty="0"/>
              <a:t>&lt;/</a:t>
            </a:r>
            <a:r>
              <a:rPr lang="en-US" sz="2000" b="1" dirty="0"/>
              <a:t>html</a:t>
            </a:r>
            <a:r>
              <a:rPr lang="en-US" sz="2000" dirty="0"/>
              <a:t>&gt;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556792"/>
            <a:ext cx="4528696" cy="144016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12600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564904"/>
            <a:ext cx="8424936" cy="37444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Массив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вақтнинг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ўзида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нечта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қийматларга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махсус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ўзгарувчидир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Агар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сизда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нарсалар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рўйхати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бўлса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масалан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машина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номлари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рўйхати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автоуловларни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битта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ўзгарувчида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сақлаш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қуйидаги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кўринишга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бўлиши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car1 = "Saab";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car2 = "Volvo";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car3 = "BMW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";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Массив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битта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ном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остида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кўплаб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қийматларга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бўлиши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сиз индекс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рақамига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мурожаат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қилиб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қийматларга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txBody>
          <a:bodyPr>
            <a:normAutofit/>
          </a:bodyPr>
          <a:lstStyle/>
          <a:p>
            <a:r>
              <a:rPr lang="uz-Cyrl-U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Массивлар</a:t>
            </a:r>
            <a:r>
              <a:rPr lang="uz-Cyrl-U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1976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txBody>
          <a:bodyPr>
            <a:normAutofit/>
          </a:bodyPr>
          <a:lstStyle/>
          <a:p>
            <a:r>
              <a:rPr lang="uz-Cyrl-U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Массивлар</a:t>
            </a:r>
            <a:r>
              <a:rPr lang="uz-Cyrl-U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1556792"/>
            <a:ext cx="7056784" cy="47089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&lt;!DOCTYPE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JavaScriptda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Massivlar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 id="demo"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person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[];</a:t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person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[0] =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Talaba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person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[1] =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O'qituvchi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person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[2] = 46;</a:t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document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.getElementById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"demo"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innerHTML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person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[0] +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 "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person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.length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script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&lt;/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827161"/>
            <a:ext cx="5256584" cy="1609951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16695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JavaScript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такрорлаш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операторлари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135106"/>
              </p:ext>
            </p:extLst>
          </p:nvPr>
        </p:nvGraphicFramePr>
        <p:xfrm>
          <a:off x="251520" y="2276872"/>
          <a:ext cx="864096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for </a:t>
                      </a:r>
                      <a:endParaRPr lang="ru-RU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for/in</a:t>
                      </a:r>
                      <a:endParaRPr lang="ru-RU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for/of</a:t>
                      </a:r>
                      <a:endParaRPr lang="ru-RU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while </a:t>
                      </a:r>
                      <a:endParaRPr lang="ru-RU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do/while</a:t>
                      </a:r>
                      <a:endParaRPr lang="ru-RU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528" y="4653136"/>
            <a:ext cx="3888432" cy="120032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5;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  <a:b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text += "The number is " +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"&lt;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&gt;";</a:t>
            </a:r>
            <a:b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ru-RU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27984" y="4653136"/>
            <a:ext cx="4572000" cy="1754326"/>
          </a:xfrm>
          <a:prstGeom prst="rect">
            <a:avLst/>
          </a:prstGeom>
          <a:solidFill>
            <a:srgbClr val="7030A0"/>
          </a:solidFill>
        </p:spPr>
        <p:txBody>
          <a:bodyPr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  <a:b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cars.length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(;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) { </a:t>
            </a:r>
            <a:b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text += cars[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+ "&lt;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&gt;";</a:t>
            </a:r>
            <a:b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  <a:b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endParaRPr lang="ru-RU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1332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JavaScript </a:t>
            </a:r>
            <a:r>
              <a:rPr lang="ru-RU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такрорлаш</a:t>
            </a:r>
            <a:r>
              <a:rPr lang="ru-RU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операторлари</a:t>
            </a:r>
            <a:endParaRPr lang="ru-RU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3792" y="2351807"/>
            <a:ext cx="3888432" cy="2308324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= {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fname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:"John",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lname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:"Doe", age:25}; </a:t>
            </a:r>
            <a:b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text = "";</a:t>
            </a:r>
            <a:b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  <a:b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(x in person) {</a:t>
            </a:r>
            <a:b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text += person[x];</a:t>
            </a:r>
            <a:b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endParaRPr lang="ru-RU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3968" y="2351807"/>
            <a:ext cx="4572000" cy="1477328"/>
          </a:xfrm>
          <a:prstGeom prst="rect">
            <a:avLst/>
          </a:prstGeom>
          <a:solidFill>
            <a:srgbClr val="7030A0"/>
          </a:solidFill>
        </p:spPr>
        <p:txBody>
          <a:bodyPr>
            <a:spAutoFit/>
          </a:bodyPr>
          <a:lstStyle/>
          <a:p>
            <a:r>
              <a:rPr lang="en-US" sz="15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cars = ['BMW', 'Volvo', 'Mini'];</a:t>
            </a:r>
            <a:br>
              <a:rPr lang="en-US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5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  <a:br>
              <a:rPr lang="en-US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(x of cars) {</a:t>
            </a:r>
            <a:br>
              <a:rPr lang="en-US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15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document.write</a:t>
            </a:r>
            <a:r>
              <a:rPr lang="en-US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(x + "&lt;</a:t>
            </a:r>
            <a:r>
              <a:rPr lang="en-US" sz="15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en-US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&gt;");</a:t>
            </a:r>
            <a:br>
              <a:rPr lang="en-US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5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endParaRPr lang="ru-RU" sz="15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095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6320"/>
            <a:ext cx="8229600" cy="786416"/>
          </a:xfrm>
        </p:spPr>
        <p:txBody>
          <a:bodyPr>
            <a:normAutofit/>
          </a:bodyPr>
          <a:lstStyle/>
          <a:p>
            <a:r>
              <a:rPr lang="uz-Cyrl-U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JavaScript </a:t>
            </a:r>
            <a:r>
              <a:rPr lang="uz-Cyrl-U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асослари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023520496"/>
              </p:ext>
            </p:extLst>
          </p:nvPr>
        </p:nvGraphicFramePr>
        <p:xfrm>
          <a:off x="251520" y="1196752"/>
          <a:ext cx="864096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624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6320"/>
            <a:ext cx="8229600" cy="786416"/>
          </a:xfrm>
        </p:spPr>
        <p:txBody>
          <a:bodyPr>
            <a:normAutofit/>
          </a:bodyPr>
          <a:lstStyle/>
          <a:p>
            <a:r>
              <a:rPr lang="uz-Cyrl-U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JavaScript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нима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учун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керак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052736"/>
            <a:ext cx="8136904" cy="4377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95536" y="5517232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дастурлаш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тили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орқали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серверга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сўров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жўнатмасдан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сўровларни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z-Cyrl-UZ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JavaScript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кодларини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яъни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ёзилган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кодлар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натижасини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браузерни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ишга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туширган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ҳолда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олишингиз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мумкин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Асосан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сайтлар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тузиш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учун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керак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2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94312"/>
            <a:ext cx="8229600" cy="786416"/>
          </a:xfrm>
        </p:spPr>
        <p:txBody>
          <a:bodyPr/>
          <a:lstStyle/>
          <a:p>
            <a:r>
              <a:rPr lang="uz-Cyrl-UZ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JavaScript</a:t>
            </a:r>
            <a:r>
              <a:rPr lang="uz-Cyrl-U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версиялари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631456104"/>
              </p:ext>
            </p:extLst>
          </p:nvPr>
        </p:nvGraphicFramePr>
        <p:xfrm>
          <a:off x="187051" y="1070153"/>
          <a:ext cx="8777437" cy="1710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57750506"/>
              </p:ext>
            </p:extLst>
          </p:nvPr>
        </p:nvGraphicFramePr>
        <p:xfrm>
          <a:off x="183281" y="2942361"/>
          <a:ext cx="8777437" cy="1710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651079576"/>
              </p:ext>
            </p:extLst>
          </p:nvPr>
        </p:nvGraphicFramePr>
        <p:xfrm>
          <a:off x="1475656" y="4814737"/>
          <a:ext cx="6696744" cy="1854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72415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74448"/>
          </a:xfrm>
        </p:spPr>
        <p:txBody>
          <a:bodyPr>
            <a:normAutofit fontScale="90000"/>
          </a:bodyPr>
          <a:lstStyle/>
          <a:p>
            <a:r>
              <a:rPr lang="uz-Cyrl-U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JavaScript сценарийларини 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HTML-хужжат билан </a:t>
            </a:r>
            <a:r>
              <a:rPr lang="uz-Cyrl-U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боғлаш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620419816"/>
              </p:ext>
            </p:extLst>
          </p:nvPr>
        </p:nvGraphicFramePr>
        <p:xfrm>
          <a:off x="251520" y="1844824"/>
          <a:ext cx="864096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323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75656" y="332656"/>
            <a:ext cx="5976664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&lt;!DOCTYPE </a:t>
            </a:r>
            <a:r>
              <a:rPr lang="en-US" b="1" dirty="0"/>
              <a:t>html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&lt;</a:t>
            </a:r>
            <a:r>
              <a:rPr lang="en-US" b="1" dirty="0"/>
              <a:t>html </a:t>
            </a:r>
            <a:r>
              <a:rPr lang="en-US" b="1" dirty="0" err="1"/>
              <a:t>lang</a:t>
            </a:r>
            <a:r>
              <a:rPr lang="en-US" b="1" dirty="0"/>
              <a:t>="en"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&lt;</a:t>
            </a:r>
            <a:r>
              <a:rPr lang="en-US" b="1" dirty="0"/>
              <a:t>head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    </a:t>
            </a:r>
            <a:r>
              <a:rPr lang="en-US" dirty="0">
                <a:solidFill>
                  <a:srgbClr val="FF0000"/>
                </a:solidFill>
              </a:rPr>
              <a:t>&lt;</a:t>
            </a:r>
            <a:r>
              <a:rPr lang="en-US" b="1" dirty="0">
                <a:solidFill>
                  <a:srgbClr val="FF0000"/>
                </a:solidFill>
              </a:rPr>
              <a:t>script type="text/</a:t>
            </a:r>
            <a:r>
              <a:rPr lang="en-US" b="1" dirty="0" err="1">
                <a:solidFill>
                  <a:srgbClr val="FF0000"/>
                </a:solidFill>
              </a:rPr>
              <a:t>javascript</a:t>
            </a:r>
            <a:r>
              <a:rPr lang="en-US" b="1" dirty="0">
                <a:solidFill>
                  <a:srgbClr val="FF0000"/>
                </a:solidFill>
              </a:rPr>
              <a:t>"</a:t>
            </a:r>
            <a:r>
              <a:rPr lang="en-US" dirty="0">
                <a:solidFill>
                  <a:srgbClr val="FF0000"/>
                </a:solidFill>
              </a:rPr>
              <a:t>&gt;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b="1" dirty="0">
                <a:solidFill>
                  <a:srgbClr val="FF0000"/>
                </a:solidFill>
              </a:rPr>
              <a:t>function </a:t>
            </a:r>
            <a:r>
              <a:rPr lang="en-US" i="1" dirty="0" err="1">
                <a:solidFill>
                  <a:srgbClr val="FF0000"/>
                </a:solidFill>
              </a:rPr>
              <a:t>salom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  <a:endParaRPr lang="uz-Cyrl-UZ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{</a:t>
            </a:r>
            <a:r>
              <a:rPr lang="uz-Cyrl-UZ" dirty="0">
                <a:solidFill>
                  <a:srgbClr val="FF0000"/>
                </a:solidFill>
              </a:rPr>
              <a:t> </a:t>
            </a:r>
            <a:r>
              <a:rPr lang="uz-Cyrl-UZ" dirty="0" smtClean="0">
                <a:solidFill>
                  <a:srgbClr val="FF0000"/>
                </a:solidFill>
              </a:rPr>
              <a:t> </a:t>
            </a:r>
          </a:p>
          <a:p>
            <a:r>
              <a:rPr lang="uz-Cyrl-UZ" i="1" dirty="0">
                <a:solidFill>
                  <a:srgbClr val="FF0000"/>
                </a:solidFill>
              </a:rPr>
              <a:t> </a:t>
            </a:r>
            <a:r>
              <a:rPr lang="uz-Cyrl-UZ" i="1" dirty="0" smtClean="0">
                <a:solidFill>
                  <a:srgbClr val="FF0000"/>
                </a:solidFill>
              </a:rPr>
              <a:t>     </a:t>
            </a:r>
            <a:r>
              <a:rPr lang="en-US" i="1" dirty="0" smtClean="0">
                <a:solidFill>
                  <a:srgbClr val="FF0000"/>
                </a:solidFill>
              </a:rPr>
              <a:t>alert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"</a:t>
            </a:r>
            <a:r>
              <a:rPr lang="en-US" b="1" dirty="0" err="1">
                <a:solidFill>
                  <a:srgbClr val="FF0000"/>
                </a:solidFill>
              </a:rPr>
              <a:t>Salom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Talabalar</a:t>
            </a:r>
            <a:r>
              <a:rPr lang="en-US" b="1" dirty="0" smtClean="0">
                <a:solidFill>
                  <a:srgbClr val="FF0000"/>
                </a:solidFill>
              </a:rPr>
              <a:t>"</a:t>
            </a:r>
            <a:r>
              <a:rPr lang="en-US" dirty="0" smtClean="0">
                <a:solidFill>
                  <a:srgbClr val="FF0000"/>
                </a:solidFill>
              </a:rPr>
              <a:t>)     </a:t>
            </a:r>
            <a:endParaRPr lang="uz-Cyrl-UZ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}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   &lt;/</a:t>
            </a:r>
            <a:r>
              <a:rPr lang="en-US" b="1" dirty="0">
                <a:solidFill>
                  <a:srgbClr val="FF0000"/>
                </a:solidFill>
              </a:rPr>
              <a:t>script</a:t>
            </a:r>
            <a:r>
              <a:rPr lang="en-US" dirty="0">
                <a:solidFill>
                  <a:srgbClr val="FF0000"/>
                </a:solidFill>
              </a:rPr>
              <a:t>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&lt;/</a:t>
            </a:r>
            <a:r>
              <a:rPr lang="en-US" b="1" dirty="0"/>
              <a:t>head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&lt;</a:t>
            </a:r>
            <a:r>
              <a:rPr lang="en-US" b="1" dirty="0"/>
              <a:t>body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Bu </a:t>
            </a:r>
            <a:r>
              <a:rPr lang="en-US" dirty="0" err="1"/>
              <a:t>yerni</a:t>
            </a:r>
            <a:r>
              <a:rPr lang="en-US" dirty="0"/>
              <a:t> </a:t>
            </a:r>
            <a:r>
              <a:rPr lang="en-US" dirty="0" err="1"/>
              <a:t>bosing</a:t>
            </a:r>
            <a:r>
              <a:rPr lang="en-US" dirty="0"/>
              <a:t>!!!</a:t>
            </a:r>
            <a:br>
              <a:rPr lang="en-US" dirty="0"/>
            </a:br>
            <a:r>
              <a:rPr lang="en-US" dirty="0"/>
              <a:t>&lt;</a:t>
            </a:r>
            <a:r>
              <a:rPr lang="en-US" b="1" dirty="0"/>
              <a:t>input type="button" </a:t>
            </a:r>
            <a:r>
              <a:rPr lang="en-US" b="1" dirty="0" err="1"/>
              <a:t>onclick</a:t>
            </a:r>
            <a:r>
              <a:rPr lang="en-US" b="1" dirty="0"/>
              <a:t>="</a:t>
            </a:r>
            <a:r>
              <a:rPr lang="en-US" i="1" dirty="0" err="1">
                <a:solidFill>
                  <a:srgbClr val="FF0000"/>
                </a:solidFill>
              </a:rPr>
              <a:t>salom</a:t>
            </a:r>
            <a:r>
              <a:rPr lang="en-US" dirty="0">
                <a:solidFill>
                  <a:srgbClr val="FF0000"/>
                </a:solidFill>
              </a:rPr>
              <a:t>()</a:t>
            </a:r>
            <a:r>
              <a:rPr lang="en-US" b="1" dirty="0"/>
              <a:t>" value="</a:t>
            </a:r>
            <a:r>
              <a:rPr lang="en-US" b="1" dirty="0" err="1"/>
              <a:t>Salom</a:t>
            </a:r>
            <a:r>
              <a:rPr lang="en-US" b="1" dirty="0"/>
              <a:t>" </a:t>
            </a:r>
            <a:r>
              <a:rPr lang="en-US" dirty="0"/>
              <a:t>/&gt;</a:t>
            </a:r>
            <a:br>
              <a:rPr lang="en-US" dirty="0"/>
            </a:br>
            <a:r>
              <a:rPr lang="en-US" dirty="0"/>
              <a:t>&lt;/</a:t>
            </a:r>
            <a:r>
              <a:rPr lang="en-US" b="1" dirty="0"/>
              <a:t>body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&lt;/</a:t>
            </a:r>
            <a:r>
              <a:rPr lang="en-US" b="1" dirty="0"/>
              <a:t>html</a:t>
            </a:r>
            <a:r>
              <a:rPr lang="en-US" dirty="0"/>
              <a:t>&gt;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653136"/>
            <a:ext cx="8712967" cy="19526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608003" y="5301208"/>
            <a:ext cx="4284477" cy="11521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051720" y="4221088"/>
            <a:ext cx="2412268" cy="10801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051720" y="5629448"/>
            <a:ext cx="2376264" cy="24782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651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763688" y="188640"/>
            <a:ext cx="6048672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&lt;!DOCTYPE </a:t>
            </a:r>
            <a:r>
              <a:rPr lang="en-US" b="1" dirty="0"/>
              <a:t>html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&lt;</a:t>
            </a:r>
            <a:r>
              <a:rPr lang="en-US" b="1" dirty="0"/>
              <a:t>html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&lt;</a:t>
            </a:r>
            <a:r>
              <a:rPr lang="en-US" b="1" dirty="0"/>
              <a:t>head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    &lt;</a:t>
            </a:r>
            <a:r>
              <a:rPr lang="en-US" b="1" dirty="0">
                <a:solidFill>
                  <a:srgbClr val="FF0000"/>
                </a:solidFill>
              </a:rPr>
              <a:t>script type="text/</a:t>
            </a:r>
            <a:r>
              <a:rPr lang="en-US" b="1" dirty="0" err="1">
                <a:solidFill>
                  <a:srgbClr val="FF0000"/>
                </a:solidFill>
              </a:rPr>
              <a:t>javascript</a:t>
            </a:r>
            <a:r>
              <a:rPr lang="en-US" b="1" dirty="0">
                <a:solidFill>
                  <a:srgbClr val="FF0000"/>
                </a:solidFill>
              </a:rPr>
              <a:t>"</a:t>
            </a:r>
            <a:r>
              <a:rPr lang="en-US" dirty="0">
                <a:solidFill>
                  <a:srgbClr val="FF0000"/>
                </a:solidFill>
              </a:rPr>
              <a:t>&gt;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       </a:t>
            </a:r>
            <a:r>
              <a:rPr lang="en-US" b="1" dirty="0">
                <a:solidFill>
                  <a:srgbClr val="FF0000"/>
                </a:solidFill>
              </a:rPr>
              <a:t>function </a:t>
            </a:r>
            <a:r>
              <a:rPr lang="en-US" i="1" dirty="0" err="1">
                <a:solidFill>
                  <a:srgbClr val="FF0000"/>
                </a:solidFill>
              </a:rPr>
              <a:t>Salom</a:t>
            </a:r>
            <a:r>
              <a:rPr lang="en-US" dirty="0">
                <a:solidFill>
                  <a:srgbClr val="FF0000"/>
                </a:solidFill>
              </a:rPr>
              <a:t>() {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           </a:t>
            </a:r>
            <a:r>
              <a:rPr lang="en-US" i="1" dirty="0">
                <a:solidFill>
                  <a:srgbClr val="FF0000"/>
                </a:solidFill>
              </a:rPr>
              <a:t>alert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"</a:t>
            </a:r>
            <a:r>
              <a:rPr lang="en-US" b="1" dirty="0" err="1">
                <a:solidFill>
                  <a:srgbClr val="FF0000"/>
                </a:solidFill>
              </a:rPr>
              <a:t>Salom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Talabalar</a:t>
            </a:r>
            <a:r>
              <a:rPr lang="en-US" b="1" dirty="0">
                <a:solidFill>
                  <a:srgbClr val="FF0000"/>
                </a:solidFill>
              </a:rPr>
              <a:t>"</a:t>
            </a:r>
            <a:r>
              <a:rPr lang="en-US" dirty="0">
                <a:solidFill>
                  <a:srgbClr val="FF0000"/>
                </a:solidFill>
              </a:rPr>
              <a:t>)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       }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   &lt;/</a:t>
            </a:r>
            <a:r>
              <a:rPr lang="en-US" b="1" dirty="0">
                <a:solidFill>
                  <a:srgbClr val="FF0000"/>
                </a:solidFill>
              </a:rPr>
              <a:t>script</a:t>
            </a:r>
            <a:r>
              <a:rPr lang="en-US" dirty="0">
                <a:solidFill>
                  <a:srgbClr val="FF0000"/>
                </a:solidFill>
              </a:rPr>
              <a:t>&gt;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/>
              <a:t>&lt;/</a:t>
            </a:r>
            <a:r>
              <a:rPr lang="en-US" b="1" dirty="0"/>
              <a:t>head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&lt;</a:t>
            </a:r>
            <a:r>
              <a:rPr lang="en-US" b="1" dirty="0"/>
              <a:t>body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&lt;</a:t>
            </a:r>
            <a:r>
              <a:rPr lang="en-US" b="1" dirty="0">
                <a:solidFill>
                  <a:srgbClr val="FF0000"/>
                </a:solidFill>
              </a:rPr>
              <a:t>script type="text/</a:t>
            </a:r>
            <a:r>
              <a:rPr lang="en-US" b="1" dirty="0" err="1">
                <a:solidFill>
                  <a:srgbClr val="FF0000"/>
                </a:solidFill>
              </a:rPr>
              <a:t>javascript</a:t>
            </a:r>
            <a:r>
              <a:rPr lang="en-US" b="1" dirty="0">
                <a:solidFill>
                  <a:srgbClr val="FF0000"/>
                </a:solidFill>
              </a:rPr>
              <a:t>"</a:t>
            </a:r>
            <a:r>
              <a:rPr lang="en-US" dirty="0">
                <a:solidFill>
                  <a:srgbClr val="FF0000"/>
                </a:solidFill>
              </a:rPr>
              <a:t>&gt;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     </a:t>
            </a:r>
            <a:r>
              <a:rPr lang="en-US" b="1" i="1" dirty="0" err="1">
                <a:solidFill>
                  <a:srgbClr val="FF0000"/>
                </a:solidFill>
              </a:rPr>
              <a:t>document</a:t>
            </a:r>
            <a:r>
              <a:rPr lang="en-US" dirty="0" err="1">
                <a:solidFill>
                  <a:srgbClr val="FF0000"/>
                </a:solidFill>
              </a:rPr>
              <a:t>.write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"Hello World"</a:t>
            </a:r>
            <a:r>
              <a:rPr lang="en-US" dirty="0">
                <a:solidFill>
                  <a:srgbClr val="FF0000"/>
                </a:solidFill>
              </a:rPr>
              <a:t>)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&lt;/</a:t>
            </a:r>
            <a:r>
              <a:rPr lang="en-US" b="1" dirty="0">
                <a:solidFill>
                  <a:srgbClr val="FF0000"/>
                </a:solidFill>
              </a:rPr>
              <a:t>script</a:t>
            </a:r>
            <a:r>
              <a:rPr lang="en-US" dirty="0">
                <a:solidFill>
                  <a:srgbClr val="FF0000"/>
                </a:solidFill>
              </a:rPr>
              <a:t>&gt;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/>
              <a:t>&lt;</a:t>
            </a:r>
            <a:r>
              <a:rPr lang="en-US" b="1" dirty="0"/>
              <a:t>input type="button" </a:t>
            </a:r>
            <a:r>
              <a:rPr lang="en-US" b="1" dirty="0" err="1"/>
              <a:t>onclick</a:t>
            </a:r>
            <a:r>
              <a:rPr lang="en-US" b="1" dirty="0"/>
              <a:t>="</a:t>
            </a:r>
            <a:r>
              <a:rPr lang="en-US" i="1" dirty="0" err="1">
                <a:solidFill>
                  <a:srgbClr val="FF0000"/>
                </a:solidFill>
              </a:rPr>
              <a:t>Salom</a:t>
            </a:r>
            <a:r>
              <a:rPr lang="en-US" dirty="0">
                <a:solidFill>
                  <a:srgbClr val="FF0000"/>
                </a:solidFill>
              </a:rPr>
              <a:t>()</a:t>
            </a:r>
            <a:r>
              <a:rPr lang="en-US" b="1" dirty="0"/>
              <a:t>" value="</a:t>
            </a:r>
            <a:r>
              <a:rPr lang="en-US" b="1" dirty="0" err="1"/>
              <a:t>Salom</a:t>
            </a:r>
            <a:r>
              <a:rPr lang="en-US" b="1" dirty="0"/>
              <a:t>" </a:t>
            </a:r>
            <a:r>
              <a:rPr lang="en-US" dirty="0"/>
              <a:t>/&gt;</a:t>
            </a:r>
            <a:br>
              <a:rPr lang="en-US" dirty="0"/>
            </a:br>
            <a:r>
              <a:rPr lang="en-US" dirty="0"/>
              <a:t>&lt;/</a:t>
            </a:r>
            <a:r>
              <a:rPr lang="en-US" b="1" dirty="0"/>
              <a:t>body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&lt;/</a:t>
            </a:r>
            <a:r>
              <a:rPr lang="en-US" b="1" dirty="0"/>
              <a:t>html</a:t>
            </a:r>
            <a:r>
              <a:rPr lang="en-US" dirty="0"/>
              <a:t>&gt;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75" y="4653136"/>
            <a:ext cx="8774113" cy="203835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499992" y="5229200"/>
            <a:ext cx="4248472" cy="129614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58157" y="5517232"/>
            <a:ext cx="3294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0375" y="5301208"/>
            <a:ext cx="1501305" cy="79208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186749" y="5733256"/>
            <a:ext cx="3294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60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755576" y="332656"/>
            <a:ext cx="7746291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&lt;!DOCTYPE </a:t>
            </a:r>
            <a:r>
              <a:rPr lang="en-US" b="1" dirty="0"/>
              <a:t>html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&lt;</a:t>
            </a:r>
            <a:r>
              <a:rPr lang="en-US" b="1" dirty="0"/>
              <a:t>html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&lt;</a:t>
            </a:r>
            <a:r>
              <a:rPr lang="en-US" b="1" dirty="0"/>
              <a:t>body</a:t>
            </a:r>
            <a:r>
              <a:rPr lang="en-US" dirty="0" smtClean="0"/>
              <a:t>&gt;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&lt;</a:t>
            </a:r>
            <a:r>
              <a:rPr lang="en-US" b="1" dirty="0"/>
              <a:t>h2</a:t>
            </a:r>
            <a:r>
              <a:rPr lang="en-US" dirty="0"/>
              <a:t>&gt;JavaScript </a:t>
            </a:r>
            <a:r>
              <a:rPr lang="en-US" dirty="0" err="1"/>
              <a:t>kod</a:t>
            </a:r>
            <a:r>
              <a:rPr lang="en-US" dirty="0"/>
              <a:t> &lt;/</a:t>
            </a:r>
            <a:r>
              <a:rPr lang="en-US" b="1" dirty="0"/>
              <a:t>h2</a:t>
            </a:r>
            <a:r>
              <a:rPr lang="en-US" dirty="0" smtClean="0"/>
              <a:t>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&lt;</a:t>
            </a:r>
            <a:r>
              <a:rPr lang="en-US" b="1" dirty="0"/>
              <a:t>button type="button"</a:t>
            </a:r>
            <a:br>
              <a:rPr lang="en-US" b="1" dirty="0"/>
            </a:br>
            <a:r>
              <a:rPr lang="en-US" b="1" dirty="0">
                <a:solidFill>
                  <a:srgbClr val="FF0000"/>
                </a:solidFill>
              </a:rPr>
              <a:t>        </a:t>
            </a:r>
            <a:r>
              <a:rPr lang="en-US" b="1" dirty="0" err="1">
                <a:solidFill>
                  <a:srgbClr val="FF0000"/>
                </a:solidFill>
              </a:rPr>
              <a:t>onclick</a:t>
            </a:r>
            <a:r>
              <a:rPr lang="en-US" b="1" dirty="0">
                <a:solidFill>
                  <a:srgbClr val="FF0000"/>
                </a:solidFill>
              </a:rPr>
              <a:t>="</a:t>
            </a:r>
            <a:r>
              <a:rPr lang="en-US" b="1" i="1" dirty="0" err="1">
                <a:solidFill>
                  <a:srgbClr val="FF0000"/>
                </a:solidFill>
              </a:rPr>
              <a:t>document</a:t>
            </a:r>
            <a:r>
              <a:rPr lang="en-US" dirty="0" err="1">
                <a:solidFill>
                  <a:srgbClr val="FF0000"/>
                </a:solidFill>
              </a:rPr>
              <a:t>.getElementById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'demo'</a:t>
            </a:r>
            <a:r>
              <a:rPr lang="en-US" dirty="0">
                <a:solidFill>
                  <a:srgbClr val="FF0000"/>
                </a:solidFill>
              </a:rPr>
              <a:t>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b="1" i="1" dirty="0">
                <a:solidFill>
                  <a:srgbClr val="FF0000"/>
                </a:solidFill>
              </a:rPr>
              <a:t>Date</a:t>
            </a:r>
            <a:r>
              <a:rPr lang="en-US" dirty="0">
                <a:solidFill>
                  <a:srgbClr val="FF0000"/>
                </a:solidFill>
              </a:rPr>
              <a:t>()</a:t>
            </a:r>
            <a:r>
              <a:rPr lang="en-US" b="1" dirty="0"/>
              <a:t>"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    </a:t>
            </a:r>
            <a:r>
              <a:rPr lang="en-US" dirty="0" err="1"/>
              <a:t>Ekranda</a:t>
            </a:r>
            <a:r>
              <a:rPr lang="en-US" dirty="0"/>
              <a:t> </a:t>
            </a:r>
            <a:r>
              <a:rPr lang="en-US" dirty="0" err="1"/>
              <a:t>vaqt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sana</a:t>
            </a:r>
            <a:r>
              <a:rPr lang="en-US" dirty="0"/>
              <a:t> </a:t>
            </a:r>
            <a:r>
              <a:rPr lang="en-US" dirty="0" err="1"/>
              <a:t>chqaariladi</a:t>
            </a:r>
            <a:r>
              <a:rPr lang="en-US" dirty="0"/>
              <a:t>.&lt;/</a:t>
            </a:r>
            <a:r>
              <a:rPr lang="en-US" b="1" dirty="0"/>
              <a:t>button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&lt;</a:t>
            </a:r>
            <a:r>
              <a:rPr lang="en-US" b="1" dirty="0"/>
              <a:t>p id="demo"</a:t>
            </a:r>
            <a:r>
              <a:rPr lang="en-US" dirty="0"/>
              <a:t>&gt;&lt;/</a:t>
            </a:r>
            <a:r>
              <a:rPr lang="en-US" b="1" dirty="0"/>
              <a:t>p</a:t>
            </a:r>
            <a:r>
              <a:rPr lang="en-US" dirty="0" smtClean="0"/>
              <a:t>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&lt;/</a:t>
            </a:r>
            <a:r>
              <a:rPr lang="en-US" b="1" dirty="0"/>
              <a:t>body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&lt;/</a:t>
            </a:r>
            <a:r>
              <a:rPr lang="en-US" b="1" dirty="0"/>
              <a:t>html</a:t>
            </a:r>
            <a:r>
              <a:rPr lang="en-US" dirty="0"/>
              <a:t>&gt;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910" y="346909"/>
            <a:ext cx="4017162" cy="1534161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8137097" y="406103"/>
            <a:ext cx="3294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912" y="3831242"/>
            <a:ext cx="7001617" cy="1902014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6302167" y="4197474"/>
            <a:ext cx="3294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21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1461</TotalTime>
  <Words>756</Words>
  <Application>Microsoft Office PowerPoint</Application>
  <PresentationFormat>Экран (4:3)</PresentationFormat>
  <Paragraphs>195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Candara</vt:lpstr>
      <vt:lpstr>Courier New</vt:lpstr>
      <vt:lpstr>Symbol</vt:lpstr>
      <vt:lpstr>Times New Roman</vt:lpstr>
      <vt:lpstr>Волна</vt:lpstr>
      <vt:lpstr>JavaScript асослари. JavaScript сценарийларини HTML-хужжат билан боғлаш. Ўзгарувчилар. Маълумотлар турлари. Массивлар. Операторлар. </vt:lpstr>
      <vt:lpstr>Режа:</vt:lpstr>
      <vt:lpstr>JavaScript асослари</vt:lpstr>
      <vt:lpstr>JavaScript нима учун керак?</vt:lpstr>
      <vt:lpstr>JavaScript версиялари</vt:lpstr>
      <vt:lpstr>JavaScript сценарийларини  HTML-хужжат билан боғлаш</vt:lpstr>
      <vt:lpstr>Презентация PowerPoint</vt:lpstr>
      <vt:lpstr>Презентация PowerPoint</vt:lpstr>
      <vt:lpstr>Презентация PowerPoint</vt:lpstr>
      <vt:lpstr>Селекторлар.</vt:lpstr>
      <vt:lpstr>1</vt:lpstr>
      <vt:lpstr>Презентация PowerPoint</vt:lpstr>
      <vt:lpstr>Презентация PowerPoint</vt:lpstr>
      <vt:lpstr>Ўзгарувчилар.</vt:lpstr>
      <vt:lpstr>Презентация PowerPoint</vt:lpstr>
      <vt:lpstr>Презентация PowerPoint</vt:lpstr>
      <vt:lpstr>Операторлар</vt:lpstr>
      <vt:lpstr>Презентация PowerPoint</vt:lpstr>
      <vt:lpstr>Операторлар</vt:lpstr>
      <vt:lpstr>Презентация PowerPoint</vt:lpstr>
      <vt:lpstr>Операторлар</vt:lpstr>
      <vt:lpstr>Операторлар</vt:lpstr>
      <vt:lpstr>Операторлар</vt:lpstr>
      <vt:lpstr>Операторлар</vt:lpstr>
      <vt:lpstr>Массивлар.</vt:lpstr>
      <vt:lpstr>Массивлар.</vt:lpstr>
      <vt:lpstr>Массивлар.</vt:lpstr>
      <vt:lpstr>JavaScript такрорлаш операторлари</vt:lpstr>
      <vt:lpstr>JavaScript такрорлаш операторлари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JavaScript асослари. JavaScript сценарийларини HTML-хужжат билан боғлаш. Ўзгарувчилар. Маълумотлар турлари. Массивлар. Операторлар.</dc:title>
  <dc:creator>Adm1n</dc:creator>
  <cp:lastModifiedBy>Hewlett Packard</cp:lastModifiedBy>
  <cp:revision>101</cp:revision>
  <dcterms:created xsi:type="dcterms:W3CDTF">2019-11-03T16:26:45Z</dcterms:created>
  <dcterms:modified xsi:type="dcterms:W3CDTF">2024-09-21T07:10:58Z</dcterms:modified>
</cp:coreProperties>
</file>