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97" r:id="rId3"/>
    <p:sldId id="257" r:id="rId4"/>
    <p:sldId id="279" r:id="rId5"/>
    <p:sldId id="260" r:id="rId6"/>
    <p:sldId id="280" r:id="rId7"/>
    <p:sldId id="261" r:id="rId8"/>
    <p:sldId id="281" r:id="rId9"/>
    <p:sldId id="275" r:id="rId10"/>
    <p:sldId id="262" r:id="rId11"/>
    <p:sldId id="277" r:id="rId12"/>
    <p:sldId id="278" r:id="rId13"/>
    <p:sldId id="287" r:id="rId14"/>
    <p:sldId id="263" r:id="rId15"/>
    <p:sldId id="264" r:id="rId16"/>
    <p:sldId id="265" r:id="rId17"/>
    <p:sldId id="266" r:id="rId18"/>
    <p:sldId id="276" r:id="rId19"/>
    <p:sldId id="284" r:id="rId20"/>
    <p:sldId id="267" r:id="rId21"/>
    <p:sldId id="291" r:id="rId22"/>
    <p:sldId id="292" r:id="rId23"/>
    <p:sldId id="294" r:id="rId24"/>
    <p:sldId id="296" r:id="rId25"/>
    <p:sldId id="274"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840"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lstStyle>
          <a:p>
            <a:r>
              <a:rPr kumimoji="0" lang="ru-RU"/>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135"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Полилиния 7"/>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олилиния 10"/>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lstStyle>
          <a:p>
            <a:fld id="{388D3FE5-E460-47FB-8794-EF34545D0B66}" type="datetimeFigureOut">
              <a:rPr lang="ru-RU" smtClean="0"/>
              <a:t>12.03.2025</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lstStyle>
          <a:p>
            <a:fld id="{AE443F43-D967-4598-929C-5A2DC08BDA33}"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388D3FE5-E460-47FB-8794-EF34545D0B66}" type="datetimeFigureOut">
              <a:rPr lang="ru-RU" smtClean="0"/>
              <a:t>12.03.2025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443F43-D967-4598-929C-5A2DC08BDA33}"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388D3FE5-E460-47FB-8794-EF34545D0B66}" type="datetimeFigureOut">
              <a:rPr lang="ru-RU" smtClean="0"/>
              <a:t>12.03.2025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443F43-D967-4598-929C-5A2DC08BDA33}"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388D3FE5-E460-47FB-8794-EF34545D0B66}" type="datetimeFigureOut">
              <a:rPr lang="ru-RU" smtClean="0"/>
              <a:t>12.03.2025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443F43-D967-4598-929C-5A2DC08BDA33}" type="slidenum">
              <a:rPr lang="ru-RU" smtClean="0"/>
              <a:t>‹#›</a:t>
            </a:fld>
            <a:endParaRPr lang="ru-RU"/>
          </a:p>
        </p:txBody>
      </p:sp>
      <p:sp>
        <p:nvSpPr>
          <p:cNvPr id="7" name="Заголовок 6"/>
          <p:cNvSpPr>
            <a:spLocks noGrp="1"/>
          </p:cNvSpPr>
          <p:nvPr>
            <p:ph type="title"/>
          </p:nvPr>
        </p:nvSpPr>
        <p:spPr/>
        <p:txBody>
          <a:bodyPr rtlCol="0"/>
          <a:lstStyle/>
          <a:p>
            <a:r>
              <a:rPr kumimoji="0" lang="ru-RU"/>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lstStyle>
          <a:p>
            <a:r>
              <a:rPr kumimoji="0" lang="ru-RU"/>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a:t>Образец текста</a:t>
            </a:r>
          </a:p>
        </p:txBody>
      </p:sp>
      <p:sp>
        <p:nvSpPr>
          <p:cNvPr id="4" name="Дата 3"/>
          <p:cNvSpPr>
            <a:spLocks noGrp="1"/>
          </p:cNvSpPr>
          <p:nvPr>
            <p:ph type="dt" sz="half" idx="10"/>
          </p:nvPr>
        </p:nvSpPr>
        <p:spPr/>
        <p:txBody>
          <a:bodyPr/>
          <a:lstStyle/>
          <a:p>
            <a:fld id="{388D3FE5-E460-47FB-8794-EF34545D0B66}" type="datetimeFigureOut">
              <a:rPr lang="ru-RU" smtClean="0"/>
              <a:t>12.03.2025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443F43-D967-4598-929C-5A2DC08BDA33}" type="slidenum">
              <a:rPr lang="ru-RU" smtClean="0"/>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Объект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Объект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388D3FE5-E460-47FB-8794-EF34545D0B66}" type="datetimeFigureOut">
              <a:rPr lang="ru-RU" smtClean="0"/>
              <a:t>12.03.2025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E443F43-D967-4598-929C-5A2DC08BDA33}" type="slidenum">
              <a:rPr lang="ru-RU" smtClean="0"/>
              <a:t>‹#›</a:t>
            </a:fld>
            <a:endParaRPr lang="ru-RU"/>
          </a:p>
        </p:txBody>
      </p:sp>
      <p:sp>
        <p:nvSpPr>
          <p:cNvPr id="8" name="Заголовок 7"/>
          <p:cNvSpPr>
            <a:spLocks noGrp="1"/>
          </p:cNvSpPr>
          <p:nvPr>
            <p:ph type="title"/>
          </p:nvPr>
        </p:nvSpPr>
        <p:spPr/>
        <p:txBody>
          <a:bodyPr rtlCol="0"/>
          <a:lstStyle/>
          <a:p>
            <a:r>
              <a:rPr kumimoji="0" lang="ru-RU"/>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5" name="Объект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6" name="Объект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7" name="Дата 6"/>
          <p:cNvSpPr>
            <a:spLocks noGrp="1"/>
          </p:cNvSpPr>
          <p:nvPr>
            <p:ph type="dt" sz="half" idx="10"/>
          </p:nvPr>
        </p:nvSpPr>
        <p:spPr/>
        <p:txBody>
          <a:bodyPr/>
          <a:lstStyle/>
          <a:p>
            <a:fld id="{388D3FE5-E460-47FB-8794-EF34545D0B66}" type="datetimeFigureOut">
              <a:rPr lang="ru-RU" smtClean="0"/>
              <a:t>12.03.2025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E443F43-D967-4598-929C-5A2DC08BDA33}"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388D3FE5-E460-47FB-8794-EF34545D0B66}" type="datetimeFigureOut">
              <a:rPr lang="ru-RU" smtClean="0"/>
              <a:t>12.03.2025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E443F43-D967-4598-929C-5A2DC08BDA33}" type="slidenum">
              <a:rPr lang="ru-RU" smtClean="0"/>
              <a:t>‹#›</a:t>
            </a:fld>
            <a:endParaRPr lang="ru-RU"/>
          </a:p>
        </p:txBody>
      </p:sp>
      <p:sp>
        <p:nvSpPr>
          <p:cNvPr id="6" name="Заголовок 5"/>
          <p:cNvSpPr>
            <a:spLocks noGrp="1"/>
          </p:cNvSpPr>
          <p:nvPr>
            <p:ph type="title"/>
          </p:nvPr>
        </p:nvSpPr>
        <p:spPr/>
        <p:txBody>
          <a:bodyPr rtlCol="0"/>
          <a:lstStyle/>
          <a:p>
            <a:r>
              <a:rPr kumimoji="0" lang="ru-RU"/>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88D3FE5-E460-47FB-8794-EF34545D0B66}" type="datetimeFigureOut">
              <a:rPr lang="ru-RU" smtClean="0"/>
              <a:t>12.03.2025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E443F43-D967-4598-929C-5A2DC08BDA33}"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lstStyle>
          <a:p>
            <a:r>
              <a:rPr kumimoji="0" lang="ru-RU"/>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lstStyle>
          <a:p>
            <a:pPr lvl="0" eaLnBrk="1" latinLnBrk="0" hangingPunct="1"/>
            <a:r>
              <a:rPr kumimoji="0" lang="ru-RU"/>
              <a:t>Образец текста</a:t>
            </a:r>
          </a:p>
        </p:txBody>
      </p:sp>
      <p:sp>
        <p:nvSpPr>
          <p:cNvPr id="4" name="Объект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p>
            <a:fld id="{388D3FE5-E460-47FB-8794-EF34545D0B66}" type="datetimeFigureOut">
              <a:rPr lang="ru-RU" smtClean="0"/>
              <a:t>12.03.2025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E443F43-D967-4598-929C-5A2DC08BDA33}"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415" indent="0" algn="r">
              <a:buNone/>
              <a:defRPr sz="1400"/>
            </a:lvl1pPr>
            <a:lvl2pPr>
              <a:defRPr sz="1200"/>
            </a:lvl2pPr>
            <a:lvl3pPr>
              <a:defRPr sz="1000"/>
            </a:lvl3pPr>
            <a:lvl4pPr>
              <a:defRPr sz="900"/>
            </a:lvl4pPr>
            <a:lvl5pPr>
              <a:defRPr sz="900"/>
            </a:lvl5pPr>
          </a:lstStyle>
          <a:p>
            <a:pPr lvl="0" eaLnBrk="1" latinLnBrk="0" hangingPunct="1"/>
            <a:r>
              <a:rPr kumimoji="0" lang="ru-RU"/>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lstStyle>
          <a:p>
            <a:r>
              <a:rPr kumimoji="0" lang="ru-RU"/>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lstStyle>
          <a:p>
            <a:fld id="{388D3FE5-E460-47FB-8794-EF34545D0B66}" type="datetimeFigureOut">
              <a:rPr lang="ru-RU" smtClean="0"/>
              <a:t>12.03.2025</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lstStyle>
          <a:p>
            <a:fld id="{AE443F43-D967-4598-929C-5A2DC08BDA33}" type="slidenum">
              <a:rPr lang="ru-RU" smtClean="0"/>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lstStyle>
          <a:p>
            <a:r>
              <a:rPr kumimoji="0" lang="ru-RU"/>
              <a:t>Образец заголовка</a:t>
            </a:r>
            <a:endParaRPr kumimoji="0" lang="en-US"/>
          </a:p>
        </p:txBody>
      </p:sp>
      <p:sp>
        <p:nvSpPr>
          <p:cNvPr id="8" name="Полилиния 7"/>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олилиния 8"/>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ый треугольник 9"/>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олилиния 11"/>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оугольный треугольник 13"/>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ru-RU"/>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lstStyle>
          <a:p>
            <a:fld id="{388D3FE5-E460-47FB-8794-EF34545D0B66}" type="datetimeFigureOut">
              <a:rPr lang="ru-RU" smtClean="0"/>
              <a:t>12.03.2025</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lstStyle>
          <a:p>
            <a:fld id="{AE443F43-D967-4598-929C-5A2DC08BDA33}"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p:titleStyle>
    <p:bodyStyle>
      <a:lvl1pPr marL="365760" indent="-255905" algn="l" rtl="0" eaLnBrk="1" latinLnBrk="0" hangingPunct="1">
        <a:spcBef>
          <a:spcPts val="400"/>
        </a:spcBef>
        <a:spcAft>
          <a:spcPts val="0"/>
        </a:spcAft>
        <a:buClr>
          <a:schemeClr val="accent1"/>
        </a:buClr>
        <a:buSzPct val="68000"/>
        <a:buFont typeface="Wingdings 3" panose="05040102010807070707"/>
        <a:buChar char=""/>
        <a:defRPr kumimoji="0" sz="2700" kern="1200">
          <a:solidFill>
            <a:schemeClr val="tx1"/>
          </a:solidFill>
          <a:latin typeface="+mn-lt"/>
          <a:ea typeface="+mn-ea"/>
          <a:cs typeface="+mn-cs"/>
        </a:defRPr>
      </a:lvl1pPr>
      <a:lvl2pPr marL="621665" indent="-228600" algn="l" rtl="0" eaLnBrk="1" latinLnBrk="0" hangingPunct="1">
        <a:spcBef>
          <a:spcPts val="325"/>
        </a:spcBef>
        <a:buClr>
          <a:schemeClr val="accent1"/>
        </a:buClr>
        <a:buFont typeface="Verdana" panose="020B0604030504040204"/>
        <a:buChar char="◦"/>
        <a:defRPr kumimoji="0" sz="2300" kern="1200">
          <a:solidFill>
            <a:schemeClr val="tx1"/>
          </a:solidFill>
          <a:latin typeface="+mn-lt"/>
          <a:ea typeface="+mn-ea"/>
          <a:cs typeface="+mn-cs"/>
        </a:defRPr>
      </a:lvl2pPr>
      <a:lvl3pPr marL="859790" indent="-228600" algn="l" rtl="0" eaLnBrk="1" latinLnBrk="0" hangingPunct="1">
        <a:spcBef>
          <a:spcPts val="350"/>
        </a:spcBef>
        <a:buClr>
          <a:schemeClr val="accent2"/>
        </a:buClr>
        <a:buSzPct val="100000"/>
        <a:buFont typeface="Wingdings 2" panose="05020102010507070707"/>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panose="05020102010507070707"/>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panose="05020102010507070707"/>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panose="05020102010507070707"/>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panose="05020102010507070707"/>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panose="05020102010507070707"/>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panose="05020102010507070707"/>
        <a:buChar char=""/>
        <a:defRPr kumimoji="0" sz="16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15616" y="1720638"/>
            <a:ext cx="6912768" cy="1708362"/>
          </a:xfrm>
        </p:spPr>
        <p:txBody>
          <a:bodyPr>
            <a:normAutofit fontScale="90000"/>
          </a:bodyPr>
          <a:lstStyle/>
          <a:p>
            <a:pPr algn="ctr"/>
            <a:r>
              <a:rPr lang="en-US" dirty="0"/>
              <a:t>Ionlashtiruvchi  nurlanishlarning biologik ta’siri</a:t>
            </a:r>
            <a:endParaRPr lang="ru-RU" dirty="0"/>
          </a:p>
        </p:txBody>
      </p:sp>
      <p:sp>
        <p:nvSpPr>
          <p:cNvPr id="3" name="Прямоугольник 2"/>
          <p:cNvSpPr/>
          <p:nvPr/>
        </p:nvSpPr>
        <p:spPr>
          <a:xfrm>
            <a:off x="4139952" y="4176082"/>
            <a:ext cx="4572000" cy="953135"/>
          </a:xfrm>
          <a:prstGeom prst="rect">
            <a:avLst/>
          </a:prstGeom>
        </p:spPr>
        <p:txBody>
          <a:bodyPr>
            <a:spAutoFit/>
          </a:bodyPr>
          <a:lstStyle/>
          <a:p>
            <a:pPr algn="ctr"/>
            <a:r>
              <a:rPr lang="en-US" altLang="ru-RU" sz="2800" dirty="0"/>
              <a:t>Abdusamatova Marjona</a:t>
            </a:r>
          </a:p>
          <a:p>
            <a:pPr algn="ctr"/>
            <a:r>
              <a:rPr lang="en-US" altLang="ru-RU" sz="2800" dirty="0"/>
              <a:t>Asrorova Sarvinoz</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92696"/>
            <a:ext cx="8229600" cy="5314595"/>
          </a:xfrm>
        </p:spPr>
        <p:txBody>
          <a:bodyPr>
            <a:normAutofit/>
          </a:bodyPr>
          <a:lstStyle/>
          <a:p>
            <a:pPr marL="109855" indent="0" algn="ctr">
              <a:buNone/>
            </a:pPr>
            <a:r>
              <a:rPr lang="en-US" sz="2200" b="1" dirty="0"/>
              <a:t>Ionlashtiruvchi nurlar bilan bir qatorda ionlashtirmaydigan nurlar ham mavjud.</a:t>
            </a:r>
          </a:p>
          <a:p>
            <a:pPr marL="109855" indent="0" algn="just">
              <a:buNone/>
            </a:pPr>
            <a:r>
              <a:rPr lang="en-US" sz="1600" dirty="0" err="1"/>
              <a:t>Ionlashtirmaydigan</a:t>
            </a:r>
            <a:r>
              <a:rPr lang="en-US" sz="1600" dirty="0"/>
              <a:t> </a:t>
            </a:r>
            <a:r>
              <a:rPr lang="en-US" sz="1600" dirty="0" err="1"/>
              <a:t>nurlanish</a:t>
            </a:r>
            <a:r>
              <a:rPr lang="en-US" sz="1600" dirty="0"/>
              <a:t> </a:t>
            </a:r>
            <a:r>
              <a:rPr lang="en-US" sz="1600" dirty="0" err="1"/>
              <a:t>misollariga</a:t>
            </a:r>
            <a:r>
              <a:rPr lang="en-US" sz="1600" dirty="0"/>
              <a:t> </a:t>
            </a:r>
            <a:r>
              <a:rPr lang="en-US" sz="1600" dirty="0" err="1"/>
              <a:t>infraqizil</a:t>
            </a:r>
            <a:r>
              <a:rPr lang="en-US" sz="1600" dirty="0"/>
              <a:t>, </a:t>
            </a:r>
            <a:r>
              <a:rPr lang="en-US" sz="1600" dirty="0" err="1"/>
              <a:t>mikroto'lqinli</a:t>
            </a:r>
            <a:r>
              <a:rPr lang="en-US" sz="1600" dirty="0"/>
              <a:t> </a:t>
            </a:r>
            <a:r>
              <a:rPr lang="en-US" sz="1600" dirty="0" err="1"/>
              <a:t>va</a:t>
            </a:r>
            <a:r>
              <a:rPr lang="en-US" sz="1600" dirty="0"/>
              <a:t> </a:t>
            </a:r>
            <a:r>
              <a:rPr lang="en-US" sz="1600" dirty="0" err="1"/>
              <a:t>ko'rinadigan</a:t>
            </a:r>
            <a:r>
              <a:rPr lang="en-US" sz="1600" dirty="0"/>
              <a:t> </a:t>
            </a:r>
            <a:r>
              <a:rPr lang="en-US" sz="1600" dirty="0" err="1"/>
              <a:t>spektrdagi</a:t>
            </a:r>
            <a:r>
              <a:rPr lang="en-US" sz="1600" dirty="0"/>
              <a:t> </a:t>
            </a:r>
            <a:r>
              <a:rPr lang="en-US" sz="1600" dirty="0" err="1"/>
              <a:t>yorug'lik</a:t>
            </a:r>
            <a:r>
              <a:rPr lang="en-US" sz="1600" dirty="0"/>
              <a:t> </a:t>
            </a:r>
            <a:r>
              <a:rPr lang="en-US" sz="1600" dirty="0" err="1"/>
              <a:t>kiradi</a:t>
            </a:r>
            <a:r>
              <a:rPr lang="en-US" sz="1600" dirty="0"/>
              <a:t>. </a:t>
            </a:r>
            <a:r>
              <a:rPr lang="en-US" sz="1600" dirty="0" err="1"/>
              <a:t>Atomlardan</a:t>
            </a:r>
            <a:r>
              <a:rPr lang="en-US" sz="1600" dirty="0"/>
              <a:t> </a:t>
            </a:r>
            <a:r>
              <a:rPr lang="en-US" sz="1600" dirty="0" err="1"/>
              <a:t>elektronlarni</a:t>
            </a:r>
            <a:r>
              <a:rPr lang="en-US" sz="1600" dirty="0"/>
              <a:t> </a:t>
            </a:r>
            <a:r>
              <a:rPr lang="en-US" sz="1600" dirty="0" err="1"/>
              <a:t>olmasligi</a:t>
            </a:r>
            <a:r>
              <a:rPr lang="en-US" sz="1600" dirty="0"/>
              <a:t>, </a:t>
            </a:r>
            <a:r>
              <a:rPr lang="en-US" sz="1600" dirty="0" err="1"/>
              <a:t>ionlashtirmaydigan</a:t>
            </a:r>
            <a:r>
              <a:rPr lang="en-US" sz="1600" dirty="0"/>
              <a:t> </a:t>
            </a:r>
            <a:r>
              <a:rPr lang="en-US" sz="1600" dirty="0" err="1"/>
              <a:t>nurlanishning</a:t>
            </a:r>
            <a:r>
              <a:rPr lang="en-US" sz="1600" dirty="0"/>
              <a:t> </a:t>
            </a:r>
            <a:r>
              <a:rPr lang="en-US" sz="1600" dirty="0" err="1"/>
              <a:t>zararsizligini</a:t>
            </a:r>
            <a:r>
              <a:rPr lang="en-US" sz="1600" dirty="0"/>
              <a:t> </a:t>
            </a:r>
            <a:r>
              <a:rPr lang="en-US" sz="1600" dirty="0" err="1"/>
              <a:t>anglatmaydi</a:t>
            </a:r>
            <a:r>
              <a:rPr lang="en-US" sz="1600" dirty="0"/>
              <a:t>.</a:t>
            </a:r>
          </a:p>
          <a:p>
            <a:r>
              <a:rPr lang="en-US" sz="1600" dirty="0"/>
              <a:t>U </a:t>
            </a:r>
            <a:r>
              <a:rPr lang="en-US" sz="1600" dirty="0" err="1"/>
              <a:t>hali</a:t>
            </a:r>
            <a:r>
              <a:rPr lang="en-US" sz="1600" dirty="0"/>
              <a:t> ham </a:t>
            </a:r>
            <a:r>
              <a:rPr lang="en-US" sz="1600" dirty="0" err="1"/>
              <a:t>atomlarni</a:t>
            </a:r>
            <a:r>
              <a:rPr lang="en-US" sz="1600" dirty="0"/>
              <a:t> </a:t>
            </a:r>
            <a:r>
              <a:rPr lang="en-US" sz="1600" dirty="0" err="1"/>
              <a:t>qo'zg'atishi</a:t>
            </a:r>
            <a:r>
              <a:rPr lang="en-US" sz="1600" dirty="0"/>
              <a:t> </a:t>
            </a:r>
            <a:r>
              <a:rPr lang="en-US" sz="1600" dirty="0" err="1"/>
              <a:t>va</a:t>
            </a:r>
            <a:r>
              <a:rPr lang="en-US" sz="1600" dirty="0"/>
              <a:t> </a:t>
            </a:r>
            <a:r>
              <a:rPr lang="en-US" sz="1600" dirty="0" err="1"/>
              <a:t>o'z</a:t>
            </a:r>
            <a:r>
              <a:rPr lang="en-US" sz="1600" dirty="0"/>
              <a:t> </a:t>
            </a:r>
            <a:r>
              <a:rPr lang="en-US" sz="1600" dirty="0" err="1"/>
              <a:t>navbatida</a:t>
            </a:r>
            <a:r>
              <a:rPr lang="en-US" sz="1600" dirty="0"/>
              <a:t> </a:t>
            </a:r>
            <a:r>
              <a:rPr lang="en-US" sz="1600" dirty="0" err="1"/>
              <a:t>ularni</a:t>
            </a:r>
            <a:r>
              <a:rPr lang="en-US" sz="1600" dirty="0"/>
              <a:t> </a:t>
            </a:r>
            <a:r>
              <a:rPr lang="en-US" sz="1600" dirty="0" err="1"/>
              <a:t>isitishi</a:t>
            </a:r>
            <a:r>
              <a:rPr lang="en-US" sz="1600" dirty="0"/>
              <a:t> </a:t>
            </a:r>
            <a:r>
              <a:rPr lang="en-US" sz="1600" dirty="0" err="1"/>
              <a:t>mumkin</a:t>
            </a:r>
            <a:r>
              <a:rPr lang="en-US" sz="1600" dirty="0"/>
              <a:t>. Bu </a:t>
            </a:r>
            <a:r>
              <a:rPr lang="en-US" sz="1600" dirty="0" err="1"/>
              <a:t>mikroto'lqinli</a:t>
            </a:r>
            <a:r>
              <a:rPr lang="en-US" sz="1600" dirty="0"/>
              <a:t> </a:t>
            </a:r>
            <a:r>
              <a:rPr lang="en-US" sz="1600" dirty="0" err="1"/>
              <a:t>pechlarning</a:t>
            </a:r>
            <a:r>
              <a:rPr lang="en-US" sz="1600" dirty="0"/>
              <a:t> </a:t>
            </a:r>
            <a:r>
              <a:rPr lang="en-US" sz="1600" dirty="0" err="1"/>
              <a:t>nazariyasi</a:t>
            </a:r>
            <a:r>
              <a:rPr lang="en-US" sz="1600" dirty="0"/>
              <a:t> </a:t>
            </a:r>
            <a:r>
              <a:rPr lang="en-US" sz="1600" dirty="0" err="1"/>
              <a:t>va</a:t>
            </a:r>
            <a:r>
              <a:rPr lang="en-US" sz="1600" dirty="0"/>
              <a:t> </a:t>
            </a:r>
            <a:r>
              <a:rPr lang="en-US" sz="1600" dirty="0" err="1"/>
              <a:t>insonning</a:t>
            </a:r>
            <a:r>
              <a:rPr lang="en-US" sz="1600" dirty="0"/>
              <a:t> </a:t>
            </a:r>
            <a:r>
              <a:rPr lang="en-US" sz="1600" dirty="0" err="1"/>
              <a:t>biologik</a:t>
            </a:r>
            <a:r>
              <a:rPr lang="en-US" sz="1600" dirty="0"/>
              <a:t> </a:t>
            </a:r>
            <a:r>
              <a:rPr lang="en-US" sz="1600" dirty="0" err="1"/>
              <a:t>to'qimalari</a:t>
            </a:r>
            <a:r>
              <a:rPr lang="en-US" sz="1600" dirty="0"/>
              <a:t> </a:t>
            </a:r>
            <a:r>
              <a:rPr lang="en-US" sz="1600" dirty="0" err="1"/>
              <a:t>bu</a:t>
            </a:r>
            <a:r>
              <a:rPr lang="en-US" sz="1600" dirty="0"/>
              <a:t> </a:t>
            </a:r>
            <a:r>
              <a:rPr lang="en-US" sz="1600" dirty="0" err="1"/>
              <a:t>ta'sirdan</a:t>
            </a:r>
            <a:r>
              <a:rPr lang="en-US" sz="1600" dirty="0"/>
              <a:t> </a:t>
            </a:r>
            <a:r>
              <a:rPr lang="en-US" sz="1600" dirty="0" err="1"/>
              <a:t>tubdan</a:t>
            </a:r>
            <a:r>
              <a:rPr lang="en-US" sz="1600" dirty="0"/>
              <a:t> </a:t>
            </a:r>
            <a:r>
              <a:rPr lang="en-US" sz="1600" dirty="0" err="1"/>
              <a:t>ozod</a:t>
            </a:r>
            <a:r>
              <a:rPr lang="en-US" sz="1600" dirty="0"/>
              <a:t> </a:t>
            </a:r>
            <a:r>
              <a:rPr lang="en-US" sz="1600" dirty="0" err="1"/>
              <a:t>qilinmaydi</a:t>
            </a:r>
            <a:r>
              <a:rPr lang="en-US" sz="1600" dirty="0"/>
              <a:t>.</a:t>
            </a:r>
          </a:p>
          <a:p>
            <a:r>
              <a:rPr lang="en-US" sz="1600" dirty="0" err="1"/>
              <a:t>To'lqin</a:t>
            </a:r>
            <a:r>
              <a:rPr lang="en-US" sz="1600" dirty="0"/>
              <a:t> </a:t>
            </a:r>
            <a:r>
              <a:rPr lang="en-US" sz="1600" dirty="0" err="1"/>
              <a:t>uzunligi</a:t>
            </a:r>
            <a:r>
              <a:rPr lang="en-US" sz="1600" dirty="0"/>
              <a:t> </a:t>
            </a:r>
            <a:r>
              <a:rPr lang="en-US" sz="1600" dirty="0" err="1"/>
              <a:t>tanadan</a:t>
            </a:r>
            <a:r>
              <a:rPr lang="en-US" sz="1600" dirty="0"/>
              <a:t> </a:t>
            </a:r>
            <a:r>
              <a:rPr lang="en-US" sz="1600" dirty="0" err="1"/>
              <a:t>qisqa</a:t>
            </a:r>
            <a:r>
              <a:rPr lang="en-US" sz="1600" dirty="0"/>
              <a:t> </a:t>
            </a:r>
            <a:r>
              <a:rPr lang="en-US" sz="1600" dirty="0" err="1"/>
              <a:t>bo'lgan</a:t>
            </a:r>
            <a:r>
              <a:rPr lang="en-US" sz="1600" dirty="0"/>
              <a:t> </a:t>
            </a:r>
            <a:r>
              <a:rPr lang="en-US" sz="1600" dirty="0" err="1"/>
              <a:t>ionlashtirmaydigan</a:t>
            </a:r>
            <a:r>
              <a:rPr lang="en-US" sz="1600" dirty="0"/>
              <a:t> </a:t>
            </a:r>
            <a:r>
              <a:rPr lang="en-US" sz="1600" dirty="0" err="1"/>
              <a:t>nurlanish</a:t>
            </a:r>
            <a:r>
              <a:rPr lang="en-US" sz="1600" dirty="0"/>
              <a:t> </a:t>
            </a:r>
            <a:r>
              <a:rPr lang="en-US" sz="1600" dirty="0" err="1"/>
              <a:t>turlariga</a:t>
            </a:r>
            <a:r>
              <a:rPr lang="en-US" sz="1600" dirty="0"/>
              <a:t> </a:t>
            </a:r>
            <a:r>
              <a:rPr lang="en-US" sz="1600" dirty="0" err="1"/>
              <a:t>ta'sir</a:t>
            </a:r>
            <a:r>
              <a:rPr lang="en-US" sz="1600" dirty="0"/>
              <a:t> </a:t>
            </a:r>
            <a:r>
              <a:rPr lang="en-US" sz="1600" dirty="0" err="1"/>
              <a:t>qilish</a:t>
            </a:r>
            <a:r>
              <a:rPr lang="en-US" sz="1600" dirty="0"/>
              <a:t> </a:t>
            </a:r>
            <a:r>
              <a:rPr lang="en-US" sz="1600" dirty="0" err="1"/>
              <a:t>xavfli</a:t>
            </a:r>
            <a:r>
              <a:rPr lang="en-US" sz="1600" dirty="0"/>
              <a:t> </a:t>
            </a:r>
            <a:r>
              <a:rPr lang="en-US" sz="1600" dirty="0" err="1"/>
              <a:t>kuyishga</a:t>
            </a:r>
            <a:r>
              <a:rPr lang="en-US" sz="1600" dirty="0"/>
              <a:t> </a:t>
            </a:r>
            <a:r>
              <a:rPr lang="en-US" sz="1600" dirty="0" err="1"/>
              <a:t>olib</a:t>
            </a:r>
            <a:r>
              <a:rPr lang="en-US" sz="1600" dirty="0"/>
              <a:t> </a:t>
            </a:r>
            <a:r>
              <a:rPr lang="en-US" sz="1600" dirty="0" err="1"/>
              <a:t>kelishi</a:t>
            </a:r>
            <a:r>
              <a:rPr lang="en-US" sz="1600" dirty="0"/>
              <a:t> </a:t>
            </a:r>
            <a:r>
              <a:rPr lang="en-US" sz="1600" dirty="0" err="1"/>
              <a:t>mumkin</a:t>
            </a:r>
            <a:r>
              <a:rPr lang="en-US" sz="1600" dirty="0"/>
              <a:t>.</a:t>
            </a:r>
          </a:p>
          <a:p>
            <a:r>
              <a:rPr lang="en-US" sz="1600" dirty="0" err="1"/>
              <a:t>Shuning</a:t>
            </a:r>
            <a:r>
              <a:rPr lang="en-US" sz="1600" dirty="0"/>
              <a:t> </a:t>
            </a:r>
            <a:r>
              <a:rPr lang="en-US" sz="1600" dirty="0" err="1"/>
              <a:t>uchun</a:t>
            </a:r>
            <a:r>
              <a:rPr lang="en-US" sz="1600" dirty="0"/>
              <a:t> </a:t>
            </a:r>
            <a:r>
              <a:rPr lang="en-US" sz="1600" dirty="0" err="1"/>
              <a:t>quyosh</a:t>
            </a:r>
            <a:r>
              <a:rPr lang="en-US" sz="1600" dirty="0"/>
              <a:t> </a:t>
            </a:r>
            <a:r>
              <a:rPr lang="en-US" sz="1600" dirty="0" err="1"/>
              <a:t>nurlari</a:t>
            </a:r>
            <a:r>
              <a:rPr lang="en-US" sz="1600" dirty="0"/>
              <a:t> </a:t>
            </a:r>
            <a:r>
              <a:rPr lang="en-US" sz="1600" dirty="0" err="1"/>
              <a:t>ta'sirida</a:t>
            </a:r>
            <a:r>
              <a:rPr lang="en-US" sz="1600" dirty="0"/>
              <a:t> </a:t>
            </a:r>
            <a:r>
              <a:rPr lang="en-US" sz="1600" dirty="0" err="1"/>
              <a:t>terining</a:t>
            </a:r>
            <a:r>
              <a:rPr lang="en-US" sz="1600" dirty="0"/>
              <a:t> </a:t>
            </a:r>
            <a:r>
              <a:rPr lang="en-US" sz="1600" dirty="0" err="1"/>
              <a:t>pishishiga</a:t>
            </a:r>
            <a:r>
              <a:rPr lang="en-US" sz="1600" dirty="0"/>
              <a:t> </a:t>
            </a:r>
            <a:r>
              <a:rPr lang="en-US" sz="1600" dirty="0" err="1"/>
              <a:t>va</a:t>
            </a:r>
            <a:r>
              <a:rPr lang="en-US" sz="1600" dirty="0"/>
              <a:t> </a:t>
            </a:r>
            <a:r>
              <a:rPr lang="en-US" sz="1600" dirty="0" err="1"/>
              <a:t>oxir-oqibat</a:t>
            </a:r>
            <a:r>
              <a:rPr lang="en-US" sz="1600" dirty="0"/>
              <a:t> </a:t>
            </a:r>
            <a:r>
              <a:rPr lang="en-US" sz="1600" dirty="0" err="1"/>
              <a:t>kuyishiga</a:t>
            </a:r>
            <a:r>
              <a:rPr lang="en-US" sz="1600" dirty="0"/>
              <a:t> </a:t>
            </a:r>
            <a:r>
              <a:rPr lang="en-US" sz="1600" dirty="0" err="1"/>
              <a:t>olib</a:t>
            </a:r>
            <a:r>
              <a:rPr lang="en-US" sz="1600" dirty="0"/>
              <a:t> </a:t>
            </a:r>
            <a:r>
              <a:rPr lang="en-US" sz="1600" dirty="0" err="1"/>
              <a:t>keladi</a:t>
            </a:r>
            <a:r>
              <a:rPr lang="en-US" sz="1600" dirty="0"/>
              <a:t>.</a:t>
            </a:r>
          </a:p>
          <a:p>
            <a:r>
              <a:rPr lang="en-US" sz="1600" dirty="0" err="1"/>
              <a:t>Issiqlik</a:t>
            </a:r>
            <a:r>
              <a:rPr lang="en-US" sz="1600" dirty="0"/>
              <a:t> </a:t>
            </a:r>
            <a:r>
              <a:rPr lang="en-US" sz="1600" dirty="0" err="1"/>
              <a:t>hosil</a:t>
            </a:r>
            <a:r>
              <a:rPr lang="en-US" sz="1600" dirty="0"/>
              <a:t> </a:t>
            </a:r>
            <a:r>
              <a:rPr lang="en-US" sz="1600" dirty="0" err="1"/>
              <a:t>qilmasa</a:t>
            </a:r>
            <a:r>
              <a:rPr lang="en-US" sz="1600" dirty="0"/>
              <a:t> ham, </a:t>
            </a:r>
            <a:r>
              <a:rPr lang="en-US" sz="1600" dirty="0" err="1"/>
              <a:t>ionlashtiruvchi</a:t>
            </a:r>
            <a:r>
              <a:rPr lang="en-US" sz="1600" dirty="0"/>
              <a:t> </a:t>
            </a:r>
            <a:r>
              <a:rPr lang="en-US" sz="1600" dirty="0" err="1"/>
              <a:t>nurlanish</a:t>
            </a:r>
            <a:r>
              <a:rPr lang="en-US" sz="1600" dirty="0"/>
              <a:t> </a:t>
            </a:r>
            <a:r>
              <a:rPr lang="en-US" sz="1600" dirty="0" err="1"/>
              <a:t>tirik</a:t>
            </a:r>
            <a:r>
              <a:rPr lang="en-US" sz="1600" dirty="0"/>
              <a:t> </a:t>
            </a:r>
            <a:r>
              <a:rPr lang="en-US" sz="1600" dirty="0" err="1"/>
              <a:t>to'qima</a:t>
            </a:r>
            <a:r>
              <a:rPr lang="en-US" sz="1600" dirty="0"/>
              <a:t> </a:t>
            </a:r>
            <a:r>
              <a:rPr lang="en-US" sz="1600" dirty="0" err="1"/>
              <a:t>uchun</a:t>
            </a:r>
            <a:r>
              <a:rPr lang="en-US" sz="1600" dirty="0"/>
              <a:t> </a:t>
            </a:r>
            <a:r>
              <a:rPr lang="en-US" sz="1600" dirty="0" err="1"/>
              <a:t>ionlashtirmaydigan</a:t>
            </a:r>
            <a:r>
              <a:rPr lang="en-US" sz="1600" dirty="0"/>
              <a:t> </a:t>
            </a:r>
            <a:r>
              <a:rPr lang="en-US" sz="1600" dirty="0" err="1"/>
              <a:t>nurlanishdan</a:t>
            </a:r>
            <a:r>
              <a:rPr lang="en-US" sz="1600" dirty="0"/>
              <a:t> ham </a:t>
            </a:r>
            <a:r>
              <a:rPr lang="en-US" sz="1600" dirty="0" err="1"/>
              <a:t>xavfli</a:t>
            </a:r>
            <a:r>
              <a:rPr lang="en-US" sz="1600" dirty="0"/>
              <a:t>. </a:t>
            </a:r>
            <a:r>
              <a:rPr lang="en-US" sz="1600" dirty="0" err="1"/>
              <a:t>Atomning</a:t>
            </a:r>
            <a:r>
              <a:rPr lang="en-US" sz="1600" dirty="0"/>
              <a:t> </a:t>
            </a:r>
            <a:r>
              <a:rPr lang="en-US" sz="1600" dirty="0" err="1"/>
              <a:t>kimyoviy</a:t>
            </a:r>
            <a:r>
              <a:rPr lang="en-US" sz="1600" dirty="0"/>
              <a:t> </a:t>
            </a:r>
            <a:r>
              <a:rPr lang="en-US" sz="1600" dirty="0" err="1"/>
              <a:t>tarkibini</a:t>
            </a:r>
            <a:r>
              <a:rPr lang="en-US" sz="1600" dirty="0"/>
              <a:t> </a:t>
            </a:r>
            <a:r>
              <a:rPr lang="en-US" sz="1600" dirty="0" err="1"/>
              <a:t>tubdan</a:t>
            </a:r>
            <a:r>
              <a:rPr lang="en-US" sz="1600" dirty="0"/>
              <a:t> </a:t>
            </a:r>
            <a:r>
              <a:rPr lang="en-US" sz="1600" dirty="0" err="1"/>
              <a:t>o'zgartirib</a:t>
            </a:r>
            <a:r>
              <a:rPr lang="en-US" sz="1600" dirty="0"/>
              <a:t>, </a:t>
            </a:r>
            <a:r>
              <a:rPr lang="en-US" sz="1600" dirty="0" err="1"/>
              <a:t>ushbu</a:t>
            </a:r>
            <a:r>
              <a:rPr lang="en-US" sz="1600" dirty="0"/>
              <a:t> </a:t>
            </a:r>
            <a:r>
              <a:rPr lang="en-US" sz="1600" dirty="0" err="1"/>
              <a:t>turdagi</a:t>
            </a:r>
            <a:r>
              <a:rPr lang="en-US" sz="1600" dirty="0"/>
              <a:t> </a:t>
            </a:r>
            <a:r>
              <a:rPr lang="en-US" sz="1600" dirty="0" err="1"/>
              <a:t>nurlanish</a:t>
            </a:r>
            <a:r>
              <a:rPr lang="en-US" sz="1600" dirty="0"/>
              <a:t> </a:t>
            </a:r>
            <a:r>
              <a:rPr lang="en-US" sz="1600" dirty="0" err="1"/>
              <a:t>saraton</a:t>
            </a:r>
            <a:r>
              <a:rPr lang="en-US" sz="1600" dirty="0"/>
              <a:t> deb </a:t>
            </a:r>
            <a:r>
              <a:rPr lang="en-US" sz="1600" dirty="0" err="1"/>
              <a:t>nomlanuvchi</a:t>
            </a:r>
            <a:r>
              <a:rPr lang="en-US" sz="1600" dirty="0"/>
              <a:t> </a:t>
            </a:r>
            <a:r>
              <a:rPr lang="en-US" sz="1600" dirty="0" err="1"/>
              <a:t>molekulyar</a:t>
            </a:r>
            <a:r>
              <a:rPr lang="en-US" sz="1600" dirty="0"/>
              <a:t> </a:t>
            </a:r>
            <a:r>
              <a:rPr lang="en-US" sz="1600" dirty="0" err="1"/>
              <a:t>ziyonni</a:t>
            </a:r>
            <a:r>
              <a:rPr lang="en-US" sz="1600" dirty="0"/>
              <a:t> </a:t>
            </a:r>
            <a:r>
              <a:rPr lang="en-US" sz="1600" dirty="0" err="1"/>
              <a:t>va</a:t>
            </a:r>
            <a:r>
              <a:rPr lang="en-US" sz="1600" dirty="0"/>
              <a:t> </a:t>
            </a:r>
            <a:r>
              <a:rPr lang="en-US" sz="1600" dirty="0" err="1"/>
              <a:t>hujayraning</a:t>
            </a:r>
            <a:r>
              <a:rPr lang="en-US" sz="1600" dirty="0"/>
              <a:t> </a:t>
            </a:r>
            <a:r>
              <a:rPr lang="en-US" sz="1600" dirty="0" err="1"/>
              <a:t>nazoratsiz</a:t>
            </a:r>
            <a:r>
              <a:rPr lang="en-US" sz="1600" dirty="0"/>
              <a:t> </a:t>
            </a:r>
            <a:r>
              <a:rPr lang="en-US" sz="1600" dirty="0" err="1"/>
              <a:t>o'sishini</a:t>
            </a:r>
            <a:r>
              <a:rPr lang="en-US" sz="1600" dirty="0"/>
              <a:t> </a:t>
            </a:r>
            <a:r>
              <a:rPr lang="en-US" sz="1600" dirty="0" err="1"/>
              <a:t>keltirib</a:t>
            </a:r>
            <a:r>
              <a:rPr lang="en-US" sz="1600" dirty="0"/>
              <a:t> </a:t>
            </a:r>
            <a:r>
              <a:rPr lang="en-US" sz="1600" dirty="0" err="1"/>
              <a:t>chiqarishi</a:t>
            </a:r>
            <a:r>
              <a:rPr lang="en-US" sz="1600" dirty="0"/>
              <a:t> </a:t>
            </a:r>
            <a:r>
              <a:rPr lang="en-US" sz="1600" dirty="0" err="1"/>
              <a:t>mumkin</a:t>
            </a:r>
            <a:r>
              <a:rPr lang="en-US" sz="1600" dirty="0"/>
              <a:t>. Agar </a:t>
            </a:r>
            <a:r>
              <a:rPr lang="en-US" sz="1600" dirty="0" err="1"/>
              <a:t>insonning</a:t>
            </a:r>
            <a:r>
              <a:rPr lang="en-US" sz="1600" dirty="0"/>
              <a:t> </a:t>
            </a:r>
            <a:r>
              <a:rPr lang="en-US" sz="1600" dirty="0" err="1"/>
              <a:t>reproduktiv</a:t>
            </a:r>
            <a:r>
              <a:rPr lang="en-US" sz="1600" dirty="0"/>
              <a:t> </a:t>
            </a:r>
            <a:r>
              <a:rPr lang="en-US" sz="1600" dirty="0" err="1"/>
              <a:t>organlari</a:t>
            </a:r>
            <a:r>
              <a:rPr lang="en-US" sz="1600" dirty="0"/>
              <a:t> </a:t>
            </a:r>
            <a:r>
              <a:rPr lang="en-US" sz="1600" dirty="0" err="1"/>
              <a:t>ta'sirida</a:t>
            </a:r>
            <a:r>
              <a:rPr lang="en-US" sz="1600" dirty="0"/>
              <a:t> </a:t>
            </a:r>
            <a:r>
              <a:rPr lang="en-US" sz="1600" dirty="0" err="1"/>
              <a:t>bo'lsa</a:t>
            </a:r>
            <a:r>
              <a:rPr lang="en-US" sz="1600" dirty="0"/>
              <a:t>, </a:t>
            </a:r>
            <a:r>
              <a:rPr lang="en-US" sz="1600" dirty="0" err="1"/>
              <a:t>ionlashtiruvchi</a:t>
            </a:r>
            <a:r>
              <a:rPr lang="en-US" sz="1600" dirty="0"/>
              <a:t> </a:t>
            </a:r>
            <a:r>
              <a:rPr lang="en-US" sz="1600" dirty="0" err="1"/>
              <a:t>nurlanish</a:t>
            </a:r>
            <a:r>
              <a:rPr lang="en-US" sz="1600" dirty="0"/>
              <a:t> </a:t>
            </a:r>
            <a:r>
              <a:rPr lang="en-US" sz="1600" dirty="0" err="1"/>
              <a:t>kelajakda</a:t>
            </a:r>
            <a:r>
              <a:rPr lang="en-US" sz="1600" dirty="0"/>
              <a:t> </a:t>
            </a:r>
            <a:r>
              <a:rPr lang="en-US" sz="1600" dirty="0" err="1"/>
              <a:t>tug'ilmagan</a:t>
            </a:r>
            <a:r>
              <a:rPr lang="en-US" sz="1600" dirty="0"/>
              <a:t> </a:t>
            </a:r>
            <a:r>
              <a:rPr lang="en-US" sz="1600" dirty="0" err="1"/>
              <a:t>bolalarda</a:t>
            </a:r>
            <a:r>
              <a:rPr lang="en-US" sz="1600" dirty="0"/>
              <a:t> </a:t>
            </a:r>
            <a:r>
              <a:rPr lang="en-US" sz="1600" dirty="0" err="1"/>
              <a:t>tug'ma</a:t>
            </a:r>
            <a:r>
              <a:rPr lang="en-US" sz="1600" dirty="0"/>
              <a:t> </a:t>
            </a:r>
            <a:r>
              <a:rPr lang="en-US" sz="1600" dirty="0" err="1"/>
              <a:t>nuqsonlarga</a:t>
            </a:r>
            <a:r>
              <a:rPr lang="en-US" sz="1600" dirty="0"/>
              <a:t> </a:t>
            </a:r>
            <a:r>
              <a:rPr lang="en-US" sz="1600" dirty="0" err="1"/>
              <a:t>olib</a:t>
            </a:r>
            <a:r>
              <a:rPr lang="en-US" sz="1600" dirty="0"/>
              <a:t> </a:t>
            </a:r>
            <a:r>
              <a:rPr lang="en-US" sz="1600" dirty="0" err="1"/>
              <a:t>kelishi</a:t>
            </a:r>
            <a:r>
              <a:rPr lang="en-US" sz="1600" dirty="0"/>
              <a:t> </a:t>
            </a:r>
            <a:r>
              <a:rPr lang="en-US" sz="1600" dirty="0" err="1"/>
              <a:t>mumkin</a:t>
            </a:r>
            <a:r>
              <a:rPr lang="en-US" sz="1600" dirty="0"/>
              <a:t>.</a:t>
            </a:r>
            <a:endParaRPr lang="ru-RU"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2"/>
          <p:cNvSpPr>
            <a:spLocks noGrp="1"/>
          </p:cNvSpPr>
          <p:nvPr>
            <p:ph idx="1"/>
          </p:nvPr>
        </p:nvSpPr>
        <p:spPr>
          <a:xfrm>
            <a:off x="457200" y="549275"/>
            <a:ext cx="8229600" cy="5457825"/>
          </a:xfrm>
        </p:spPr>
        <p:txBody>
          <a:bodyPr>
            <a:normAutofit/>
          </a:bodyPr>
          <a:lstStyle/>
          <a:p>
            <a:pPr marL="109855" indent="0" algn="ctr">
              <a:buNone/>
            </a:pPr>
            <a:r>
              <a:rPr lang="en-US" sz="2000" b="1" dirty="0" err="1"/>
              <a:t>Ionlashtiruvchi</a:t>
            </a:r>
            <a:r>
              <a:rPr lang="en-US" sz="2000" b="1" dirty="0"/>
              <a:t> </a:t>
            </a:r>
            <a:r>
              <a:rPr lang="en-US" sz="2000" b="1" dirty="0" err="1"/>
              <a:t>nurlanish</a:t>
            </a:r>
            <a:r>
              <a:rPr lang="en-US" sz="2000" b="1" dirty="0"/>
              <a:t> </a:t>
            </a:r>
            <a:r>
              <a:rPr lang="en-US" sz="2000" b="1" dirty="0" err="1"/>
              <a:t>biologik</a:t>
            </a:r>
            <a:r>
              <a:rPr lang="en-US" sz="2000" b="1" dirty="0"/>
              <a:t> </a:t>
            </a:r>
            <a:r>
              <a:rPr lang="en-US" sz="2000" b="1" dirty="0" err="1"/>
              <a:t>ta'siri</a:t>
            </a:r>
            <a:endParaRPr lang="en-US" sz="2000" b="1" dirty="0"/>
          </a:p>
          <a:p>
            <a:pPr marL="0" indent="0" algn="just">
              <a:lnSpc>
                <a:spcPct val="150000"/>
              </a:lnSpc>
              <a:spcBef>
                <a:spcPts val="0"/>
              </a:spcBef>
              <a:buNone/>
            </a:pPr>
            <a:r>
              <a:rPr lang="en-US" sz="1600" dirty="0" err="1"/>
              <a:t>Ionlashtiruvchi</a:t>
            </a:r>
            <a:r>
              <a:rPr lang="en-US" sz="1600" dirty="0"/>
              <a:t> </a:t>
            </a:r>
            <a:r>
              <a:rPr lang="en-US" sz="1600" dirty="0" err="1"/>
              <a:t>nurlanish</a:t>
            </a:r>
            <a:r>
              <a:rPr lang="en-US" sz="1600" dirty="0"/>
              <a:t> </a:t>
            </a:r>
            <a:r>
              <a:rPr lang="en-US" sz="1600" dirty="0" err="1"/>
              <a:t>biologik</a:t>
            </a:r>
            <a:r>
              <a:rPr lang="en-US" sz="1600" dirty="0"/>
              <a:t> </a:t>
            </a:r>
            <a:r>
              <a:rPr lang="en-US" sz="1600" dirty="0" err="1"/>
              <a:t>ta'siri</a:t>
            </a:r>
            <a:r>
              <a:rPr lang="en-US" sz="1600" dirty="0"/>
              <a:t> </a:t>
            </a:r>
            <a:r>
              <a:rPr lang="en-US" sz="1600" dirty="0" err="1"/>
              <a:t>organizmning</a:t>
            </a:r>
            <a:r>
              <a:rPr lang="en-US" sz="1600" dirty="0"/>
              <a:t> </a:t>
            </a:r>
            <a:r>
              <a:rPr lang="en-US" sz="1600" dirty="0" err="1"/>
              <a:t>tuzilishi</a:t>
            </a:r>
            <a:r>
              <a:rPr lang="en-US" sz="1600" dirty="0"/>
              <a:t> </a:t>
            </a:r>
            <a:r>
              <a:rPr lang="en-US" sz="1600" dirty="0" err="1"/>
              <a:t>va</a:t>
            </a:r>
            <a:r>
              <a:rPr lang="en-US" sz="1600" dirty="0"/>
              <a:t> </a:t>
            </a:r>
            <a:r>
              <a:rPr lang="en-US" sz="1600" dirty="0" err="1"/>
              <a:t>faoliyatiga</a:t>
            </a:r>
            <a:r>
              <a:rPr lang="en-US" sz="1600" dirty="0"/>
              <a:t> </a:t>
            </a:r>
            <a:r>
              <a:rPr lang="en-US" sz="1600" dirty="0" err="1"/>
              <a:t>katta</a:t>
            </a:r>
            <a:r>
              <a:rPr lang="en-US" sz="1600" dirty="0"/>
              <a:t> </a:t>
            </a:r>
            <a:r>
              <a:rPr lang="en-US" sz="1600" dirty="0" err="1"/>
              <a:t>ta'sir</a:t>
            </a:r>
            <a:r>
              <a:rPr lang="en-US" sz="1600" dirty="0"/>
              <a:t> </a:t>
            </a:r>
            <a:r>
              <a:rPr lang="en-US" sz="1600" dirty="0" err="1"/>
              <a:t>ko'rsatishi</a:t>
            </a:r>
            <a:r>
              <a:rPr lang="en-US" sz="1600" dirty="0"/>
              <a:t> </a:t>
            </a:r>
            <a:r>
              <a:rPr lang="en-US" sz="1600" dirty="0" err="1"/>
              <a:t>mumkin</a:t>
            </a:r>
            <a:r>
              <a:rPr lang="en-US" sz="1600" dirty="0"/>
              <a:t>. </a:t>
            </a:r>
            <a:r>
              <a:rPr lang="en-US" sz="1600" dirty="0" err="1"/>
              <a:t>Ionlashtiruvchi</a:t>
            </a:r>
            <a:r>
              <a:rPr lang="en-US" sz="1600" dirty="0"/>
              <a:t> </a:t>
            </a:r>
            <a:r>
              <a:rPr lang="en-US" sz="1600" dirty="0" err="1"/>
              <a:t>nurlanish</a:t>
            </a:r>
            <a:r>
              <a:rPr lang="en-US" sz="1600" dirty="0"/>
              <a:t>, </a:t>
            </a:r>
            <a:r>
              <a:rPr lang="en-US" sz="1600" dirty="0" err="1"/>
              <a:t>masalan</a:t>
            </a:r>
            <a:r>
              <a:rPr lang="en-US" sz="1600" dirty="0"/>
              <a:t>, </a:t>
            </a:r>
            <a:r>
              <a:rPr lang="en-US" sz="1600" dirty="0" err="1"/>
              <a:t>rentgen</a:t>
            </a:r>
            <a:r>
              <a:rPr lang="en-US" sz="1600" dirty="0"/>
              <a:t> </a:t>
            </a:r>
            <a:r>
              <a:rPr lang="en-US" sz="1600" dirty="0" err="1"/>
              <a:t>nurlari</a:t>
            </a:r>
            <a:r>
              <a:rPr lang="en-US" sz="1600" dirty="0"/>
              <a:t>, gamma </a:t>
            </a:r>
            <a:r>
              <a:rPr lang="en-US" sz="1600" dirty="0" err="1"/>
              <a:t>nurlari</a:t>
            </a:r>
            <a:r>
              <a:rPr lang="en-US" sz="1600" dirty="0"/>
              <a:t> </a:t>
            </a:r>
            <a:r>
              <a:rPr lang="en-US" sz="1600" dirty="0" err="1"/>
              <a:t>va</a:t>
            </a:r>
            <a:r>
              <a:rPr lang="en-US" sz="1600" dirty="0"/>
              <a:t> beta </a:t>
            </a:r>
            <a:r>
              <a:rPr lang="en-US" sz="1600" dirty="0" err="1"/>
              <a:t>zarrachalari</a:t>
            </a:r>
            <a:r>
              <a:rPr lang="en-US" sz="1600" dirty="0"/>
              <a:t> </a:t>
            </a:r>
            <a:r>
              <a:rPr lang="en-US" sz="1600" dirty="0" err="1"/>
              <a:t>kabi</a:t>
            </a:r>
            <a:r>
              <a:rPr lang="en-US" sz="1600" dirty="0"/>
              <a:t> </a:t>
            </a:r>
            <a:r>
              <a:rPr lang="en-US" sz="1600" dirty="0" err="1"/>
              <a:t>yuqori</a:t>
            </a:r>
            <a:r>
              <a:rPr lang="en-US" sz="1600" dirty="0"/>
              <a:t> </a:t>
            </a:r>
            <a:r>
              <a:rPr lang="en-US" sz="1600" dirty="0" err="1"/>
              <a:t>energiyali</a:t>
            </a:r>
            <a:r>
              <a:rPr lang="en-US" sz="1600" dirty="0"/>
              <a:t> </a:t>
            </a:r>
            <a:r>
              <a:rPr lang="en-US" sz="1600" dirty="0" err="1"/>
              <a:t>elektromagnit</a:t>
            </a:r>
            <a:r>
              <a:rPr lang="en-US" sz="1600" dirty="0"/>
              <a:t> </a:t>
            </a:r>
            <a:r>
              <a:rPr lang="en-US" sz="1600" dirty="0" err="1"/>
              <a:t>to'lqinlari</a:t>
            </a:r>
            <a:r>
              <a:rPr lang="en-US" sz="1600" dirty="0"/>
              <a:t> </a:t>
            </a:r>
            <a:r>
              <a:rPr lang="en-US" sz="1600" dirty="0" err="1"/>
              <a:t>yoki</a:t>
            </a:r>
            <a:r>
              <a:rPr lang="en-US" sz="1600" dirty="0"/>
              <a:t> </a:t>
            </a:r>
            <a:r>
              <a:rPr lang="en-US" sz="1600" dirty="0" err="1"/>
              <a:t>zarrachalar</a:t>
            </a:r>
            <a:r>
              <a:rPr lang="en-US" sz="1600" dirty="0"/>
              <a:t> </a:t>
            </a:r>
            <a:r>
              <a:rPr lang="en-US" sz="1600" dirty="0" err="1"/>
              <a:t>bilan</a:t>
            </a:r>
            <a:r>
              <a:rPr lang="en-US" sz="1600" dirty="0"/>
              <a:t> </a:t>
            </a:r>
            <a:r>
              <a:rPr lang="en-US" sz="1600" dirty="0" err="1"/>
              <a:t>bog'liq</a:t>
            </a:r>
            <a:r>
              <a:rPr lang="en-US" sz="1600" dirty="0"/>
              <a:t> </a:t>
            </a:r>
            <a:r>
              <a:rPr lang="en-US" sz="1600" dirty="0" err="1"/>
              <a:t>bo'lib</a:t>
            </a:r>
            <a:r>
              <a:rPr lang="en-US" sz="1600" dirty="0"/>
              <a:t>, </a:t>
            </a:r>
            <a:r>
              <a:rPr lang="en-US" sz="1600" dirty="0" err="1"/>
              <a:t>ularning</a:t>
            </a:r>
            <a:r>
              <a:rPr lang="en-US" sz="1600" dirty="0"/>
              <a:t> </a:t>
            </a:r>
            <a:r>
              <a:rPr lang="en-US" sz="1600" dirty="0" err="1"/>
              <a:t>organizmga</a:t>
            </a:r>
            <a:r>
              <a:rPr lang="en-US" sz="1600" dirty="0"/>
              <a:t> </a:t>
            </a:r>
            <a:r>
              <a:rPr lang="en-US" sz="1600" dirty="0" err="1"/>
              <a:t>ta'siri</a:t>
            </a:r>
            <a:r>
              <a:rPr lang="en-US" sz="1600" dirty="0"/>
              <a:t> </a:t>
            </a:r>
            <a:r>
              <a:rPr lang="en-US" sz="1600" dirty="0" err="1"/>
              <a:t>quyidagi</a:t>
            </a:r>
            <a:r>
              <a:rPr lang="en-US" sz="1600" dirty="0"/>
              <a:t> </a:t>
            </a:r>
            <a:r>
              <a:rPr lang="en-US" sz="1600" dirty="0" err="1"/>
              <a:t>asosiy</a:t>
            </a:r>
            <a:r>
              <a:rPr lang="en-US" sz="1600" dirty="0"/>
              <a:t> </a:t>
            </a:r>
            <a:r>
              <a:rPr lang="en-US" sz="1600" dirty="0" err="1"/>
              <a:t>jihatlarni</a:t>
            </a:r>
            <a:r>
              <a:rPr lang="en-US" sz="1600" dirty="0"/>
              <a:t> </a:t>
            </a:r>
            <a:r>
              <a:rPr lang="en-US" sz="1600" dirty="0" err="1"/>
              <a:t>o'z</a:t>
            </a:r>
            <a:r>
              <a:rPr lang="en-US" sz="1600" dirty="0"/>
              <a:t> </a:t>
            </a:r>
            <a:r>
              <a:rPr lang="en-US" sz="1600" dirty="0" err="1"/>
              <a:t>ichiga</a:t>
            </a:r>
            <a:r>
              <a:rPr lang="en-US" sz="1600" dirty="0"/>
              <a:t> </a:t>
            </a:r>
            <a:r>
              <a:rPr lang="en-US" sz="1600" dirty="0" err="1"/>
              <a:t>oladi</a:t>
            </a:r>
            <a:r>
              <a:rPr lang="en-US" sz="1600" dirty="0"/>
              <a:t>:</a:t>
            </a:r>
          </a:p>
          <a:p>
            <a:pPr marL="0" indent="0" algn="just">
              <a:lnSpc>
                <a:spcPct val="150000"/>
              </a:lnSpc>
              <a:spcBef>
                <a:spcPts val="0"/>
              </a:spcBef>
              <a:buNone/>
            </a:pPr>
            <a:r>
              <a:rPr lang="en-US" sz="1600" dirty="0"/>
              <a:t>1. </a:t>
            </a:r>
            <a:r>
              <a:rPr lang="en-US" sz="1600" dirty="0" err="1"/>
              <a:t>Hujayra</a:t>
            </a:r>
            <a:r>
              <a:rPr lang="en-US" sz="1600" dirty="0"/>
              <a:t> </a:t>
            </a:r>
            <a:r>
              <a:rPr lang="en-US" sz="1600" dirty="0" err="1"/>
              <a:t>zararlanishi</a:t>
            </a:r>
            <a:r>
              <a:rPr lang="en-US" sz="1600" dirty="0"/>
              <a:t>: </a:t>
            </a:r>
            <a:r>
              <a:rPr lang="en-US" sz="1600" dirty="0" err="1"/>
              <a:t>Ionlashtiruvchi</a:t>
            </a:r>
            <a:r>
              <a:rPr lang="en-US" sz="1600" dirty="0"/>
              <a:t> </a:t>
            </a:r>
            <a:r>
              <a:rPr lang="en-US" sz="1600" dirty="0" err="1"/>
              <a:t>nurlanish</a:t>
            </a:r>
            <a:r>
              <a:rPr lang="en-US" sz="1600" dirty="0"/>
              <a:t> </a:t>
            </a:r>
            <a:r>
              <a:rPr lang="en-US" sz="1600" dirty="0" err="1"/>
              <a:t>hujayralar</a:t>
            </a:r>
            <a:r>
              <a:rPr lang="en-US" sz="1600" dirty="0"/>
              <a:t> </a:t>
            </a:r>
            <a:r>
              <a:rPr lang="en-US" sz="1600" dirty="0" err="1"/>
              <a:t>ichidagi</a:t>
            </a:r>
            <a:r>
              <a:rPr lang="en-US" sz="1600" dirty="0"/>
              <a:t> </a:t>
            </a:r>
            <a:r>
              <a:rPr lang="en-US" sz="1600" dirty="0" err="1"/>
              <a:t>molekulalarni</a:t>
            </a:r>
            <a:r>
              <a:rPr lang="en-US" sz="1600" dirty="0"/>
              <a:t> </a:t>
            </a:r>
            <a:r>
              <a:rPr lang="en-US" sz="1600" dirty="0" err="1"/>
              <a:t>ionlashtirib</a:t>
            </a:r>
            <a:r>
              <a:rPr lang="en-US" sz="1600" dirty="0"/>
              <a:t>, </a:t>
            </a:r>
            <a:r>
              <a:rPr lang="en-US" sz="1600" dirty="0" err="1"/>
              <a:t>ularning</a:t>
            </a:r>
            <a:r>
              <a:rPr lang="en-US" sz="1600" dirty="0"/>
              <a:t> </a:t>
            </a:r>
            <a:r>
              <a:rPr lang="en-US" sz="1600" dirty="0" err="1"/>
              <a:t>strukturasini</a:t>
            </a:r>
            <a:r>
              <a:rPr lang="en-US" sz="1600" dirty="0"/>
              <a:t> </a:t>
            </a:r>
            <a:r>
              <a:rPr lang="en-US" sz="1600" dirty="0" err="1"/>
              <a:t>o'zgartirishi</a:t>
            </a:r>
            <a:r>
              <a:rPr lang="en-US" sz="1600" dirty="0"/>
              <a:t> </a:t>
            </a:r>
            <a:r>
              <a:rPr lang="en-US" sz="1600" dirty="0" err="1"/>
              <a:t>mumkin</a:t>
            </a:r>
            <a:r>
              <a:rPr lang="en-US" sz="1600" dirty="0"/>
              <a:t>. Bu, </a:t>
            </a:r>
            <a:r>
              <a:rPr lang="en-US" sz="1600" dirty="0" err="1"/>
              <a:t>o'z</a:t>
            </a:r>
            <a:r>
              <a:rPr lang="en-US" sz="1600" dirty="0"/>
              <a:t> </a:t>
            </a:r>
            <a:r>
              <a:rPr lang="en-US" sz="1600" dirty="0" err="1"/>
              <a:t>navbatida</a:t>
            </a:r>
            <a:r>
              <a:rPr lang="en-US" sz="1600" dirty="0"/>
              <a:t>, DNK </a:t>
            </a:r>
            <a:r>
              <a:rPr lang="en-US" sz="1600" dirty="0" err="1"/>
              <a:t>ning</a:t>
            </a:r>
            <a:r>
              <a:rPr lang="en-US" sz="1600" dirty="0"/>
              <a:t> </a:t>
            </a:r>
            <a:r>
              <a:rPr lang="en-US" sz="1600" dirty="0" err="1"/>
              <a:t>buzilishiga</a:t>
            </a:r>
            <a:r>
              <a:rPr lang="en-US" sz="1600" dirty="0"/>
              <a:t> </a:t>
            </a:r>
            <a:r>
              <a:rPr lang="en-US" sz="1600" dirty="0" err="1"/>
              <a:t>va</a:t>
            </a:r>
            <a:r>
              <a:rPr lang="en-US" sz="1600" dirty="0"/>
              <a:t> </a:t>
            </a:r>
            <a:r>
              <a:rPr lang="en-US" sz="1600" dirty="0" err="1"/>
              <a:t>hujayralarning</a:t>
            </a:r>
            <a:r>
              <a:rPr lang="en-US" sz="1600" dirty="0"/>
              <a:t> normal </a:t>
            </a:r>
            <a:r>
              <a:rPr lang="en-US" sz="1600" dirty="0" err="1"/>
              <a:t>faoliyatining</a:t>
            </a:r>
            <a:r>
              <a:rPr lang="en-US" sz="1600" dirty="0"/>
              <a:t> </a:t>
            </a:r>
            <a:r>
              <a:rPr lang="en-US" sz="1600" dirty="0" err="1"/>
              <a:t>buzilishiga</a:t>
            </a:r>
            <a:r>
              <a:rPr lang="en-US" sz="1600" dirty="0"/>
              <a:t> </a:t>
            </a:r>
            <a:r>
              <a:rPr lang="en-US" sz="1600" dirty="0" err="1"/>
              <a:t>olib</a:t>
            </a:r>
            <a:r>
              <a:rPr lang="en-US" sz="1600" dirty="0"/>
              <a:t> </a:t>
            </a:r>
            <a:r>
              <a:rPr lang="en-US" sz="1600" dirty="0" err="1"/>
              <a:t>keladi</a:t>
            </a:r>
            <a:r>
              <a:rPr lang="en-US" sz="1600" dirty="0"/>
              <a:t>.</a:t>
            </a:r>
          </a:p>
          <a:p>
            <a:pPr marL="0" indent="0" algn="just">
              <a:lnSpc>
                <a:spcPct val="150000"/>
              </a:lnSpc>
              <a:spcBef>
                <a:spcPts val="0"/>
              </a:spcBef>
              <a:buNone/>
            </a:pPr>
            <a:endParaRPr lang="en-US" sz="1600" dirty="0"/>
          </a:p>
          <a:p>
            <a:pPr marL="0" indent="0" algn="just">
              <a:lnSpc>
                <a:spcPct val="150000"/>
              </a:lnSpc>
              <a:spcBef>
                <a:spcPts val="0"/>
              </a:spcBef>
              <a:buNone/>
            </a:pPr>
            <a:r>
              <a:rPr lang="en-US" sz="1600" dirty="0"/>
              <a:t>2. </a:t>
            </a:r>
            <a:r>
              <a:rPr lang="en-US" sz="1600" dirty="0" err="1"/>
              <a:t>Genetik</a:t>
            </a:r>
            <a:r>
              <a:rPr lang="en-US" sz="1600" dirty="0"/>
              <a:t> </a:t>
            </a:r>
            <a:r>
              <a:rPr lang="en-US" sz="1600" dirty="0" err="1"/>
              <a:t>mutatsiyalar</a:t>
            </a:r>
            <a:r>
              <a:rPr lang="en-US" sz="1600" dirty="0"/>
              <a:t>: DNK </a:t>
            </a:r>
            <a:r>
              <a:rPr lang="en-US" sz="1600" dirty="0" err="1"/>
              <a:t>ning</a:t>
            </a:r>
            <a:r>
              <a:rPr lang="en-US" sz="1600" dirty="0"/>
              <a:t> </a:t>
            </a:r>
            <a:r>
              <a:rPr lang="en-US" sz="1600" dirty="0" err="1"/>
              <a:t>ionlashtiruvchi</a:t>
            </a:r>
            <a:r>
              <a:rPr lang="en-US" sz="1600" dirty="0"/>
              <a:t> </a:t>
            </a:r>
            <a:r>
              <a:rPr lang="en-US" sz="1600" dirty="0" err="1"/>
              <a:t>nurlanish</a:t>
            </a:r>
            <a:r>
              <a:rPr lang="en-US" sz="1600" dirty="0"/>
              <a:t> </a:t>
            </a:r>
            <a:r>
              <a:rPr lang="en-US" sz="1600" dirty="0" err="1"/>
              <a:t>ta'sirida</a:t>
            </a:r>
            <a:r>
              <a:rPr lang="en-US" sz="1600" dirty="0"/>
              <a:t> </a:t>
            </a:r>
            <a:r>
              <a:rPr lang="en-US" sz="1600" dirty="0" err="1"/>
              <a:t>o'zgarishi</a:t>
            </a:r>
            <a:r>
              <a:rPr lang="en-US" sz="1600" dirty="0"/>
              <a:t> </a:t>
            </a:r>
            <a:r>
              <a:rPr lang="en-US" sz="1600" dirty="0" err="1"/>
              <a:t>genetik</a:t>
            </a:r>
            <a:r>
              <a:rPr lang="en-US" sz="1600" dirty="0"/>
              <a:t> </a:t>
            </a:r>
            <a:r>
              <a:rPr lang="en-US" sz="1600" dirty="0" err="1"/>
              <a:t>mutatsiyalarga</a:t>
            </a:r>
            <a:r>
              <a:rPr lang="en-US" sz="1600" dirty="0"/>
              <a:t> </a:t>
            </a:r>
            <a:r>
              <a:rPr lang="en-US" sz="1600" dirty="0" err="1"/>
              <a:t>sabab</a:t>
            </a:r>
            <a:r>
              <a:rPr lang="en-US" sz="1600" dirty="0"/>
              <a:t> </a:t>
            </a:r>
            <a:r>
              <a:rPr lang="en-US" sz="1600" dirty="0" err="1"/>
              <a:t>bo'lishi</a:t>
            </a:r>
            <a:r>
              <a:rPr lang="en-US" sz="1600" dirty="0"/>
              <a:t> </a:t>
            </a:r>
            <a:r>
              <a:rPr lang="en-US" sz="1600" dirty="0" err="1"/>
              <a:t>mumkin</a:t>
            </a:r>
            <a:r>
              <a:rPr lang="en-US" sz="1600" dirty="0"/>
              <a:t>. Bu </a:t>
            </a:r>
            <a:r>
              <a:rPr lang="en-US" sz="1600" dirty="0" err="1"/>
              <a:t>mutatsiyalar</a:t>
            </a:r>
            <a:r>
              <a:rPr lang="en-US" sz="1600" dirty="0"/>
              <a:t> </a:t>
            </a:r>
            <a:r>
              <a:rPr lang="en-US" sz="1600" dirty="0" err="1"/>
              <a:t>keyinchalik</a:t>
            </a:r>
            <a:r>
              <a:rPr lang="en-US" sz="1600" dirty="0"/>
              <a:t> </a:t>
            </a:r>
            <a:r>
              <a:rPr lang="en-US" sz="1600" dirty="0" err="1"/>
              <a:t>saraton</a:t>
            </a:r>
            <a:r>
              <a:rPr lang="en-US" sz="1600" dirty="0"/>
              <a:t> </a:t>
            </a:r>
            <a:r>
              <a:rPr lang="en-US" sz="1600" dirty="0" err="1"/>
              <a:t>kabi</a:t>
            </a:r>
            <a:r>
              <a:rPr lang="en-US" sz="1600" dirty="0"/>
              <a:t> </a:t>
            </a:r>
            <a:r>
              <a:rPr lang="en-US" sz="1600" dirty="0" err="1"/>
              <a:t>kasalliklarning</a:t>
            </a:r>
            <a:r>
              <a:rPr lang="en-US" sz="1600" dirty="0"/>
              <a:t> </a:t>
            </a:r>
            <a:r>
              <a:rPr lang="en-US" sz="1600" dirty="0" err="1"/>
              <a:t>rivojlanishiga</a:t>
            </a:r>
            <a:r>
              <a:rPr lang="en-US" sz="1600" dirty="0"/>
              <a:t> </a:t>
            </a:r>
            <a:r>
              <a:rPr lang="en-US" sz="1600" dirty="0" err="1"/>
              <a:t>olib</a:t>
            </a:r>
            <a:r>
              <a:rPr lang="en-US" sz="1600" dirty="0"/>
              <a:t> </a:t>
            </a:r>
            <a:r>
              <a:rPr lang="en-US" sz="1600" dirty="0" err="1"/>
              <a:t>kelishi</a:t>
            </a:r>
            <a:r>
              <a:rPr lang="en-US" sz="1600" dirty="0"/>
              <a:t> </a:t>
            </a:r>
            <a:r>
              <a:rPr lang="en-US" sz="1600" dirty="0" err="1"/>
              <a:t>mumkin</a:t>
            </a:r>
            <a:r>
              <a:rPr lang="en-US" sz="1600" dirty="0"/>
              <a:t>.</a:t>
            </a:r>
          </a:p>
          <a:p>
            <a:pPr marL="109855" indent="0" algn="just">
              <a:buNone/>
            </a:pPr>
            <a:endParaRPr lang="en-US"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476672"/>
            <a:ext cx="8229600" cy="5530619"/>
          </a:xfrm>
        </p:spPr>
        <p:txBody>
          <a:bodyPr>
            <a:normAutofit lnSpcReduction="10000"/>
          </a:bodyPr>
          <a:lstStyle/>
          <a:p>
            <a:pPr marL="0" indent="0" algn="just">
              <a:lnSpc>
                <a:spcPct val="150000"/>
              </a:lnSpc>
              <a:spcBef>
                <a:spcPts val="0"/>
              </a:spcBef>
              <a:buNone/>
            </a:pPr>
            <a:r>
              <a:rPr lang="en-US" sz="1600" dirty="0"/>
              <a:t>3. </a:t>
            </a:r>
            <a:r>
              <a:rPr lang="en-US" sz="1600" dirty="0" err="1"/>
              <a:t>Oqsil</a:t>
            </a:r>
            <a:r>
              <a:rPr lang="en-US" sz="1600" dirty="0"/>
              <a:t> </a:t>
            </a:r>
            <a:r>
              <a:rPr lang="en-US" sz="1600" dirty="0" err="1"/>
              <a:t>sintezining</a:t>
            </a:r>
            <a:r>
              <a:rPr lang="en-US" sz="1600" dirty="0"/>
              <a:t> </a:t>
            </a:r>
            <a:r>
              <a:rPr lang="en-US" sz="1600" dirty="0" err="1"/>
              <a:t>buzilishi</a:t>
            </a:r>
            <a:r>
              <a:rPr lang="en-US" sz="1600" dirty="0"/>
              <a:t>: </a:t>
            </a:r>
            <a:r>
              <a:rPr lang="en-US" sz="1600" dirty="0" err="1"/>
              <a:t>Ionlashtiruvchi</a:t>
            </a:r>
            <a:r>
              <a:rPr lang="en-US" sz="1600" dirty="0"/>
              <a:t> </a:t>
            </a:r>
            <a:r>
              <a:rPr lang="en-US" sz="1600" dirty="0" err="1"/>
              <a:t>nurlanish</a:t>
            </a:r>
            <a:r>
              <a:rPr lang="en-US" sz="1600" dirty="0"/>
              <a:t> </a:t>
            </a:r>
            <a:r>
              <a:rPr lang="en-US" sz="1600" dirty="0" err="1"/>
              <a:t>oqsillarni</a:t>
            </a:r>
            <a:r>
              <a:rPr lang="en-US" sz="1600" dirty="0"/>
              <a:t> ham </a:t>
            </a:r>
            <a:r>
              <a:rPr lang="en-US" sz="1600" dirty="0" err="1"/>
              <a:t>zarar</a:t>
            </a:r>
            <a:r>
              <a:rPr lang="en-US" sz="1600" dirty="0"/>
              <a:t> </a:t>
            </a:r>
            <a:r>
              <a:rPr lang="en-US" sz="1600" dirty="0" err="1"/>
              <a:t>etkazishi</a:t>
            </a:r>
            <a:r>
              <a:rPr lang="en-US" sz="1600" dirty="0"/>
              <a:t> </a:t>
            </a:r>
            <a:r>
              <a:rPr lang="en-US" sz="1600" dirty="0" err="1"/>
              <a:t>mumkin</a:t>
            </a:r>
            <a:r>
              <a:rPr lang="en-US" sz="1600" dirty="0"/>
              <a:t>, </a:t>
            </a:r>
            <a:r>
              <a:rPr lang="en-US" sz="1600" dirty="0" err="1"/>
              <a:t>bu</a:t>
            </a:r>
            <a:r>
              <a:rPr lang="en-US" sz="1600" dirty="0"/>
              <a:t> </a:t>
            </a:r>
            <a:r>
              <a:rPr lang="en-US" sz="1600" dirty="0" err="1"/>
              <a:t>esa</a:t>
            </a:r>
            <a:r>
              <a:rPr lang="en-US" sz="1600" dirty="0"/>
              <a:t> </a:t>
            </a:r>
            <a:r>
              <a:rPr lang="en-US" sz="1600" dirty="0" err="1"/>
              <a:t>hujayralarning</a:t>
            </a:r>
            <a:r>
              <a:rPr lang="en-US" sz="1600" dirty="0"/>
              <a:t> normal </a:t>
            </a:r>
            <a:r>
              <a:rPr lang="en-US" sz="1600" dirty="0" err="1"/>
              <a:t>funktsiyasini</a:t>
            </a:r>
            <a:r>
              <a:rPr lang="en-US" sz="1600" dirty="0"/>
              <a:t> </a:t>
            </a:r>
            <a:r>
              <a:rPr lang="en-US" sz="1600" dirty="0" err="1"/>
              <a:t>bajarishga</a:t>
            </a:r>
            <a:r>
              <a:rPr lang="en-US" sz="1600" dirty="0"/>
              <a:t> </a:t>
            </a:r>
            <a:r>
              <a:rPr lang="en-US" sz="1600" dirty="0" err="1"/>
              <a:t>qodir</a:t>
            </a:r>
            <a:r>
              <a:rPr lang="en-US" sz="1600" dirty="0"/>
              <a:t> </a:t>
            </a:r>
            <a:r>
              <a:rPr lang="en-US" sz="1600" dirty="0" err="1"/>
              <a:t>emasligiga</a:t>
            </a:r>
            <a:r>
              <a:rPr lang="en-US" sz="1600" dirty="0"/>
              <a:t> </a:t>
            </a:r>
            <a:r>
              <a:rPr lang="en-US" sz="1600" dirty="0" err="1"/>
              <a:t>olib</a:t>
            </a:r>
            <a:r>
              <a:rPr lang="en-US" sz="1600" dirty="0"/>
              <a:t> </a:t>
            </a:r>
            <a:r>
              <a:rPr lang="en-US" sz="1600" dirty="0" err="1"/>
              <a:t>keladi</a:t>
            </a:r>
            <a:r>
              <a:rPr lang="en-US" sz="1600" dirty="0"/>
              <a:t>.</a:t>
            </a:r>
            <a:endParaRPr lang="ru-RU" sz="1600" dirty="0"/>
          </a:p>
          <a:p>
            <a:pPr marL="0" indent="0" algn="just">
              <a:lnSpc>
                <a:spcPct val="150000"/>
              </a:lnSpc>
              <a:spcBef>
                <a:spcPts val="0"/>
              </a:spcBef>
              <a:buNone/>
            </a:pPr>
            <a:endParaRPr lang="en-US" sz="1600" dirty="0"/>
          </a:p>
          <a:p>
            <a:pPr marL="0" indent="0" algn="just">
              <a:lnSpc>
                <a:spcPct val="150000"/>
              </a:lnSpc>
              <a:spcBef>
                <a:spcPts val="0"/>
              </a:spcBef>
              <a:buNone/>
            </a:pPr>
            <a:r>
              <a:rPr lang="en-US" sz="1600" dirty="0"/>
              <a:t>4. </a:t>
            </a:r>
            <a:r>
              <a:rPr lang="en-US" sz="1600" dirty="0" err="1"/>
              <a:t>Toksik</a:t>
            </a:r>
            <a:r>
              <a:rPr lang="en-US" sz="1600" dirty="0"/>
              <a:t> </a:t>
            </a:r>
            <a:r>
              <a:rPr lang="en-US" sz="1600" dirty="0" err="1"/>
              <a:t>effektlar</a:t>
            </a:r>
            <a:r>
              <a:rPr lang="en-US" sz="1600" dirty="0"/>
              <a:t>: </a:t>
            </a:r>
            <a:r>
              <a:rPr lang="en-US" sz="1600" dirty="0" err="1"/>
              <a:t>Nurlanishning</a:t>
            </a:r>
            <a:r>
              <a:rPr lang="en-US" sz="1600" dirty="0"/>
              <a:t> </a:t>
            </a:r>
            <a:r>
              <a:rPr lang="en-US" sz="1600" dirty="0" err="1"/>
              <a:t>yuqori</a:t>
            </a:r>
            <a:r>
              <a:rPr lang="en-US" sz="1600" dirty="0"/>
              <a:t> </a:t>
            </a:r>
            <a:r>
              <a:rPr lang="en-US" sz="1600" dirty="0" err="1"/>
              <a:t>dozalari</a:t>
            </a:r>
            <a:r>
              <a:rPr lang="en-US" sz="1600" dirty="0"/>
              <a:t> </a:t>
            </a:r>
            <a:r>
              <a:rPr lang="en-US" sz="1600" dirty="0" err="1"/>
              <a:t>organizmda</a:t>
            </a:r>
            <a:r>
              <a:rPr lang="en-US" sz="1600" dirty="0"/>
              <a:t> </a:t>
            </a:r>
            <a:r>
              <a:rPr lang="en-US" sz="1600" dirty="0" err="1"/>
              <a:t>toksik</a:t>
            </a:r>
            <a:r>
              <a:rPr lang="en-US" sz="1600" dirty="0"/>
              <a:t> </a:t>
            </a:r>
            <a:r>
              <a:rPr lang="en-US" sz="1600" dirty="0" err="1"/>
              <a:t>effektlar</a:t>
            </a:r>
            <a:r>
              <a:rPr lang="en-US" sz="1600" dirty="0"/>
              <a:t> </a:t>
            </a:r>
            <a:r>
              <a:rPr lang="en-US" sz="1600" dirty="0" err="1"/>
              <a:t>keltirib</a:t>
            </a:r>
            <a:r>
              <a:rPr lang="en-US" sz="1600" dirty="0"/>
              <a:t> </a:t>
            </a:r>
            <a:r>
              <a:rPr lang="en-US" sz="1600" dirty="0" err="1"/>
              <a:t>chiqarishi</a:t>
            </a:r>
            <a:r>
              <a:rPr lang="en-US" sz="1600" dirty="0"/>
              <a:t> </a:t>
            </a:r>
            <a:r>
              <a:rPr lang="en-US" sz="1600" dirty="0" err="1"/>
              <a:t>mumkin</a:t>
            </a:r>
            <a:r>
              <a:rPr lang="en-US" sz="1600" dirty="0"/>
              <a:t>, </a:t>
            </a:r>
            <a:r>
              <a:rPr lang="en-US" sz="1600" dirty="0" err="1"/>
              <a:t>masalan</a:t>
            </a:r>
            <a:r>
              <a:rPr lang="en-US" sz="1600" dirty="0"/>
              <a:t>, </a:t>
            </a:r>
            <a:r>
              <a:rPr lang="en-US" sz="1600" dirty="0" err="1"/>
              <a:t>terining</a:t>
            </a:r>
            <a:r>
              <a:rPr lang="en-US" sz="1600" dirty="0"/>
              <a:t> </a:t>
            </a:r>
            <a:r>
              <a:rPr lang="en-US" sz="1600" dirty="0" err="1"/>
              <a:t>kuyishlari</a:t>
            </a:r>
            <a:r>
              <a:rPr lang="en-US" sz="1600" dirty="0"/>
              <a:t> </a:t>
            </a:r>
            <a:r>
              <a:rPr lang="en-US" sz="1600" dirty="0" err="1"/>
              <a:t>yoki</a:t>
            </a:r>
            <a:r>
              <a:rPr lang="en-US" sz="1600" dirty="0"/>
              <a:t> </a:t>
            </a:r>
            <a:r>
              <a:rPr lang="en-US" sz="1600" dirty="0" err="1"/>
              <a:t>boshqa</a:t>
            </a:r>
            <a:r>
              <a:rPr lang="en-US" sz="1600" dirty="0"/>
              <a:t> </a:t>
            </a:r>
            <a:r>
              <a:rPr lang="en-US" sz="1600" dirty="0" err="1"/>
              <a:t>shikastlanishlar</a:t>
            </a:r>
            <a:r>
              <a:rPr lang="en-US" sz="1600" dirty="0"/>
              <a:t>.</a:t>
            </a:r>
          </a:p>
          <a:p>
            <a:pPr marL="0" indent="0" algn="just">
              <a:lnSpc>
                <a:spcPct val="150000"/>
              </a:lnSpc>
              <a:spcBef>
                <a:spcPts val="0"/>
              </a:spcBef>
              <a:buNone/>
            </a:pPr>
            <a:endParaRPr lang="en-US" sz="1600" dirty="0"/>
          </a:p>
          <a:p>
            <a:pPr marL="0" indent="0" algn="just">
              <a:lnSpc>
                <a:spcPct val="150000"/>
              </a:lnSpc>
              <a:spcBef>
                <a:spcPts val="0"/>
              </a:spcBef>
              <a:buNone/>
            </a:pPr>
            <a:r>
              <a:rPr lang="en-US" sz="1600" dirty="0"/>
              <a:t>5. </a:t>
            </a:r>
            <a:r>
              <a:rPr lang="en-US" sz="1600" dirty="0" err="1"/>
              <a:t>Radiatsiya</a:t>
            </a:r>
            <a:r>
              <a:rPr lang="en-US" sz="1600" dirty="0"/>
              <a:t> </a:t>
            </a:r>
            <a:r>
              <a:rPr lang="en-US" sz="1600" dirty="0" err="1"/>
              <a:t>kasalliklari</a:t>
            </a:r>
            <a:r>
              <a:rPr lang="en-US" sz="1600" dirty="0"/>
              <a:t>: </a:t>
            </a:r>
            <a:r>
              <a:rPr lang="en-US" sz="1600" dirty="0" err="1"/>
              <a:t>Yuqori</a:t>
            </a:r>
            <a:r>
              <a:rPr lang="en-US" sz="1600" dirty="0"/>
              <a:t> </a:t>
            </a:r>
            <a:r>
              <a:rPr lang="en-US" sz="1600" dirty="0" err="1"/>
              <a:t>dozalarda</a:t>
            </a:r>
            <a:r>
              <a:rPr lang="en-US" sz="1600" dirty="0"/>
              <a:t> </a:t>
            </a:r>
            <a:r>
              <a:rPr lang="en-US" sz="1600" dirty="0" err="1"/>
              <a:t>ionlashtiruvchi</a:t>
            </a:r>
            <a:r>
              <a:rPr lang="en-US" sz="1600" dirty="0"/>
              <a:t> </a:t>
            </a:r>
            <a:r>
              <a:rPr lang="en-US" sz="1600" dirty="0" err="1"/>
              <a:t>nurlanishga</a:t>
            </a:r>
            <a:r>
              <a:rPr lang="en-US" sz="1600" dirty="0"/>
              <a:t> </a:t>
            </a:r>
            <a:r>
              <a:rPr lang="en-US" sz="1600" dirty="0" err="1"/>
              <a:t>duchor</a:t>
            </a:r>
            <a:r>
              <a:rPr lang="en-US" sz="1600" dirty="0"/>
              <a:t> </a:t>
            </a:r>
            <a:r>
              <a:rPr lang="en-US" sz="1600" dirty="0" err="1"/>
              <a:t>bo'lgan</a:t>
            </a:r>
            <a:r>
              <a:rPr lang="en-US" sz="1600" dirty="0"/>
              <a:t> </a:t>
            </a:r>
            <a:r>
              <a:rPr lang="en-US" sz="1600" dirty="0" err="1"/>
              <a:t>odamlar</a:t>
            </a:r>
            <a:r>
              <a:rPr lang="en-US" sz="1600" dirty="0"/>
              <a:t> </a:t>
            </a:r>
            <a:r>
              <a:rPr lang="en-US" sz="1600" dirty="0" err="1"/>
              <a:t>radiatsiya</a:t>
            </a:r>
            <a:r>
              <a:rPr lang="en-US" sz="1600" dirty="0"/>
              <a:t> </a:t>
            </a:r>
            <a:r>
              <a:rPr lang="en-US" sz="1600" dirty="0" err="1"/>
              <a:t>kasalliklariga</a:t>
            </a:r>
            <a:r>
              <a:rPr lang="en-US" sz="1600" dirty="0"/>
              <a:t> (</a:t>
            </a:r>
            <a:r>
              <a:rPr lang="en-US" sz="1600" dirty="0" err="1"/>
              <a:t>masalan</a:t>
            </a:r>
            <a:r>
              <a:rPr lang="en-US" sz="1600" dirty="0"/>
              <a:t>, </a:t>
            </a:r>
            <a:r>
              <a:rPr lang="en-US" sz="1600" dirty="0" err="1"/>
              <a:t>akut</a:t>
            </a:r>
            <a:r>
              <a:rPr lang="en-US" sz="1600" dirty="0"/>
              <a:t> </a:t>
            </a:r>
            <a:r>
              <a:rPr lang="en-US" sz="1600" dirty="0" err="1"/>
              <a:t>radiatsiya</a:t>
            </a:r>
            <a:r>
              <a:rPr lang="en-US" sz="1600" dirty="0"/>
              <a:t> </a:t>
            </a:r>
            <a:r>
              <a:rPr lang="en-US" sz="1600" dirty="0" err="1"/>
              <a:t>sindromi</a:t>
            </a:r>
            <a:r>
              <a:rPr lang="en-US" sz="1600" dirty="0"/>
              <a:t>) </a:t>
            </a:r>
            <a:r>
              <a:rPr lang="en-US" sz="1600" dirty="0" err="1"/>
              <a:t>chalinishi</a:t>
            </a:r>
            <a:r>
              <a:rPr lang="en-US" sz="1600" dirty="0"/>
              <a:t> </a:t>
            </a:r>
            <a:r>
              <a:rPr lang="en-US" sz="1600" dirty="0" err="1"/>
              <a:t>mumkin</a:t>
            </a:r>
            <a:r>
              <a:rPr lang="en-US" sz="1600" dirty="0"/>
              <a:t>.</a:t>
            </a:r>
          </a:p>
          <a:p>
            <a:pPr marL="0" indent="0" algn="just">
              <a:lnSpc>
                <a:spcPct val="150000"/>
              </a:lnSpc>
              <a:spcBef>
                <a:spcPts val="0"/>
              </a:spcBef>
              <a:buNone/>
            </a:pPr>
            <a:endParaRPr lang="en-US" sz="1600" dirty="0"/>
          </a:p>
          <a:p>
            <a:pPr marL="0" indent="0" algn="just">
              <a:lnSpc>
                <a:spcPct val="150000"/>
              </a:lnSpc>
              <a:spcBef>
                <a:spcPts val="0"/>
              </a:spcBef>
              <a:buNone/>
            </a:pPr>
            <a:r>
              <a:rPr lang="en-US" sz="1600" dirty="0"/>
              <a:t>6. </a:t>
            </a:r>
            <a:r>
              <a:rPr lang="en-US" sz="1600" dirty="0" err="1"/>
              <a:t>Immun</a:t>
            </a:r>
            <a:r>
              <a:rPr lang="en-US" sz="1600" dirty="0"/>
              <a:t> </a:t>
            </a:r>
            <a:r>
              <a:rPr lang="en-US" sz="1600" dirty="0" err="1"/>
              <a:t>tizimining</a:t>
            </a:r>
            <a:r>
              <a:rPr lang="en-US" sz="1600" dirty="0"/>
              <a:t> </a:t>
            </a:r>
            <a:r>
              <a:rPr lang="en-US" sz="1600" dirty="0" err="1"/>
              <a:t>zaiflashuvi</a:t>
            </a:r>
            <a:r>
              <a:rPr lang="en-US" sz="1600" dirty="0"/>
              <a:t>: </a:t>
            </a:r>
            <a:r>
              <a:rPr lang="en-US" sz="1600" dirty="0" err="1"/>
              <a:t>Ionlashtiruvchi</a:t>
            </a:r>
            <a:r>
              <a:rPr lang="en-US" sz="1600" dirty="0"/>
              <a:t> </a:t>
            </a:r>
            <a:r>
              <a:rPr lang="en-US" sz="1600" dirty="0" err="1"/>
              <a:t>nurlanish</a:t>
            </a:r>
            <a:r>
              <a:rPr lang="en-US" sz="1600" dirty="0"/>
              <a:t> </a:t>
            </a:r>
            <a:r>
              <a:rPr lang="en-US" sz="1600" dirty="0" err="1"/>
              <a:t>immun</a:t>
            </a:r>
            <a:r>
              <a:rPr lang="en-US" sz="1600" dirty="0"/>
              <a:t> </a:t>
            </a:r>
            <a:r>
              <a:rPr lang="en-US" sz="1600" dirty="0" err="1"/>
              <a:t>tizimini</a:t>
            </a:r>
            <a:r>
              <a:rPr lang="en-US" sz="1600" dirty="0"/>
              <a:t> </a:t>
            </a:r>
            <a:r>
              <a:rPr lang="en-US" sz="1600" dirty="0" err="1"/>
              <a:t>zaiflashtirib</a:t>
            </a:r>
            <a:r>
              <a:rPr lang="en-US" sz="1600" dirty="0"/>
              <a:t>, </a:t>
            </a:r>
            <a:r>
              <a:rPr lang="en-US" sz="1600" dirty="0" err="1"/>
              <a:t>infeksion</a:t>
            </a:r>
            <a:r>
              <a:rPr lang="en-US" sz="1600" dirty="0"/>
              <a:t> </a:t>
            </a:r>
            <a:r>
              <a:rPr lang="en-US" sz="1600" dirty="0" err="1"/>
              <a:t>kasalliklarga</a:t>
            </a:r>
            <a:r>
              <a:rPr lang="en-US" sz="1600" dirty="0"/>
              <a:t> </a:t>
            </a:r>
            <a:r>
              <a:rPr lang="en-US" sz="1600" dirty="0" err="1"/>
              <a:t>qarshi</a:t>
            </a:r>
            <a:r>
              <a:rPr lang="en-US" sz="1600" dirty="0"/>
              <a:t> </a:t>
            </a:r>
            <a:r>
              <a:rPr lang="en-US" sz="1600" dirty="0" err="1"/>
              <a:t>kurash</a:t>
            </a:r>
            <a:r>
              <a:rPr lang="en-US" sz="1600" dirty="0"/>
              <a:t> </a:t>
            </a:r>
            <a:r>
              <a:rPr lang="en-US" sz="1600" dirty="0" err="1"/>
              <a:t>qobiliyatini</a:t>
            </a:r>
            <a:r>
              <a:rPr lang="en-US" sz="1600" dirty="0"/>
              <a:t> </a:t>
            </a:r>
            <a:r>
              <a:rPr lang="en-US" sz="1600" dirty="0" err="1"/>
              <a:t>pasaytirishi</a:t>
            </a:r>
            <a:r>
              <a:rPr lang="en-US" sz="1600" dirty="0"/>
              <a:t> </a:t>
            </a:r>
            <a:r>
              <a:rPr lang="en-US" sz="1600" dirty="0" err="1"/>
              <a:t>mumkin</a:t>
            </a:r>
            <a:r>
              <a:rPr lang="en-US" sz="1600" dirty="0"/>
              <a:t>.</a:t>
            </a:r>
            <a:endParaRPr lang="ru-RU"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980728"/>
            <a:ext cx="7835571"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386603"/>
          </a:xfrm>
        </p:spPr>
        <p:txBody>
          <a:bodyPr>
            <a:normAutofit/>
          </a:bodyPr>
          <a:lstStyle/>
          <a:p>
            <a:pPr marL="109855" indent="0" algn="ctr">
              <a:buNone/>
            </a:pPr>
            <a:r>
              <a:rPr lang="en-US" sz="2000" b="1" dirty="0"/>
              <a:t>Ionlashtiruvchi nurlanishning biologik tasiri</a:t>
            </a:r>
          </a:p>
          <a:p>
            <a:pPr marL="109855" indent="0">
              <a:buNone/>
            </a:pPr>
            <a:r>
              <a:rPr lang="en-US" sz="1600" dirty="0" err="1"/>
              <a:t>Radiatsiya</a:t>
            </a:r>
            <a:r>
              <a:rPr lang="en-US" sz="1600" dirty="0"/>
              <a:t> </a:t>
            </a:r>
            <a:r>
              <a:rPr lang="en-US" sz="1600" dirty="0" err="1"/>
              <a:t>biologik</a:t>
            </a:r>
            <a:r>
              <a:rPr lang="en-US" sz="1600" dirty="0"/>
              <a:t> </a:t>
            </a:r>
            <a:r>
              <a:rPr lang="en-US" sz="1600" dirty="0" err="1"/>
              <a:t>toʻqimalarga</a:t>
            </a:r>
            <a:r>
              <a:rPr lang="en-US" sz="1600" dirty="0"/>
              <a:t> </a:t>
            </a:r>
            <a:r>
              <a:rPr lang="en-US" sz="1600" dirty="0" err="1"/>
              <a:t>halokatli</a:t>
            </a:r>
            <a:r>
              <a:rPr lang="en-US" sz="1600" dirty="0"/>
              <a:t> </a:t>
            </a:r>
            <a:r>
              <a:rPr lang="en-US" sz="1600" dirty="0" err="1"/>
              <a:t>taʼsir</a:t>
            </a:r>
            <a:r>
              <a:rPr lang="en-US" sz="1600" dirty="0"/>
              <a:t> </a:t>
            </a:r>
            <a:r>
              <a:rPr lang="en-US" sz="1600" dirty="0" err="1"/>
              <a:t>koʻrsatadi</a:t>
            </a:r>
            <a:r>
              <a:rPr lang="en-US" sz="1600" dirty="0"/>
              <a:t>. </a:t>
            </a:r>
            <a:r>
              <a:rPr lang="en-US" sz="1600" dirty="0" err="1"/>
              <a:t>Zamonaviy</a:t>
            </a:r>
            <a:r>
              <a:rPr lang="en-US" sz="1600" dirty="0"/>
              <a:t> </a:t>
            </a:r>
            <a:r>
              <a:rPr lang="en-US" sz="1600" dirty="0" err="1"/>
              <a:t>fanda</a:t>
            </a:r>
            <a:r>
              <a:rPr lang="en-US" sz="1600" dirty="0"/>
              <a:t> </a:t>
            </a:r>
            <a:r>
              <a:rPr lang="en-US" sz="1600" dirty="0" err="1"/>
              <a:t>bunday</a:t>
            </a:r>
            <a:r>
              <a:rPr lang="en-US" sz="1600" dirty="0"/>
              <a:t> </a:t>
            </a:r>
            <a:r>
              <a:rPr lang="en-US" sz="1600" dirty="0" err="1"/>
              <a:t>oqibatlarning</a:t>
            </a:r>
            <a:r>
              <a:rPr lang="en-US" sz="1600" dirty="0"/>
              <a:t> 2 ta </a:t>
            </a:r>
            <a:r>
              <a:rPr lang="en-US" sz="1600" dirty="0" err="1"/>
              <a:t>varianti</a:t>
            </a:r>
            <a:r>
              <a:rPr lang="en-US" sz="1600" dirty="0"/>
              <a:t> </a:t>
            </a:r>
            <a:r>
              <a:rPr lang="en-US" sz="1600" dirty="0" err="1"/>
              <a:t>mavjud</a:t>
            </a:r>
            <a:r>
              <a:rPr lang="en-US" sz="1600" dirty="0"/>
              <a:t>: </a:t>
            </a:r>
            <a:r>
              <a:rPr lang="en-US" sz="1600" dirty="0" err="1"/>
              <a:t>deterministik</a:t>
            </a:r>
            <a:r>
              <a:rPr lang="en-US" sz="1600" dirty="0"/>
              <a:t> </a:t>
            </a:r>
            <a:r>
              <a:rPr lang="en-US" sz="1600" dirty="0" err="1"/>
              <a:t>va</a:t>
            </a:r>
            <a:r>
              <a:rPr lang="en-US" sz="1600" dirty="0"/>
              <a:t> </a:t>
            </a:r>
            <a:r>
              <a:rPr lang="en-US" sz="1600" dirty="0" err="1"/>
              <a:t>stokastik</a:t>
            </a:r>
            <a:r>
              <a:rPr lang="en-US" sz="1600" dirty="0"/>
              <a:t> </a:t>
            </a:r>
            <a:r>
              <a:rPr lang="en-US" sz="1600" dirty="0" err="1"/>
              <a:t>effektlar</a:t>
            </a:r>
            <a:r>
              <a:rPr lang="en-US" sz="1600" dirty="0"/>
              <a:t>. </a:t>
            </a:r>
            <a:r>
              <a:rPr lang="en-US" sz="1600" dirty="0" err="1"/>
              <a:t>Birinchi</a:t>
            </a:r>
            <a:r>
              <a:rPr lang="en-US" sz="1600" dirty="0"/>
              <a:t> tur </a:t>
            </a:r>
            <a:r>
              <a:rPr lang="en-US" sz="1600" dirty="0" err="1"/>
              <a:t>oldindan</a:t>
            </a:r>
            <a:r>
              <a:rPr lang="en-US" sz="1600" dirty="0"/>
              <a:t> </a:t>
            </a:r>
            <a:r>
              <a:rPr lang="en-US" sz="1600" dirty="0" err="1"/>
              <a:t>belgilangan</a:t>
            </a:r>
            <a:r>
              <a:rPr lang="en-US" sz="1600" dirty="0"/>
              <a:t> (</a:t>
            </a:r>
            <a:r>
              <a:rPr lang="en-US" sz="1600" dirty="0" err="1"/>
              <a:t>lotincha</a:t>
            </a:r>
            <a:r>
              <a:rPr lang="en-US" sz="1600" dirty="0"/>
              <a:t> </a:t>
            </a:r>
            <a:r>
              <a:rPr lang="en-US" sz="1600" dirty="0" err="1"/>
              <a:t>determino</a:t>
            </a:r>
            <a:r>
              <a:rPr lang="en-US" sz="1600" dirty="0"/>
              <a:t> - "</a:t>
            </a:r>
            <a:r>
              <a:rPr lang="en-US" sz="1600" dirty="0" err="1"/>
              <a:t>aniqlash</a:t>
            </a:r>
            <a:r>
              <a:rPr lang="en-US" sz="1600" dirty="0"/>
              <a:t>" </a:t>
            </a:r>
            <a:r>
              <a:rPr lang="en-US" sz="1600" dirty="0" err="1"/>
              <a:t>so'zidan</a:t>
            </a:r>
            <a:r>
              <a:rPr lang="en-US" sz="1600" dirty="0"/>
              <a:t>), </a:t>
            </a:r>
            <a:r>
              <a:rPr lang="en-US" sz="1600" dirty="0" err="1"/>
              <a:t>ya'ni</a:t>
            </a:r>
            <a:r>
              <a:rPr lang="en-US" sz="1600" dirty="0"/>
              <a:t> </a:t>
            </a:r>
            <a:r>
              <a:rPr lang="en-US" sz="1600" dirty="0" err="1"/>
              <a:t>oqibatlar</a:t>
            </a:r>
            <a:r>
              <a:rPr lang="en-US" sz="1600" dirty="0"/>
              <a:t> </a:t>
            </a:r>
            <a:r>
              <a:rPr lang="en-US" sz="1600" dirty="0" err="1"/>
              <a:t>doza</a:t>
            </a:r>
            <a:r>
              <a:rPr lang="en-US" sz="1600" dirty="0"/>
              <a:t> </a:t>
            </a:r>
            <a:r>
              <a:rPr lang="en-US" sz="1600" dirty="0" err="1"/>
              <a:t>chegarasiga</a:t>
            </a:r>
            <a:r>
              <a:rPr lang="en-US" sz="1600" dirty="0"/>
              <a:t> </a:t>
            </a:r>
            <a:r>
              <a:rPr lang="en-US" sz="1600" dirty="0" err="1"/>
              <a:t>erishilganda</a:t>
            </a:r>
            <a:r>
              <a:rPr lang="en-US" sz="1600" dirty="0"/>
              <a:t> </a:t>
            </a:r>
            <a:r>
              <a:rPr lang="en-US" sz="1600" dirty="0" err="1"/>
              <a:t>yuzaga</a:t>
            </a:r>
            <a:r>
              <a:rPr lang="en-US" sz="1600" dirty="0"/>
              <a:t> </a:t>
            </a:r>
            <a:r>
              <a:rPr lang="en-US" sz="1600" dirty="0" err="1"/>
              <a:t>keladi</a:t>
            </a:r>
            <a:r>
              <a:rPr lang="en-US" sz="1600" dirty="0"/>
              <a:t>. Agar u </a:t>
            </a:r>
            <a:r>
              <a:rPr lang="en-US" sz="1600" dirty="0" err="1"/>
              <a:t>oshib</a:t>
            </a:r>
            <a:r>
              <a:rPr lang="en-US" sz="1600" dirty="0"/>
              <a:t> </a:t>
            </a:r>
            <a:r>
              <a:rPr lang="en-US" sz="1600" dirty="0" err="1"/>
              <a:t>ketsa</a:t>
            </a:r>
            <a:r>
              <a:rPr lang="en-US" sz="1600" dirty="0"/>
              <a:t>, o’lim </a:t>
            </a:r>
            <a:r>
              <a:rPr lang="en-US" sz="1600" dirty="0" err="1"/>
              <a:t>xavfi</a:t>
            </a:r>
            <a:r>
              <a:rPr lang="en-US" sz="1600" dirty="0"/>
              <a:t> </a:t>
            </a:r>
            <a:r>
              <a:rPr lang="en-US" sz="1600" dirty="0" err="1"/>
              <a:t>ortadi</a:t>
            </a:r>
            <a:r>
              <a:rPr lang="en-US" sz="1600" dirty="0"/>
              <a:t>.</a:t>
            </a:r>
          </a:p>
          <a:p>
            <a:endParaRPr lang="en-US" sz="1600" dirty="0"/>
          </a:p>
          <a:p>
            <a:r>
              <a:rPr lang="en-US" sz="1600" dirty="0" err="1"/>
              <a:t>Deterministik</a:t>
            </a:r>
            <a:r>
              <a:rPr lang="en-US" sz="1600" dirty="0"/>
              <a:t> </a:t>
            </a:r>
            <a:r>
              <a:rPr lang="en-US" sz="1600" dirty="0" err="1"/>
              <a:t>ta'sirlardan</a:t>
            </a:r>
            <a:r>
              <a:rPr lang="en-US" sz="1600" dirty="0"/>
              <a:t> </a:t>
            </a:r>
            <a:r>
              <a:rPr lang="en-US" sz="1600" dirty="0" err="1"/>
              <a:t>kelib</a:t>
            </a:r>
            <a:r>
              <a:rPr lang="en-US" sz="1600" dirty="0"/>
              <a:t> </a:t>
            </a:r>
            <a:r>
              <a:rPr lang="en-US" sz="1600" dirty="0" err="1"/>
              <a:t>chiqadigan</a:t>
            </a:r>
            <a:r>
              <a:rPr lang="en-US" sz="1600" dirty="0"/>
              <a:t> </a:t>
            </a:r>
            <a:r>
              <a:rPr lang="en-US" sz="1600" dirty="0" err="1"/>
              <a:t>patologiyalarga</a:t>
            </a:r>
            <a:r>
              <a:rPr lang="en-US" sz="1600" dirty="0"/>
              <a:t> </a:t>
            </a:r>
            <a:r>
              <a:rPr lang="en-US" sz="1600" dirty="0" err="1"/>
              <a:t>o'tkir</a:t>
            </a:r>
            <a:r>
              <a:rPr lang="en-US" sz="1600" dirty="0"/>
              <a:t> </a:t>
            </a:r>
            <a:r>
              <a:rPr lang="en-US" sz="1600" dirty="0" err="1"/>
              <a:t>radiatsiya</a:t>
            </a:r>
            <a:r>
              <a:rPr lang="en-US" sz="1600" dirty="0"/>
              <a:t> </a:t>
            </a:r>
            <a:r>
              <a:rPr lang="en-US" sz="1600" dirty="0" err="1"/>
              <a:t>shikastlanishi</a:t>
            </a:r>
            <a:r>
              <a:rPr lang="en-US" sz="1600" dirty="0"/>
              <a:t>, </a:t>
            </a:r>
            <a:r>
              <a:rPr lang="en-US" sz="1600" dirty="0" err="1"/>
              <a:t>radiatsiya</a:t>
            </a:r>
            <a:r>
              <a:rPr lang="en-US" sz="1600" dirty="0"/>
              <a:t> </a:t>
            </a:r>
            <a:r>
              <a:rPr lang="en-US" sz="1600" dirty="0" err="1"/>
              <a:t>sindromlari</a:t>
            </a:r>
            <a:r>
              <a:rPr lang="en-US" sz="1600" dirty="0"/>
              <a:t> (</a:t>
            </a:r>
            <a:r>
              <a:rPr lang="en-US" sz="1600" dirty="0" err="1"/>
              <a:t>suyak</a:t>
            </a:r>
            <a:r>
              <a:rPr lang="en-US" sz="1600" dirty="0"/>
              <a:t> </a:t>
            </a:r>
            <a:r>
              <a:rPr lang="en-US" sz="1600" dirty="0" err="1"/>
              <a:t>iligi</a:t>
            </a:r>
            <a:r>
              <a:rPr lang="en-US" sz="1600" dirty="0"/>
              <a:t>, </a:t>
            </a:r>
            <a:r>
              <a:rPr lang="en-US" sz="1600" dirty="0" err="1"/>
              <a:t>oshqozon-ichak</a:t>
            </a:r>
            <a:r>
              <a:rPr lang="en-US" sz="1600" dirty="0"/>
              <a:t>, </a:t>
            </a:r>
            <a:r>
              <a:rPr lang="en-US" sz="1600" dirty="0" err="1"/>
              <a:t>miya</a:t>
            </a:r>
            <a:r>
              <a:rPr lang="en-US" sz="1600" dirty="0"/>
              <a:t>), </a:t>
            </a:r>
            <a:r>
              <a:rPr lang="en-US" sz="1600" dirty="0" err="1"/>
              <a:t>reproduktiv</a:t>
            </a:r>
            <a:r>
              <a:rPr lang="en-US" sz="1600" dirty="0"/>
              <a:t> </a:t>
            </a:r>
            <a:r>
              <a:rPr lang="en-US" sz="1600" dirty="0" err="1"/>
              <a:t>funktsiyaning</a:t>
            </a:r>
            <a:r>
              <a:rPr lang="en-US" sz="1600" dirty="0"/>
              <a:t> </a:t>
            </a:r>
            <a:r>
              <a:rPr lang="en-US" sz="1600" dirty="0" err="1"/>
              <a:t>yomonlashishi</a:t>
            </a:r>
            <a:r>
              <a:rPr lang="en-US" sz="1600" dirty="0"/>
              <a:t>, </a:t>
            </a:r>
            <a:r>
              <a:rPr lang="en-US" sz="1600" dirty="0" err="1"/>
              <a:t>katarakta</a:t>
            </a:r>
            <a:r>
              <a:rPr lang="en-US" sz="1600" dirty="0"/>
              <a:t> </a:t>
            </a:r>
            <a:r>
              <a:rPr lang="en-US" sz="1600" dirty="0" err="1"/>
              <a:t>kiradi</a:t>
            </a:r>
            <a:r>
              <a:rPr lang="en-US" sz="1600" dirty="0"/>
              <a:t>. </a:t>
            </a:r>
            <a:r>
              <a:rPr lang="en-US" sz="1600" dirty="0" err="1"/>
              <a:t>Ular</a:t>
            </a:r>
            <a:r>
              <a:rPr lang="en-US" sz="1600" dirty="0"/>
              <a:t> </a:t>
            </a:r>
            <a:r>
              <a:rPr lang="en-US" sz="1600" dirty="0" err="1"/>
              <a:t>nurlanish</a:t>
            </a:r>
            <a:r>
              <a:rPr lang="en-US" sz="1600" dirty="0"/>
              <a:t> </a:t>
            </a:r>
            <a:r>
              <a:rPr lang="en-US" sz="1600" dirty="0" err="1"/>
              <a:t>dozasini</a:t>
            </a:r>
            <a:r>
              <a:rPr lang="en-US" sz="1600" dirty="0"/>
              <a:t> </a:t>
            </a:r>
            <a:r>
              <a:rPr lang="en-US" sz="1600" dirty="0" err="1"/>
              <a:t>olgandan</a:t>
            </a:r>
            <a:r>
              <a:rPr lang="en-US" sz="1600" dirty="0"/>
              <a:t> </a:t>
            </a:r>
            <a:r>
              <a:rPr lang="en-US" sz="1600" dirty="0" err="1"/>
              <a:t>keyin</a:t>
            </a:r>
            <a:r>
              <a:rPr lang="en-US" sz="1600" dirty="0"/>
              <a:t> </a:t>
            </a:r>
            <a:r>
              <a:rPr lang="en-US" sz="1600" dirty="0" err="1"/>
              <a:t>imkon</a:t>
            </a:r>
            <a:r>
              <a:rPr lang="en-US" sz="1600" dirty="0"/>
              <a:t> </a:t>
            </a:r>
            <a:r>
              <a:rPr lang="en-US" sz="1600" dirty="0" err="1"/>
              <a:t>qadar</a:t>
            </a:r>
            <a:r>
              <a:rPr lang="en-US" sz="1600" dirty="0"/>
              <a:t> </a:t>
            </a:r>
            <a:r>
              <a:rPr lang="en-US" sz="1600" dirty="0" err="1"/>
              <a:t>tezroq</a:t>
            </a:r>
            <a:r>
              <a:rPr lang="en-US" sz="1600" dirty="0"/>
              <a:t>, </a:t>
            </a:r>
            <a:r>
              <a:rPr lang="en-US" sz="1600" dirty="0" err="1"/>
              <a:t>kamroq</a:t>
            </a:r>
            <a:r>
              <a:rPr lang="en-US" sz="1600" dirty="0"/>
              <a:t> </a:t>
            </a:r>
            <a:r>
              <a:rPr lang="en-US" sz="1600" dirty="0" err="1"/>
              <a:t>tez-tez</a:t>
            </a:r>
            <a:r>
              <a:rPr lang="en-US" sz="1600" dirty="0"/>
              <a:t> - </a:t>
            </a:r>
            <a:r>
              <a:rPr lang="en-US" sz="1600" dirty="0" err="1"/>
              <a:t>uzoq</a:t>
            </a:r>
            <a:r>
              <a:rPr lang="en-US" sz="1600" dirty="0"/>
              <a:t> </a:t>
            </a:r>
            <a:r>
              <a:rPr lang="en-US" sz="1600" dirty="0" err="1"/>
              <a:t>muddatda</a:t>
            </a:r>
            <a:r>
              <a:rPr lang="en-US" sz="1600" dirty="0"/>
              <a:t> </a:t>
            </a:r>
            <a:r>
              <a:rPr lang="en-US" sz="1600" dirty="0" err="1"/>
              <a:t>qayd</a:t>
            </a:r>
            <a:r>
              <a:rPr lang="en-US" sz="1600" dirty="0"/>
              <a:t> </a:t>
            </a:r>
            <a:r>
              <a:rPr lang="en-US" sz="1600" dirty="0" err="1"/>
              <a:t>etiladi</a:t>
            </a:r>
            <a:r>
              <a:rPr lang="en-US" sz="1600" dirty="0"/>
              <a:t>.</a:t>
            </a:r>
          </a:p>
          <a:p>
            <a:endParaRPr lang="en-US" sz="1600" dirty="0"/>
          </a:p>
          <a:p>
            <a:r>
              <a:rPr lang="en-US" sz="1600" dirty="0" err="1"/>
              <a:t>Stokastik</a:t>
            </a:r>
            <a:r>
              <a:rPr lang="en-US" sz="1600" dirty="0"/>
              <a:t> </a:t>
            </a:r>
            <a:r>
              <a:rPr lang="en-US" sz="1600" dirty="0" err="1"/>
              <a:t>yoki</a:t>
            </a:r>
            <a:r>
              <a:rPr lang="en-US" sz="1600" dirty="0"/>
              <a:t> </a:t>
            </a:r>
            <a:r>
              <a:rPr lang="en-US" sz="1600" dirty="0" err="1"/>
              <a:t>tasodifiy</a:t>
            </a:r>
            <a:r>
              <a:rPr lang="en-US" sz="1600" dirty="0"/>
              <a:t> </a:t>
            </a:r>
            <a:r>
              <a:rPr lang="en-US" sz="1600" dirty="0" err="1"/>
              <a:t>effektlar</a:t>
            </a:r>
            <a:r>
              <a:rPr lang="en-US" sz="1600" dirty="0"/>
              <a:t> (</a:t>
            </a:r>
            <a:r>
              <a:rPr lang="en-US" sz="1600" dirty="0" err="1"/>
              <a:t>yunoncha</a:t>
            </a:r>
            <a:r>
              <a:rPr lang="en-US" sz="1600" dirty="0"/>
              <a:t> </a:t>
            </a:r>
            <a:r>
              <a:rPr lang="en-US" sz="1600" dirty="0" err="1"/>
              <a:t>stochastikos</a:t>
            </a:r>
            <a:r>
              <a:rPr lang="en-US" sz="1600" dirty="0"/>
              <a:t> - «</a:t>
            </a:r>
            <a:r>
              <a:rPr lang="en-US" sz="1600" dirty="0" err="1"/>
              <a:t>taxmin</a:t>
            </a:r>
            <a:r>
              <a:rPr lang="en-US" sz="1600" dirty="0"/>
              <a:t> </a:t>
            </a:r>
            <a:r>
              <a:rPr lang="en-US" sz="1600" dirty="0" err="1"/>
              <a:t>qilishni</a:t>
            </a:r>
            <a:r>
              <a:rPr lang="en-US" sz="1600" dirty="0"/>
              <a:t> </a:t>
            </a:r>
            <a:r>
              <a:rPr lang="en-US" sz="1600" dirty="0" err="1"/>
              <a:t>bilish</a:t>
            </a:r>
            <a:r>
              <a:rPr lang="en-US" sz="1600" dirty="0"/>
              <a:t>» </a:t>
            </a:r>
            <a:r>
              <a:rPr lang="en-US" sz="1600" dirty="0" err="1"/>
              <a:t>soʻzidan</a:t>
            </a:r>
            <a:r>
              <a:rPr lang="en-US" sz="1600" dirty="0"/>
              <a:t> </a:t>
            </a:r>
            <a:r>
              <a:rPr lang="en-US" sz="1600" dirty="0" err="1"/>
              <a:t>olingan</a:t>
            </a:r>
            <a:r>
              <a:rPr lang="en-US" sz="1600" dirty="0"/>
              <a:t>) </a:t>
            </a:r>
            <a:r>
              <a:rPr lang="en-US" sz="1600" dirty="0" err="1"/>
              <a:t>shunday</a:t>
            </a:r>
            <a:r>
              <a:rPr lang="en-US" sz="1600" dirty="0"/>
              <a:t> </a:t>
            </a:r>
            <a:r>
              <a:rPr lang="en-US" sz="1600" dirty="0" err="1"/>
              <a:t>taʼsirlar</a:t>
            </a:r>
            <a:r>
              <a:rPr lang="en-US" sz="1600" dirty="0"/>
              <a:t> </a:t>
            </a:r>
            <a:r>
              <a:rPr lang="en-US" sz="1600" dirty="0" err="1"/>
              <a:t>boʻlib</a:t>
            </a:r>
            <a:r>
              <a:rPr lang="en-US" sz="1600" dirty="0"/>
              <a:t>, </a:t>
            </a:r>
            <a:r>
              <a:rPr lang="en-US" sz="1600" dirty="0" err="1"/>
              <a:t>ularning</a:t>
            </a:r>
            <a:r>
              <a:rPr lang="en-US" sz="1600" dirty="0"/>
              <a:t> xavflilik darajasi </a:t>
            </a:r>
            <a:r>
              <a:rPr lang="en-US" sz="1600" dirty="0" err="1"/>
              <a:t>nurlanish</a:t>
            </a:r>
            <a:r>
              <a:rPr lang="en-US" sz="1600" dirty="0"/>
              <a:t> </a:t>
            </a:r>
            <a:r>
              <a:rPr lang="en-US" sz="1600" dirty="0" err="1"/>
              <a:t>dozasiga</a:t>
            </a:r>
            <a:r>
              <a:rPr lang="en-US" sz="1600" dirty="0"/>
              <a:t> </a:t>
            </a:r>
            <a:r>
              <a:rPr lang="en-US" sz="1600" dirty="0" err="1"/>
              <a:t>bogʻliq</a:t>
            </a:r>
            <a:r>
              <a:rPr lang="en-US" sz="1600" dirty="0"/>
              <a:t> </a:t>
            </a:r>
            <a:r>
              <a:rPr lang="en-US" sz="1600" dirty="0" err="1"/>
              <a:t>emas</a:t>
            </a:r>
            <a:r>
              <a:rPr lang="en-US" sz="1600" dirty="0"/>
              <a:t>. </a:t>
            </a:r>
            <a:r>
              <a:rPr lang="en-US" sz="1600" dirty="0" err="1"/>
              <a:t>Dozaga</a:t>
            </a:r>
            <a:r>
              <a:rPr lang="en-US" sz="1600" dirty="0"/>
              <a:t> </a:t>
            </a:r>
            <a:r>
              <a:rPr lang="en-US" sz="1600" dirty="0" err="1"/>
              <a:t>bog'liqlik</a:t>
            </a:r>
            <a:r>
              <a:rPr lang="en-US" sz="1600" dirty="0"/>
              <a:t> </a:t>
            </a:r>
            <a:r>
              <a:rPr lang="en-US" sz="1600" dirty="0" err="1"/>
              <a:t>tirik</a:t>
            </a:r>
            <a:r>
              <a:rPr lang="en-US" sz="1600" dirty="0"/>
              <a:t> </a:t>
            </a:r>
            <a:r>
              <a:rPr lang="en-US" sz="1600" dirty="0" err="1"/>
              <a:t>organizmlar</a:t>
            </a:r>
            <a:r>
              <a:rPr lang="en-US" sz="1600" dirty="0"/>
              <a:t> </a:t>
            </a:r>
            <a:r>
              <a:rPr lang="en-US" sz="1600" dirty="0" err="1"/>
              <a:t>populyatsiyasi</a:t>
            </a:r>
            <a:r>
              <a:rPr lang="en-US" sz="1600" dirty="0"/>
              <a:t> </a:t>
            </a:r>
            <a:r>
              <a:rPr lang="en-US" sz="1600" dirty="0" err="1"/>
              <a:t>orasida</a:t>
            </a:r>
            <a:r>
              <a:rPr lang="en-US" sz="1600" dirty="0"/>
              <a:t> </a:t>
            </a:r>
            <a:r>
              <a:rPr lang="en-US" sz="1600" dirty="0" err="1"/>
              <a:t>patologiyaning</a:t>
            </a:r>
            <a:r>
              <a:rPr lang="en-US" sz="1600" dirty="0"/>
              <a:t> </a:t>
            </a:r>
            <a:r>
              <a:rPr lang="en-US" sz="1600" dirty="0" err="1"/>
              <a:t>ko'payishida</a:t>
            </a:r>
            <a:r>
              <a:rPr lang="en-US" sz="1600" dirty="0"/>
              <a:t> </a:t>
            </a:r>
            <a:r>
              <a:rPr lang="en-US" sz="1600" dirty="0" err="1"/>
              <a:t>namoyon</a:t>
            </a:r>
            <a:r>
              <a:rPr lang="en-US" sz="1600" dirty="0"/>
              <a:t> </a:t>
            </a:r>
            <a:r>
              <a:rPr lang="en-US" sz="1600" dirty="0" err="1"/>
              <a:t>bo'ladi</a:t>
            </a:r>
            <a:r>
              <a:rPr lang="en-US" sz="1600" dirty="0"/>
              <a:t>. </a:t>
            </a:r>
            <a:r>
              <a:rPr lang="en-US" sz="1600" dirty="0" err="1"/>
              <a:t>Nojo'ya</a:t>
            </a:r>
            <a:r>
              <a:rPr lang="en-US" sz="1600" dirty="0"/>
              <a:t> </a:t>
            </a:r>
            <a:r>
              <a:rPr lang="en-US" sz="1600" dirty="0" err="1"/>
              <a:t>ta'sirlar</a:t>
            </a:r>
            <a:r>
              <a:rPr lang="en-US" sz="1600" dirty="0"/>
              <a:t> </a:t>
            </a:r>
            <a:r>
              <a:rPr lang="en-US" sz="1600" dirty="0" err="1"/>
              <a:t>qisqa</a:t>
            </a:r>
            <a:r>
              <a:rPr lang="en-US" sz="1600" dirty="0"/>
              <a:t> </a:t>
            </a:r>
            <a:r>
              <a:rPr lang="en-US" sz="1600" dirty="0" err="1"/>
              <a:t>muddatli</a:t>
            </a:r>
            <a:r>
              <a:rPr lang="en-US" sz="1600" dirty="0"/>
              <a:t> </a:t>
            </a:r>
            <a:r>
              <a:rPr lang="en-US" sz="1600" dirty="0" err="1"/>
              <a:t>ta'sir</a:t>
            </a:r>
            <a:r>
              <a:rPr lang="en-US" sz="1600" dirty="0"/>
              <a:t> </a:t>
            </a:r>
            <a:r>
              <a:rPr lang="en-US" sz="1600" dirty="0" err="1"/>
              <a:t>qilishda</a:t>
            </a:r>
            <a:r>
              <a:rPr lang="en-US" sz="1600" dirty="0"/>
              <a:t> ham </a:t>
            </a:r>
            <a:r>
              <a:rPr lang="en-US" sz="1600" dirty="0" err="1"/>
              <a:t>mavjud</a:t>
            </a:r>
            <a:r>
              <a:rPr lang="en-US" sz="1600" dirty="0"/>
              <a:t>.</a:t>
            </a:r>
            <a:endParaRPr lang="ru-RU"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386603"/>
          </a:xfrm>
        </p:spPr>
        <p:txBody>
          <a:bodyPr>
            <a:normAutofit fontScale="92500"/>
          </a:bodyPr>
          <a:lstStyle/>
          <a:p>
            <a:pPr marL="109855" indent="0" algn="ctr">
              <a:buNone/>
            </a:pPr>
            <a:r>
              <a:rPr lang="en-US" sz="2000" b="1" dirty="0"/>
              <a:t>Stakastik nurlanish effekti va deterministik ta’sir o’rtasidagi farq quyidagicha.</a:t>
            </a:r>
          </a:p>
          <a:p>
            <a:pPr marL="0" indent="0" algn="just">
              <a:lnSpc>
                <a:spcPct val="150000"/>
              </a:lnSpc>
              <a:spcBef>
                <a:spcPts val="0"/>
              </a:spcBef>
              <a:buNone/>
            </a:pPr>
            <a:r>
              <a:rPr lang="en-US" sz="1600" b="1" dirty="0"/>
              <a:t>Doza miqdori:</a:t>
            </a:r>
            <a:r>
              <a:rPr lang="en-US" sz="1600" b="1" dirty="0">
                <a:solidFill>
                  <a:srgbClr val="FF0000"/>
                </a:solidFill>
              </a:rPr>
              <a:t>deterministik </a:t>
            </a:r>
            <a:r>
              <a:rPr lang="en-US" sz="1600" dirty="0">
                <a:solidFill>
                  <a:srgbClr val="FF0000"/>
                </a:solidFill>
              </a:rPr>
              <a:t>ta’sir</a:t>
            </a:r>
            <a:r>
              <a:rPr lang="en-US" sz="1600" dirty="0"/>
              <a:t>-yuqori dozalarda (&gt;1Gy) namoyon bo’ladi. Agar chegara qiymat oshib ketgan bo’lsa, kasallik muqarrar(oldindan belgilangan). Dozaning oshishi bilan jarahatning og’irligi ortadi</a:t>
            </a:r>
            <a:r>
              <a:rPr lang="en-US" sz="1600" dirty="0">
                <a:solidFill>
                  <a:srgbClr val="FF0000"/>
                </a:solidFill>
              </a:rPr>
              <a:t>. Stakastik effektlar</a:t>
            </a:r>
            <a:r>
              <a:rPr lang="en-US" sz="1600" dirty="0"/>
              <a:t>- past va o’rta dozalarda kuzatilgan. Patogenez dozadan mustaqil.</a:t>
            </a:r>
          </a:p>
          <a:p>
            <a:pPr marL="0" indent="0" algn="just">
              <a:lnSpc>
                <a:spcPct val="150000"/>
              </a:lnSpc>
              <a:spcBef>
                <a:spcPts val="0"/>
              </a:spcBef>
              <a:buNone/>
            </a:pPr>
            <a:r>
              <a:rPr lang="en-US" sz="1600" b="1" dirty="0"/>
              <a:t>Zarar mexanizmi: </a:t>
            </a:r>
            <a:r>
              <a:rPr lang="en-US" sz="1600" dirty="0">
                <a:solidFill>
                  <a:srgbClr val="FF0000"/>
                </a:solidFill>
              </a:rPr>
              <a:t>deterministik ta’sir- </a:t>
            </a:r>
            <a:r>
              <a:rPr lang="en-US" sz="1600" dirty="0"/>
              <a:t>to’qimalar va organlarning disfunktsiyasiga olib keladigan hujayra o’limi. </a:t>
            </a:r>
            <a:r>
              <a:rPr lang="en-US" sz="1600" dirty="0">
                <a:solidFill>
                  <a:srgbClr val="FF0000"/>
                </a:solidFill>
              </a:rPr>
              <a:t>Stokastik effektlar- </a:t>
            </a:r>
            <a:r>
              <a:rPr lang="en-US" sz="1600" dirty="0"/>
              <a:t>nurlangan hujayralar tirik qoladi,lekin o’zgaradi va mutatsiyaga uchragan avlod beradi. Klonlar organizmning immun tizimi tomonidan bostirilishi mumkin. Aks holda, saraton rivojlanadi va jinsiy hujayralar ta’sirlansa, irsiy nuqsonlar umr ko’rish davomiyligini qisqartiradi.</a:t>
            </a:r>
          </a:p>
          <a:p>
            <a:pPr marL="0" indent="0" algn="just">
              <a:lnSpc>
                <a:spcPct val="150000"/>
              </a:lnSpc>
              <a:spcBef>
                <a:spcPts val="0"/>
              </a:spcBef>
              <a:buNone/>
            </a:pPr>
            <a:r>
              <a:rPr lang="en-US" sz="1600" b="1" dirty="0"/>
              <a:t>Urug’lanish vaqti</a:t>
            </a:r>
            <a:r>
              <a:rPr lang="en-US" sz="1600" dirty="0"/>
              <a:t>: </a:t>
            </a:r>
            <a:r>
              <a:rPr lang="en-US" sz="1600" dirty="0">
                <a:solidFill>
                  <a:srgbClr val="FF0000"/>
                </a:solidFill>
              </a:rPr>
              <a:t>deterministik ta’sir</a:t>
            </a:r>
            <a:r>
              <a:rPr lang="en-US" sz="1600" dirty="0"/>
              <a:t>-ta’sir qilingandan keyin bir necha soat yoki kun ichida. </a:t>
            </a:r>
            <a:r>
              <a:rPr lang="en-US" sz="1600" dirty="0">
                <a:solidFill>
                  <a:srgbClr val="FF0000"/>
                </a:solidFill>
              </a:rPr>
              <a:t>Stakastik effektlar</a:t>
            </a:r>
            <a:r>
              <a:rPr lang="en-US" sz="1600" dirty="0"/>
              <a:t>-kechikish davridan keyin. Kasallik tasodifiy.</a:t>
            </a:r>
          </a:p>
          <a:p>
            <a:pPr marL="0" indent="0" algn="just">
              <a:lnSpc>
                <a:spcPct val="150000"/>
              </a:lnSpc>
              <a:spcBef>
                <a:spcPts val="0"/>
              </a:spcBef>
              <a:buNone/>
            </a:pPr>
            <a:r>
              <a:rPr lang="en-US" sz="1600" dirty="0"/>
              <a:t>Stokastik hodisalarning xususiyatlaridan biri shundaki, ular surunkali nurlanish kasalligi bilan bir vaqtda yuzaga kelishi mumkin.</a:t>
            </a:r>
            <a:endParaRPr lang="ru-RU" sz="1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679309"/>
            <a:ext cx="8229600" cy="5386603"/>
          </a:xfrm>
        </p:spPr>
        <p:txBody>
          <a:bodyPr>
            <a:normAutofit/>
          </a:bodyPr>
          <a:lstStyle/>
          <a:p>
            <a:pPr marL="109855" indent="0">
              <a:buNone/>
            </a:pPr>
            <a:r>
              <a:rPr lang="en-US" sz="1600" b="1" dirty="0" err="1"/>
              <a:t>Stokastik</a:t>
            </a:r>
            <a:r>
              <a:rPr lang="en-US" sz="1600" b="1" dirty="0"/>
              <a:t> </a:t>
            </a:r>
            <a:r>
              <a:rPr lang="en-US" sz="1600" b="1" dirty="0" err="1"/>
              <a:t>effektlar</a:t>
            </a:r>
            <a:r>
              <a:rPr lang="en-US" sz="1600" b="1" dirty="0"/>
              <a:t> </a:t>
            </a:r>
            <a:r>
              <a:rPr lang="en-US" sz="1600" dirty="0" err="1"/>
              <a:t>qaysi</a:t>
            </a:r>
            <a:r>
              <a:rPr lang="en-US" sz="1600" dirty="0"/>
              <a:t> </a:t>
            </a:r>
            <a:r>
              <a:rPr lang="en-US" sz="1600" dirty="0" err="1"/>
              <a:t>hujayra</a:t>
            </a:r>
            <a:r>
              <a:rPr lang="en-US" sz="1600" dirty="0"/>
              <a:t> </a:t>
            </a:r>
            <a:r>
              <a:rPr lang="en-US" sz="1600" dirty="0" err="1"/>
              <a:t>turiga</a:t>
            </a:r>
            <a:r>
              <a:rPr lang="en-US" sz="1600" dirty="0"/>
              <a:t> </a:t>
            </a:r>
            <a:r>
              <a:rPr lang="en-US" sz="1600" dirty="0" err="1"/>
              <a:t>ta'sir</a:t>
            </a:r>
            <a:r>
              <a:rPr lang="en-US" sz="1600" dirty="0"/>
              <a:t> </a:t>
            </a:r>
            <a:r>
              <a:rPr lang="en-US" sz="1600" dirty="0" err="1"/>
              <a:t>qilishiga</a:t>
            </a:r>
            <a:r>
              <a:rPr lang="en-US" sz="1600" dirty="0"/>
              <a:t> </a:t>
            </a:r>
            <a:r>
              <a:rPr lang="en-US" sz="1600" dirty="0" err="1"/>
              <a:t>qarab</a:t>
            </a:r>
            <a:r>
              <a:rPr lang="en-US" sz="1600" dirty="0"/>
              <a:t> 2 </a:t>
            </a:r>
            <a:r>
              <a:rPr lang="en-US" sz="1600" dirty="0" err="1"/>
              <a:t>turdagi</a:t>
            </a:r>
            <a:r>
              <a:rPr lang="en-US" sz="1600" dirty="0"/>
              <a:t> </a:t>
            </a:r>
            <a:r>
              <a:rPr lang="en-US" sz="1600" dirty="0" err="1"/>
              <a:t>o'zgarishlarni</a:t>
            </a:r>
            <a:r>
              <a:rPr lang="en-US" sz="1600" dirty="0"/>
              <a:t> </a:t>
            </a:r>
            <a:r>
              <a:rPr lang="en-US" sz="1600" dirty="0" err="1"/>
              <a:t>o'z</a:t>
            </a:r>
            <a:r>
              <a:rPr lang="en-US" sz="1600" dirty="0"/>
              <a:t> </a:t>
            </a:r>
            <a:r>
              <a:rPr lang="en-US" sz="1600" dirty="0" err="1"/>
              <a:t>ichiga</a:t>
            </a:r>
            <a:r>
              <a:rPr lang="en-US" sz="1600" dirty="0"/>
              <a:t> </a:t>
            </a:r>
            <a:r>
              <a:rPr lang="en-US" sz="1600" dirty="0" err="1"/>
              <a:t>oladi</a:t>
            </a:r>
            <a:r>
              <a:rPr lang="en-US" sz="1600" dirty="0"/>
              <a:t>:</a:t>
            </a:r>
          </a:p>
          <a:p>
            <a:pPr marL="109855" indent="0">
              <a:buNone/>
            </a:pPr>
            <a:r>
              <a:rPr lang="en-US" sz="1600" dirty="0" err="1">
                <a:solidFill>
                  <a:srgbClr val="FF0000"/>
                </a:solidFill>
              </a:rPr>
              <a:t>Somatik</a:t>
            </a:r>
            <a:r>
              <a:rPr lang="en-US" sz="1600" dirty="0">
                <a:solidFill>
                  <a:srgbClr val="FF0000"/>
                </a:solidFill>
              </a:rPr>
              <a:t> </a:t>
            </a:r>
            <a:r>
              <a:rPr lang="en-US" sz="1600" dirty="0" err="1">
                <a:solidFill>
                  <a:srgbClr val="FF0000"/>
                </a:solidFill>
              </a:rPr>
              <a:t>ta'sirlar</a:t>
            </a:r>
            <a:r>
              <a:rPr lang="en-US" sz="1600" dirty="0">
                <a:solidFill>
                  <a:srgbClr val="FF0000"/>
                </a:solidFill>
              </a:rPr>
              <a:t> </a:t>
            </a:r>
            <a:r>
              <a:rPr lang="en-US" sz="1600" dirty="0"/>
              <a:t>(</a:t>
            </a:r>
            <a:r>
              <a:rPr lang="en-US" sz="1600" dirty="0" err="1"/>
              <a:t>xatarli</a:t>
            </a:r>
            <a:r>
              <a:rPr lang="en-US" sz="1600" dirty="0"/>
              <a:t> </a:t>
            </a:r>
            <a:r>
              <a:rPr lang="en-US" sz="1600" dirty="0" err="1"/>
              <a:t>o'smalar</a:t>
            </a:r>
            <a:r>
              <a:rPr lang="en-US" sz="1600" dirty="0"/>
              <a:t>, </a:t>
            </a:r>
            <a:r>
              <a:rPr lang="en-US" sz="1600" dirty="0" err="1"/>
              <a:t>leykemiya</a:t>
            </a:r>
            <a:r>
              <a:rPr lang="en-US" sz="1600" dirty="0"/>
              <a:t>). </a:t>
            </a:r>
            <a:r>
              <a:rPr lang="en-US" sz="1600" dirty="0" err="1"/>
              <a:t>Ular</a:t>
            </a:r>
            <a:r>
              <a:rPr lang="en-US" sz="1600" dirty="0"/>
              <a:t> </a:t>
            </a:r>
            <a:r>
              <a:rPr lang="en-US" sz="1600" dirty="0" err="1"/>
              <a:t>uzoq</a:t>
            </a:r>
            <a:r>
              <a:rPr lang="en-US" sz="1600" dirty="0"/>
              <a:t> </a:t>
            </a:r>
            <a:r>
              <a:rPr lang="en-US" sz="1600" dirty="0" err="1"/>
              <a:t>muddatli</a:t>
            </a:r>
            <a:r>
              <a:rPr lang="en-US" sz="1600" dirty="0"/>
              <a:t> </a:t>
            </a:r>
            <a:r>
              <a:rPr lang="en-US" sz="1600" dirty="0" err="1"/>
              <a:t>kuzatuv</a:t>
            </a:r>
            <a:r>
              <a:rPr lang="en-US" sz="1600" dirty="0"/>
              <a:t> </a:t>
            </a:r>
            <a:r>
              <a:rPr lang="en-US" sz="1600" dirty="0" err="1"/>
              <a:t>davomida</a:t>
            </a:r>
            <a:r>
              <a:rPr lang="en-US" sz="1600" dirty="0"/>
              <a:t> </a:t>
            </a:r>
            <a:r>
              <a:rPr lang="en-US" sz="1600" dirty="0" err="1"/>
              <a:t>aniqlanadi</a:t>
            </a:r>
            <a:r>
              <a:rPr lang="en-US" sz="1600" dirty="0"/>
              <a:t>.</a:t>
            </a:r>
          </a:p>
          <a:p>
            <a:pPr marL="109855" indent="0">
              <a:buNone/>
            </a:pPr>
            <a:r>
              <a:rPr lang="en-US" sz="1600" dirty="0">
                <a:solidFill>
                  <a:srgbClr val="FF0000"/>
                </a:solidFill>
              </a:rPr>
              <a:t>Genetik ta’sirlar.</a:t>
            </a:r>
            <a:r>
              <a:rPr lang="en-US" sz="1600" dirty="0" err="1"/>
              <a:t>Ta'sir</a:t>
            </a:r>
            <a:r>
              <a:rPr lang="en-US" sz="1600" dirty="0"/>
              <a:t> </a:t>
            </a:r>
            <a:r>
              <a:rPr lang="en-US" sz="1600" dirty="0" err="1"/>
              <a:t>qilingan</a:t>
            </a:r>
            <a:r>
              <a:rPr lang="en-US" sz="1600" dirty="0"/>
              <a:t> </a:t>
            </a:r>
            <a:r>
              <a:rPr lang="en-US" sz="1600" dirty="0" err="1"/>
              <a:t>shaxslarning</a:t>
            </a:r>
            <a:r>
              <a:rPr lang="en-US" sz="1600" dirty="0"/>
              <a:t> </a:t>
            </a:r>
            <a:r>
              <a:rPr lang="en-US" sz="1600" dirty="0" err="1"/>
              <a:t>avlodlarida</a:t>
            </a:r>
            <a:r>
              <a:rPr lang="en-US" sz="1600" dirty="0"/>
              <a:t> </a:t>
            </a:r>
            <a:r>
              <a:rPr lang="en-US" sz="1600" dirty="0" err="1"/>
              <a:t>qayd</a:t>
            </a:r>
            <a:r>
              <a:rPr lang="en-US" sz="1600" dirty="0"/>
              <a:t> </a:t>
            </a:r>
            <a:r>
              <a:rPr lang="en-US" sz="1600" dirty="0" err="1"/>
              <a:t>etilgan</a:t>
            </a:r>
            <a:r>
              <a:rPr lang="en-US" sz="1600" dirty="0"/>
              <a:t> </a:t>
            </a:r>
            <a:r>
              <a:rPr lang="en-US" sz="1600" dirty="0" err="1"/>
              <a:t>irsiy</a:t>
            </a:r>
            <a:r>
              <a:rPr lang="en-US" sz="1600" dirty="0"/>
              <a:t> </a:t>
            </a:r>
            <a:r>
              <a:rPr lang="en-US" sz="1600" dirty="0" err="1"/>
              <a:t>effektlar</a:t>
            </a:r>
            <a:r>
              <a:rPr lang="en-US" sz="1600" dirty="0"/>
              <a:t>. </a:t>
            </a:r>
            <a:r>
              <a:rPr lang="en-US" sz="1600" dirty="0" err="1"/>
              <a:t>Jinsiy</a:t>
            </a:r>
            <a:r>
              <a:rPr lang="en-US" sz="1600" dirty="0"/>
              <a:t> </a:t>
            </a:r>
            <a:r>
              <a:rPr lang="en-US" sz="1600" dirty="0" err="1"/>
              <a:t>hujayralardagi</a:t>
            </a:r>
            <a:r>
              <a:rPr lang="en-US" sz="1600" dirty="0"/>
              <a:t> </a:t>
            </a:r>
            <a:r>
              <a:rPr lang="en-US" sz="1600" dirty="0" err="1"/>
              <a:t>genomning</a:t>
            </a:r>
            <a:r>
              <a:rPr lang="en-US" sz="1600" dirty="0"/>
              <a:t> </a:t>
            </a:r>
            <a:r>
              <a:rPr lang="en-US" sz="1600" dirty="0" err="1"/>
              <a:t>shikastlanishi</a:t>
            </a:r>
            <a:r>
              <a:rPr lang="en-US" sz="1600" dirty="0"/>
              <a:t> </a:t>
            </a:r>
            <a:r>
              <a:rPr lang="en-US" sz="1600" dirty="0" err="1"/>
              <a:t>natijasida</a:t>
            </a:r>
            <a:r>
              <a:rPr lang="en-US" sz="1600" dirty="0"/>
              <a:t> </a:t>
            </a:r>
            <a:r>
              <a:rPr lang="en-US" sz="1600" dirty="0" err="1"/>
              <a:t>paydo</a:t>
            </a:r>
            <a:r>
              <a:rPr lang="en-US" sz="1600" dirty="0"/>
              <a:t> </a:t>
            </a:r>
            <a:r>
              <a:rPr lang="en-US" sz="1600" dirty="0" err="1"/>
              <a:t>bo'ladi</a:t>
            </a:r>
            <a:r>
              <a:rPr lang="en-US" sz="1600" dirty="0"/>
              <a:t>. </a:t>
            </a:r>
            <a:r>
              <a:rPr lang="en-US" sz="1600" dirty="0" err="1"/>
              <a:t>Ikkala</a:t>
            </a:r>
            <a:r>
              <a:rPr lang="en-US" sz="1600" dirty="0"/>
              <a:t> </a:t>
            </a:r>
            <a:r>
              <a:rPr lang="en-US" sz="1600" dirty="0" err="1"/>
              <a:t>turdagi</a:t>
            </a:r>
            <a:r>
              <a:rPr lang="en-US" sz="1600" dirty="0"/>
              <a:t> </a:t>
            </a:r>
            <a:r>
              <a:rPr lang="en-US" sz="1600" dirty="0" err="1"/>
              <a:t>nuqsonlar</a:t>
            </a:r>
            <a:r>
              <a:rPr lang="en-US" sz="1600" dirty="0"/>
              <a:t> ham </a:t>
            </a:r>
            <a:r>
              <a:rPr lang="en-US" sz="1600" dirty="0" err="1"/>
              <a:t>ochiq</a:t>
            </a:r>
            <a:r>
              <a:rPr lang="en-US" sz="1600" dirty="0"/>
              <a:t> </a:t>
            </a:r>
            <a:r>
              <a:rPr lang="en-US" sz="1600" dirty="0" err="1"/>
              <a:t>odamning</a:t>
            </a:r>
            <a:r>
              <a:rPr lang="en-US" sz="1600" dirty="0"/>
              <a:t> </a:t>
            </a:r>
            <a:r>
              <a:rPr lang="en-US" sz="1600" dirty="0" err="1"/>
              <a:t>tanasida</a:t>
            </a:r>
            <a:r>
              <a:rPr lang="en-US" sz="1600" dirty="0"/>
              <a:t>, ham </a:t>
            </a:r>
            <a:r>
              <a:rPr lang="en-US" sz="1600" dirty="0" err="1"/>
              <a:t>uning</a:t>
            </a:r>
            <a:r>
              <a:rPr lang="en-US" sz="1600" dirty="0"/>
              <a:t> </a:t>
            </a:r>
            <a:r>
              <a:rPr lang="en-US" sz="1600" dirty="0" err="1"/>
              <a:t>avlodida</a:t>
            </a:r>
            <a:r>
              <a:rPr lang="en-US" sz="1600" dirty="0"/>
              <a:t> </a:t>
            </a:r>
            <a:r>
              <a:rPr lang="en-US" sz="1600" dirty="0" err="1"/>
              <a:t>paydo</a:t>
            </a:r>
            <a:r>
              <a:rPr lang="en-US" sz="1600" dirty="0"/>
              <a:t> </a:t>
            </a:r>
            <a:r>
              <a:rPr lang="en-US" sz="1600" dirty="0" err="1"/>
              <a:t>boʻlishi</a:t>
            </a:r>
            <a:r>
              <a:rPr lang="en-US" sz="1600" dirty="0"/>
              <a:t> </a:t>
            </a:r>
            <a:r>
              <a:rPr lang="en-US" sz="1600" dirty="0" err="1"/>
              <a:t>mumkin</a:t>
            </a:r>
            <a:r>
              <a:rPr lang="en-US" sz="1600" dirty="0"/>
              <a:t>. Bu rasm hujayra mutatsiyasi.</a:t>
            </a:r>
            <a:endParaRPr lang="ru-RU" sz="16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2780928"/>
            <a:ext cx="3284984" cy="32849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268760"/>
            <a:ext cx="8229600" cy="6696744"/>
          </a:xfrm>
        </p:spPr>
        <p:txBody>
          <a:bodyPr>
            <a:normAutofit/>
          </a:bodyPr>
          <a:lstStyle/>
          <a:p>
            <a:pPr marL="0" indent="0" algn="ctr">
              <a:lnSpc>
                <a:spcPct val="150000"/>
              </a:lnSpc>
              <a:spcBef>
                <a:spcPts val="0"/>
              </a:spcBef>
              <a:buNone/>
            </a:pPr>
            <a:r>
              <a:rPr lang="en-US" sz="1600" dirty="0"/>
              <a:t> </a:t>
            </a:r>
            <a:r>
              <a:rPr lang="en-US" sz="2000" b="1" dirty="0"/>
              <a:t>Hujayra mutatsiyasi.</a:t>
            </a:r>
          </a:p>
          <a:p>
            <a:pPr marL="0" indent="0">
              <a:lnSpc>
                <a:spcPct val="150000"/>
              </a:lnSpc>
              <a:spcBef>
                <a:spcPts val="0"/>
              </a:spcBef>
              <a:buNone/>
            </a:pPr>
            <a:r>
              <a:rPr lang="uz-Latn-UZ" sz="1600" dirty="0"/>
              <a:t>Hujayra </a:t>
            </a:r>
            <a:r>
              <a:rPr lang="uz-Latn-UZ" sz="1600" dirty="0" err="1"/>
              <a:t>mutatsiyasi</a:t>
            </a:r>
            <a:r>
              <a:rPr lang="uz-Latn-UZ" sz="1600" dirty="0"/>
              <a:t> – bu hujayraning DNK va RNK tuzilmasida sodir bo’ladigan o’zgarishdir. Hujayra </a:t>
            </a:r>
            <a:r>
              <a:rPr lang="uz-Latn-UZ" sz="1600" dirty="0" err="1"/>
              <a:t>mutatsiyalari</a:t>
            </a:r>
            <a:r>
              <a:rPr lang="uz-Latn-UZ" sz="1600" dirty="0"/>
              <a:t> </a:t>
            </a:r>
            <a:r>
              <a:rPr lang="uz-Latn-UZ" sz="1600" dirty="0" err="1"/>
              <a:t>irsiy</a:t>
            </a:r>
            <a:r>
              <a:rPr lang="uz-Latn-UZ" sz="1600" dirty="0"/>
              <a:t> bo’lishi yoki hayot davomida orttirilishi mumkin. Ayrim hollarda ular kasalliklarni keltirib chiqarsa ,ba’zan organizmning </a:t>
            </a:r>
            <a:r>
              <a:rPr lang="uz-Latn-UZ" sz="1600" dirty="0" err="1"/>
              <a:t>moslashuvchanligini</a:t>
            </a:r>
            <a:r>
              <a:rPr lang="uz-Latn-UZ" sz="1600" dirty="0"/>
              <a:t> oshiradi. Tashqi muhitdan keladigan turli omillar DNK </a:t>
            </a:r>
            <a:r>
              <a:rPr lang="uz-Latn-UZ" sz="1600" dirty="0" err="1"/>
              <a:t>ning</a:t>
            </a:r>
            <a:r>
              <a:rPr lang="uz-Latn-UZ" sz="1600" dirty="0"/>
              <a:t> tuzilmasiga ta’sir qilib, </a:t>
            </a:r>
            <a:r>
              <a:rPr lang="uz-Latn-UZ" sz="1600" dirty="0" err="1"/>
              <a:t>mutatsiyaga</a:t>
            </a:r>
            <a:r>
              <a:rPr lang="uz-Latn-UZ" sz="1600" dirty="0"/>
              <a:t> sabab bo’lishi mumkin. </a:t>
            </a:r>
            <a:r>
              <a:rPr lang="uz-Latn-UZ" sz="1600" dirty="0" err="1"/>
              <a:t>Masalan:fizikaviy</a:t>
            </a:r>
            <a:r>
              <a:rPr lang="uz-Latn-UZ" sz="1600" dirty="0"/>
              <a:t> omillarini </a:t>
            </a:r>
            <a:r>
              <a:rPr lang="uz-Latn-UZ" sz="1600" dirty="0" err="1"/>
              <a:t>qarasak,ionlashtiruvchi</a:t>
            </a:r>
            <a:r>
              <a:rPr lang="uz-Latn-UZ" sz="1600" dirty="0"/>
              <a:t> nurlar (</a:t>
            </a:r>
            <a:r>
              <a:rPr lang="uz-Latn-UZ" sz="1600" dirty="0" err="1"/>
              <a:t>masalan,rentgen,gamma</a:t>
            </a:r>
            <a:r>
              <a:rPr lang="uz-Latn-UZ" sz="1600" dirty="0"/>
              <a:t> nurlari )yoki </a:t>
            </a:r>
            <a:r>
              <a:rPr lang="uz-Latn-UZ" sz="1600" dirty="0" err="1"/>
              <a:t>ultrabinafsha</a:t>
            </a:r>
            <a:r>
              <a:rPr lang="uz-Latn-UZ" sz="1600" dirty="0"/>
              <a:t> nurlari DNK </a:t>
            </a:r>
            <a:r>
              <a:rPr lang="uz-Latn-UZ" sz="1600" dirty="0" err="1"/>
              <a:t>ni</a:t>
            </a:r>
            <a:r>
              <a:rPr lang="uz-Latn-UZ" sz="1600" dirty="0"/>
              <a:t> shikastlaydi. </a:t>
            </a:r>
            <a:r>
              <a:rPr lang="en-US" sz="1600" dirty="0" err="1"/>
              <a:t>Inson</a:t>
            </a:r>
            <a:r>
              <a:rPr lang="en-US" sz="1600" dirty="0"/>
              <a:t> </a:t>
            </a:r>
            <a:r>
              <a:rPr lang="en-US" sz="1600" dirty="0" err="1"/>
              <a:t>populyatsiyasida</a:t>
            </a:r>
            <a:r>
              <a:rPr lang="en-US" sz="1600" dirty="0"/>
              <a:t> </a:t>
            </a:r>
            <a:r>
              <a:rPr lang="en-US" sz="1600" dirty="0" err="1"/>
              <a:t>o'z-o'zidan</a:t>
            </a:r>
            <a:r>
              <a:rPr lang="en-US" sz="1600" dirty="0"/>
              <a:t> </a:t>
            </a:r>
            <a:r>
              <a:rPr lang="en-US" sz="1600" dirty="0" err="1"/>
              <a:t>saraton</a:t>
            </a:r>
            <a:r>
              <a:rPr lang="en-US" sz="1600" dirty="0"/>
              <a:t> </a:t>
            </a:r>
            <a:r>
              <a:rPr lang="en-US" sz="1600" dirty="0" err="1"/>
              <a:t>va</a:t>
            </a:r>
            <a:r>
              <a:rPr lang="en-US" sz="1600" dirty="0"/>
              <a:t> </a:t>
            </a:r>
            <a:r>
              <a:rPr lang="en-US" sz="1600" dirty="0" err="1"/>
              <a:t>genetik</a:t>
            </a:r>
            <a:r>
              <a:rPr lang="en-US" sz="1600" dirty="0"/>
              <a:t> </a:t>
            </a:r>
            <a:r>
              <a:rPr lang="en-US" sz="1600" dirty="0" err="1"/>
              <a:t>patologiyalar</a:t>
            </a:r>
            <a:r>
              <a:rPr lang="en-US" sz="1600" dirty="0"/>
              <a:t> </a:t>
            </a:r>
            <a:r>
              <a:rPr lang="en-US" sz="1600" dirty="0" err="1"/>
              <a:t>doimo</a:t>
            </a:r>
            <a:r>
              <a:rPr lang="en-US" sz="1600" dirty="0"/>
              <a:t> </a:t>
            </a:r>
            <a:r>
              <a:rPr lang="en-US" sz="1600" dirty="0" err="1"/>
              <a:t>mavjud</a:t>
            </a:r>
            <a:r>
              <a:rPr lang="en-US" sz="1600" dirty="0"/>
              <a:t>. </a:t>
            </a:r>
            <a:r>
              <a:rPr lang="en-US" sz="1600" dirty="0" err="1"/>
              <a:t>Ionlashtiruvchi</a:t>
            </a:r>
            <a:r>
              <a:rPr lang="en-US" sz="1600" dirty="0"/>
              <a:t> </a:t>
            </a:r>
            <a:r>
              <a:rPr lang="en-US" sz="1600" dirty="0" err="1"/>
              <a:t>nurlanish</a:t>
            </a:r>
            <a:r>
              <a:rPr lang="en-US" sz="1600" dirty="0"/>
              <a:t> </a:t>
            </a:r>
            <a:r>
              <a:rPr lang="en-US" sz="1600" dirty="0" err="1"/>
              <a:t>bunday</a:t>
            </a:r>
            <a:r>
              <a:rPr lang="en-US" sz="1600" dirty="0"/>
              <a:t> </a:t>
            </a:r>
            <a:r>
              <a:rPr lang="en-US" sz="1600" dirty="0" err="1"/>
              <a:t>o'zgarishlarning</a:t>
            </a:r>
            <a:r>
              <a:rPr lang="en-US" sz="1600" dirty="0"/>
              <a:t> </a:t>
            </a:r>
            <a:r>
              <a:rPr lang="en-US" sz="1600" dirty="0" err="1"/>
              <a:t>yuzaga</a:t>
            </a:r>
            <a:r>
              <a:rPr lang="en-US" sz="1600" dirty="0"/>
              <a:t> </a:t>
            </a:r>
            <a:r>
              <a:rPr lang="en-US" sz="1600" dirty="0" err="1"/>
              <a:t>kelish</a:t>
            </a:r>
            <a:r>
              <a:rPr lang="en-US" sz="1600" dirty="0"/>
              <a:t> </a:t>
            </a:r>
            <a:r>
              <a:rPr lang="en-US" sz="1600" dirty="0" err="1"/>
              <a:t>ehtimolini</a:t>
            </a:r>
            <a:r>
              <a:rPr lang="en-US" sz="1600" dirty="0"/>
              <a:t> </a:t>
            </a:r>
            <a:r>
              <a:rPr lang="en-US" sz="1600" dirty="0" err="1"/>
              <a:t>oshiradigan</a:t>
            </a:r>
            <a:r>
              <a:rPr lang="en-US" sz="1600" dirty="0"/>
              <a:t> </a:t>
            </a:r>
            <a:r>
              <a:rPr lang="en-US" sz="1600" dirty="0" err="1"/>
              <a:t>qo'shimcha</a:t>
            </a:r>
            <a:r>
              <a:rPr lang="en-US" sz="1600" dirty="0"/>
              <a:t> </a:t>
            </a:r>
            <a:r>
              <a:rPr lang="en-US" sz="1600" dirty="0" err="1"/>
              <a:t>vositadir</a:t>
            </a:r>
            <a:r>
              <a:rPr lang="en-US" sz="1600" dirty="0"/>
              <a:t>.</a:t>
            </a:r>
          </a:p>
          <a:p>
            <a:pPr marL="0" indent="0" algn="just">
              <a:lnSpc>
                <a:spcPct val="150000"/>
              </a:lnSpc>
              <a:spcBef>
                <a:spcPts val="0"/>
              </a:spcBef>
              <a:buNone/>
            </a:pPr>
            <a:endParaRPr lang="ru-RU" sz="1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043608" y="764704"/>
            <a:ext cx="7058710" cy="4978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56037" y="764704"/>
            <a:ext cx="7631925" cy="5242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A1049904-7618-4F22-8953-C9ABA18682C4}"/>
              </a:ext>
            </a:extLst>
          </p:cNvPr>
          <p:cNvSpPr>
            <a:spLocks noGrp="1"/>
          </p:cNvSpPr>
          <p:nvPr>
            <p:ph idx="1"/>
          </p:nvPr>
        </p:nvSpPr>
        <p:spPr>
          <a:xfrm>
            <a:off x="457200" y="1481328"/>
            <a:ext cx="8229600" cy="5102034"/>
          </a:xfrm>
        </p:spPr>
        <p:txBody>
          <a:bodyPr/>
          <a:lstStyle/>
          <a:p>
            <a:r>
              <a:rPr lang="en-US" dirty="0"/>
              <a:t>1.Ionlashtiruvchi </a:t>
            </a:r>
            <a:r>
              <a:rPr lang="en-US" dirty="0" err="1"/>
              <a:t>nurlanish</a:t>
            </a:r>
            <a:r>
              <a:rPr lang="en-US" dirty="0"/>
              <a:t> </a:t>
            </a:r>
            <a:r>
              <a:rPr lang="en-US" dirty="0" err="1"/>
              <a:t>va</a:t>
            </a:r>
            <a:r>
              <a:rPr lang="en-US" dirty="0"/>
              <a:t> </a:t>
            </a:r>
            <a:r>
              <a:rPr lang="en-US" dirty="0" err="1"/>
              <a:t>uning</a:t>
            </a:r>
            <a:r>
              <a:rPr lang="en-US" dirty="0"/>
              <a:t> </a:t>
            </a:r>
            <a:r>
              <a:rPr lang="en-US" dirty="0" err="1"/>
              <a:t>turlari</a:t>
            </a:r>
            <a:r>
              <a:rPr lang="en-US" dirty="0"/>
              <a:t>.</a:t>
            </a:r>
          </a:p>
          <a:p>
            <a:r>
              <a:rPr lang="en-US" dirty="0"/>
              <a:t>2.Stakastik </a:t>
            </a:r>
            <a:r>
              <a:rPr lang="en-US" dirty="0" err="1"/>
              <a:t>nurlanish</a:t>
            </a:r>
            <a:r>
              <a:rPr lang="en-US" dirty="0"/>
              <a:t> </a:t>
            </a:r>
            <a:r>
              <a:rPr lang="en-US" dirty="0" err="1"/>
              <a:t>effekti</a:t>
            </a:r>
            <a:r>
              <a:rPr lang="uz-Latn-UZ" dirty="0"/>
              <a:t>.</a:t>
            </a:r>
          </a:p>
          <a:p>
            <a:r>
              <a:rPr lang="uz-Latn-UZ" dirty="0"/>
              <a:t>3.Hujayra </a:t>
            </a:r>
            <a:r>
              <a:rPr lang="uz-Latn-UZ" dirty="0" err="1"/>
              <a:t>mutatsiyasi</a:t>
            </a:r>
            <a:r>
              <a:rPr lang="uz-Latn-UZ" dirty="0"/>
              <a:t>.</a:t>
            </a:r>
            <a:endParaRPr lang="ru-RU" dirty="0"/>
          </a:p>
        </p:txBody>
      </p:sp>
      <p:sp>
        <p:nvSpPr>
          <p:cNvPr id="3" name="Заголовок 2">
            <a:extLst>
              <a:ext uri="{FF2B5EF4-FFF2-40B4-BE49-F238E27FC236}">
                <a16:creationId xmlns:a16="http://schemas.microsoft.com/office/drawing/2014/main" id="{78AD5DEF-5098-4830-A573-3DDAB02B7C60}"/>
              </a:ext>
            </a:extLst>
          </p:cNvPr>
          <p:cNvSpPr>
            <a:spLocks noGrp="1"/>
          </p:cNvSpPr>
          <p:nvPr>
            <p:ph type="title"/>
          </p:nvPr>
        </p:nvSpPr>
        <p:spPr/>
        <p:txBody>
          <a:bodyPr/>
          <a:lstStyle/>
          <a:p>
            <a:r>
              <a:rPr lang="en-US" dirty="0"/>
              <a:t>               </a:t>
            </a:r>
            <a:r>
              <a:rPr lang="en-US" dirty="0" err="1"/>
              <a:t>Re’ja</a:t>
            </a:r>
            <a:endParaRPr lang="ru-RU" dirty="0"/>
          </a:p>
        </p:txBody>
      </p:sp>
    </p:spTree>
    <p:extLst>
      <p:ext uri="{BB962C8B-B14F-4D97-AF65-F5344CB8AC3E}">
        <p14:creationId xmlns:p14="http://schemas.microsoft.com/office/powerpoint/2010/main" val="17802021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458611"/>
          </a:xfrm>
        </p:spPr>
        <p:txBody>
          <a:bodyPr>
            <a:normAutofit/>
          </a:bodyPr>
          <a:lstStyle/>
          <a:p>
            <a:pPr marL="109855" indent="0" algn="ctr">
              <a:buNone/>
            </a:pPr>
            <a:r>
              <a:rPr lang="en-US" sz="2000" b="1" dirty="0" err="1"/>
              <a:t>Kasalliklar</a:t>
            </a:r>
            <a:endParaRPr lang="en-US" sz="2000" b="1" dirty="0"/>
          </a:p>
          <a:p>
            <a:pPr marL="109855" indent="0">
              <a:lnSpc>
                <a:spcPct val="150000"/>
              </a:lnSpc>
              <a:spcBef>
                <a:spcPts val="0"/>
              </a:spcBef>
              <a:buNone/>
            </a:pPr>
            <a:r>
              <a:rPr lang="en-US" sz="1600" dirty="0" err="1"/>
              <a:t>Ba'zi</a:t>
            </a:r>
            <a:r>
              <a:rPr lang="en-US" sz="1600" dirty="0"/>
              <a:t> </a:t>
            </a:r>
            <a:r>
              <a:rPr lang="en-US" sz="1600" dirty="0" err="1"/>
              <a:t>kasalliklar</a:t>
            </a:r>
            <a:r>
              <a:rPr lang="en-US" sz="1600" dirty="0"/>
              <a:t> </a:t>
            </a:r>
            <a:r>
              <a:rPr lang="en-US" sz="1600" dirty="0" err="1"/>
              <a:t>va</a:t>
            </a:r>
            <a:r>
              <a:rPr lang="en-US" sz="1600" dirty="0"/>
              <a:t> </a:t>
            </a:r>
            <a:r>
              <a:rPr lang="en-US" sz="1600" dirty="0" err="1"/>
              <a:t>radiatsiyaning</a:t>
            </a:r>
            <a:r>
              <a:rPr lang="en-US" sz="1600" dirty="0"/>
              <a:t> </a:t>
            </a:r>
            <a:r>
              <a:rPr lang="en-US" sz="1600" dirty="0" err="1"/>
              <a:t>tasodifiy</a:t>
            </a:r>
            <a:r>
              <a:rPr lang="en-US" sz="1600" dirty="0"/>
              <a:t> </a:t>
            </a:r>
            <a:r>
              <a:rPr lang="en-US" sz="1600" dirty="0" err="1"/>
              <a:t>ta'siri</a:t>
            </a:r>
            <a:r>
              <a:rPr lang="en-US" sz="1600" dirty="0"/>
              <a:t> </a:t>
            </a:r>
            <a:r>
              <a:rPr lang="en-US" sz="1600" dirty="0" err="1"/>
              <a:t>o'rtasidagi</a:t>
            </a:r>
            <a:r>
              <a:rPr lang="en-US" sz="1600" dirty="0"/>
              <a:t> </a:t>
            </a:r>
            <a:r>
              <a:rPr lang="en-US" sz="1600" dirty="0" err="1"/>
              <a:t>ishonchli</a:t>
            </a:r>
            <a:r>
              <a:rPr lang="en-US" sz="1600" dirty="0"/>
              <a:t> </a:t>
            </a:r>
            <a:r>
              <a:rPr lang="en-US" sz="1600" dirty="0" err="1"/>
              <a:t>bog'liqlik</a:t>
            </a:r>
            <a:r>
              <a:rPr lang="en-US" sz="1600" dirty="0"/>
              <a:t> </a:t>
            </a:r>
            <a:r>
              <a:rPr lang="en-US" sz="1600" dirty="0" err="1"/>
              <a:t>faqat</a:t>
            </a:r>
            <a:r>
              <a:rPr lang="en-US" sz="1600" dirty="0"/>
              <a:t> XX </a:t>
            </a:r>
            <a:r>
              <a:rPr lang="en-US" sz="1600" dirty="0" err="1"/>
              <a:t>asrning</a:t>
            </a:r>
            <a:r>
              <a:rPr lang="en-US" sz="1600" dirty="0"/>
              <a:t> 90-yillarida </a:t>
            </a:r>
            <a:r>
              <a:rPr lang="en-US" sz="1600" dirty="0" err="1"/>
              <a:t>isbotlangan</a:t>
            </a:r>
            <a:r>
              <a:rPr lang="en-US" sz="1600" dirty="0"/>
              <a:t>. </a:t>
            </a:r>
            <a:r>
              <a:rPr lang="en-US" sz="1600" dirty="0" err="1"/>
              <a:t>Quyida</a:t>
            </a:r>
            <a:r>
              <a:rPr lang="en-US" sz="1600" dirty="0"/>
              <a:t> </a:t>
            </a:r>
            <a:r>
              <a:rPr lang="en-US" sz="1600" dirty="0" err="1"/>
              <a:t>ionlashtiruvchi</a:t>
            </a:r>
            <a:r>
              <a:rPr lang="en-US" sz="1600" dirty="0"/>
              <a:t> </a:t>
            </a:r>
            <a:r>
              <a:rPr lang="en-US" sz="1600" dirty="0" err="1"/>
              <a:t>nurlanishning</a:t>
            </a:r>
            <a:r>
              <a:rPr lang="en-US" sz="1600" dirty="0"/>
              <a:t> </a:t>
            </a:r>
            <a:r>
              <a:rPr lang="en-US" sz="1600" dirty="0" err="1"/>
              <a:t>stokastik</a:t>
            </a:r>
            <a:r>
              <a:rPr lang="en-US" sz="1600" dirty="0"/>
              <a:t> </a:t>
            </a:r>
            <a:r>
              <a:rPr lang="en-US" sz="1600" dirty="0" err="1"/>
              <a:t>taʼsiri</a:t>
            </a:r>
            <a:r>
              <a:rPr lang="en-US" sz="1600" dirty="0"/>
              <a:t> </a:t>
            </a:r>
            <a:r>
              <a:rPr lang="en-US" sz="1600" dirty="0" err="1"/>
              <a:t>keltirilgan</a:t>
            </a:r>
            <a:r>
              <a:rPr lang="en-US" sz="1600" dirty="0"/>
              <a:t>:</a:t>
            </a:r>
          </a:p>
          <a:p>
            <a:pPr marL="109855" indent="0">
              <a:lnSpc>
                <a:spcPct val="150000"/>
              </a:lnSpc>
              <a:spcBef>
                <a:spcPts val="0"/>
              </a:spcBef>
              <a:buNone/>
            </a:pPr>
            <a:endParaRPr lang="en-US" sz="1600" dirty="0"/>
          </a:p>
          <a:p>
            <a:pPr indent="0" algn="just">
              <a:lnSpc>
                <a:spcPct val="150000"/>
              </a:lnSpc>
              <a:spcBef>
                <a:spcPts val="0"/>
              </a:spcBef>
            </a:pPr>
            <a:r>
              <a:rPr lang="en-US" sz="1600" dirty="0">
                <a:solidFill>
                  <a:srgbClr val="FF0000"/>
                </a:solidFill>
              </a:rPr>
              <a:t>O’simta mavjud </a:t>
            </a:r>
            <a:r>
              <a:rPr lang="en-US" sz="1600" dirty="0" err="1">
                <a:solidFill>
                  <a:srgbClr val="FF0000"/>
                </a:solidFill>
              </a:rPr>
              <a:t>bo’lgan</a:t>
            </a:r>
            <a:r>
              <a:rPr lang="en-US" sz="1600" dirty="0">
                <a:solidFill>
                  <a:srgbClr val="FF0000"/>
                </a:solidFill>
              </a:rPr>
              <a:t> </a:t>
            </a:r>
            <a:r>
              <a:rPr lang="en-US" sz="1600" dirty="0" err="1">
                <a:solidFill>
                  <a:srgbClr val="FF0000"/>
                </a:solidFill>
              </a:rPr>
              <a:t>kasalli</a:t>
            </a:r>
            <a:r>
              <a:rPr lang="uz-Latn-UZ" sz="1600" dirty="0">
                <a:solidFill>
                  <a:srgbClr val="FF0000"/>
                </a:solidFill>
              </a:rPr>
              <a:t>k</a:t>
            </a:r>
            <a:r>
              <a:rPr lang="en-US" sz="1600" dirty="0" err="1">
                <a:solidFill>
                  <a:srgbClr val="FF0000"/>
                </a:solidFill>
              </a:rPr>
              <a:t>lar:</a:t>
            </a:r>
            <a:r>
              <a:rPr lang="en-US" sz="1600" dirty="0" err="1"/>
              <a:t>Teri</a:t>
            </a:r>
            <a:r>
              <a:rPr lang="en-US" sz="1600" dirty="0"/>
              <a:t>, </a:t>
            </a:r>
            <a:r>
              <a:rPr lang="en-US" sz="1600" dirty="0" err="1"/>
              <a:t>oshqozon</a:t>
            </a:r>
            <a:r>
              <a:rPr lang="en-US" sz="1600" dirty="0"/>
              <a:t>, </a:t>
            </a:r>
            <a:r>
              <a:rPr lang="en-US" sz="1600" dirty="0" err="1"/>
              <a:t>suyak</a:t>
            </a:r>
            <a:r>
              <a:rPr lang="en-US" sz="1600" dirty="0"/>
              <a:t> </a:t>
            </a:r>
            <a:r>
              <a:rPr lang="en-US" sz="1600" dirty="0" err="1"/>
              <a:t>to'qimalari</a:t>
            </a:r>
            <a:r>
              <a:rPr lang="en-US" sz="1600" dirty="0"/>
              <a:t>, </a:t>
            </a:r>
            <a:r>
              <a:rPr lang="en-US" sz="1600" dirty="0" err="1"/>
              <a:t>o'pka</a:t>
            </a:r>
            <a:r>
              <a:rPr lang="en-US" sz="1600" dirty="0"/>
              <a:t>, </a:t>
            </a:r>
            <a:r>
              <a:rPr lang="en-US" sz="1600" dirty="0" err="1"/>
              <a:t>qalqonsimon</a:t>
            </a:r>
            <a:r>
              <a:rPr lang="en-US" sz="1600" dirty="0"/>
              <a:t> bez, </a:t>
            </a:r>
            <a:r>
              <a:rPr lang="en-US" sz="1600" dirty="0" err="1"/>
              <a:t>yo'g'on</a:t>
            </a:r>
            <a:r>
              <a:rPr lang="en-US" sz="1600" dirty="0"/>
              <a:t> </a:t>
            </a:r>
            <a:r>
              <a:rPr lang="en-US" sz="1600" dirty="0" err="1"/>
              <a:t>ichakning</a:t>
            </a:r>
            <a:r>
              <a:rPr lang="en-US" sz="1600" dirty="0"/>
              <a:t> </a:t>
            </a:r>
            <a:r>
              <a:rPr lang="en-US" sz="1600" dirty="0" err="1"/>
              <a:t>xavfli</a:t>
            </a:r>
            <a:r>
              <a:rPr lang="en-US" sz="1600" dirty="0"/>
              <a:t> </a:t>
            </a:r>
            <a:r>
              <a:rPr lang="en-US" sz="1600" dirty="0" err="1"/>
              <a:t>o'smalari</a:t>
            </a:r>
            <a:r>
              <a:rPr lang="en-US" sz="1600" dirty="0"/>
              <a:t>. </a:t>
            </a:r>
            <a:r>
              <a:rPr lang="en-US" sz="1600" dirty="0" err="1"/>
              <a:t>Gematopoetik</a:t>
            </a:r>
            <a:r>
              <a:rPr lang="en-US" sz="1600" dirty="0"/>
              <a:t> </a:t>
            </a:r>
            <a:r>
              <a:rPr lang="en-US" sz="1600" dirty="0" err="1"/>
              <a:t>tizimning</a:t>
            </a:r>
            <a:r>
              <a:rPr lang="en-US" sz="1600" dirty="0"/>
              <a:t> </a:t>
            </a:r>
            <a:r>
              <a:rPr lang="en-US" sz="1600" dirty="0" err="1"/>
              <a:t>neoplastik</a:t>
            </a:r>
            <a:r>
              <a:rPr lang="en-US" sz="1600" dirty="0"/>
              <a:t> </a:t>
            </a:r>
            <a:r>
              <a:rPr lang="en-US" sz="1600" dirty="0" err="1"/>
              <a:t>kasalliklari</a:t>
            </a:r>
            <a:r>
              <a:rPr lang="en-US" sz="1600" dirty="0"/>
              <a:t>.</a:t>
            </a:r>
          </a:p>
          <a:p>
            <a:pPr indent="0" algn="just">
              <a:lnSpc>
                <a:spcPct val="150000"/>
              </a:lnSpc>
              <a:spcBef>
                <a:spcPts val="0"/>
              </a:spcBef>
            </a:pPr>
            <a:r>
              <a:rPr lang="en-US" sz="1600" dirty="0" err="1">
                <a:solidFill>
                  <a:srgbClr val="FF0000"/>
                </a:solidFill>
              </a:rPr>
              <a:t>O'simta</a:t>
            </a:r>
            <a:r>
              <a:rPr lang="en-US" sz="1600" dirty="0">
                <a:solidFill>
                  <a:srgbClr val="FF0000"/>
                </a:solidFill>
              </a:rPr>
              <a:t> </a:t>
            </a:r>
            <a:r>
              <a:rPr lang="en-US" sz="1600" dirty="0" err="1">
                <a:solidFill>
                  <a:srgbClr val="FF0000"/>
                </a:solidFill>
              </a:rPr>
              <a:t>bo'lmagan</a:t>
            </a:r>
            <a:r>
              <a:rPr lang="en-US" sz="1600" dirty="0">
                <a:solidFill>
                  <a:srgbClr val="FF0000"/>
                </a:solidFill>
              </a:rPr>
              <a:t> </a:t>
            </a:r>
            <a:r>
              <a:rPr lang="en-US" sz="1600" dirty="0" err="1">
                <a:solidFill>
                  <a:srgbClr val="FF0000"/>
                </a:solidFill>
              </a:rPr>
              <a:t>kasalliklar</a:t>
            </a:r>
            <a:r>
              <a:rPr lang="en-US" sz="1600" dirty="0">
                <a:solidFill>
                  <a:srgbClr val="FF0000"/>
                </a:solidFill>
              </a:rPr>
              <a:t>: </a:t>
            </a:r>
            <a:r>
              <a:rPr lang="en-US" sz="1600" dirty="0" err="1"/>
              <a:t>biriktiruvchi</a:t>
            </a:r>
            <a:r>
              <a:rPr lang="en-US" sz="1600" dirty="0"/>
              <a:t> </a:t>
            </a:r>
            <a:r>
              <a:rPr lang="en-US" sz="1600" dirty="0" err="1"/>
              <a:t>to'qima</a:t>
            </a:r>
            <a:r>
              <a:rPr lang="en-US" sz="1600" dirty="0"/>
              <a:t> (</a:t>
            </a:r>
            <a:r>
              <a:rPr lang="en-US" sz="1600" dirty="0" err="1"/>
              <a:t>jigar</a:t>
            </a:r>
            <a:r>
              <a:rPr lang="en-US" sz="1600" dirty="0"/>
              <a:t>, </a:t>
            </a:r>
            <a:r>
              <a:rPr lang="en-US" sz="1600" dirty="0" err="1"/>
              <a:t>taloq</a:t>
            </a:r>
            <a:r>
              <a:rPr lang="en-US" sz="1600" dirty="0"/>
              <a:t>, </a:t>
            </a:r>
            <a:r>
              <a:rPr lang="en-US" sz="1600" dirty="0" err="1"/>
              <a:t>oshqozon</a:t>
            </a:r>
            <a:r>
              <a:rPr lang="en-US" sz="1600" dirty="0"/>
              <a:t> </a:t>
            </a:r>
            <a:r>
              <a:rPr lang="en-US" sz="1600" dirty="0" err="1"/>
              <a:t>osti</a:t>
            </a:r>
            <a:r>
              <a:rPr lang="en-US" sz="1600" dirty="0"/>
              <a:t> </a:t>
            </a:r>
            <a:r>
              <a:rPr lang="en-US" sz="1600" dirty="0" err="1"/>
              <a:t>bezi</a:t>
            </a:r>
            <a:r>
              <a:rPr lang="en-US" sz="1600" dirty="0"/>
              <a:t> </a:t>
            </a:r>
            <a:r>
              <a:rPr lang="en-US" sz="1600" dirty="0" err="1"/>
              <a:t>va</a:t>
            </a:r>
            <a:r>
              <a:rPr lang="en-US" sz="1600" dirty="0"/>
              <a:t> </a:t>
            </a:r>
            <a:r>
              <a:rPr lang="en-US" sz="1600" dirty="0" err="1"/>
              <a:t>boshqalar</a:t>
            </a:r>
            <a:r>
              <a:rPr lang="en-US" sz="1600" dirty="0"/>
              <a:t>) </a:t>
            </a:r>
            <a:r>
              <a:rPr lang="en-US" sz="1600" dirty="0" err="1"/>
              <a:t>dan</a:t>
            </a:r>
            <a:r>
              <a:rPr lang="en-US" sz="1600" dirty="0"/>
              <a:t> </a:t>
            </a:r>
            <a:r>
              <a:rPr lang="en-US" sz="1600" dirty="0" err="1"/>
              <a:t>tashkil</a:t>
            </a:r>
            <a:r>
              <a:rPr lang="en-US" sz="1600" dirty="0"/>
              <a:t> </a:t>
            </a:r>
            <a:r>
              <a:rPr lang="en-US" sz="1600" dirty="0" err="1"/>
              <a:t>topgan</a:t>
            </a:r>
            <a:r>
              <a:rPr lang="en-US" sz="1600" dirty="0"/>
              <a:t> </a:t>
            </a:r>
            <a:r>
              <a:rPr lang="en-US" sz="1600" dirty="0" err="1"/>
              <a:t>organlarning</a:t>
            </a:r>
            <a:r>
              <a:rPr lang="en-US" sz="1600" dirty="0"/>
              <a:t> </a:t>
            </a:r>
            <a:r>
              <a:rPr lang="en-US" sz="1600" dirty="0" err="1"/>
              <a:t>giperplaziyasi</a:t>
            </a:r>
            <a:r>
              <a:rPr lang="en-US" sz="1600" dirty="0"/>
              <a:t> (</a:t>
            </a:r>
            <a:r>
              <a:rPr lang="en-US" sz="1600" dirty="0" err="1"/>
              <a:t>hujayralarning</a:t>
            </a:r>
            <a:r>
              <a:rPr lang="en-US" sz="1600" dirty="0"/>
              <a:t> </a:t>
            </a:r>
            <a:r>
              <a:rPr lang="en-US" sz="1600" dirty="0" err="1"/>
              <a:t>haddan</a:t>
            </a:r>
            <a:r>
              <a:rPr lang="en-US" sz="1600" dirty="0"/>
              <a:t> </a:t>
            </a:r>
            <a:r>
              <a:rPr lang="en-US" sz="1600" dirty="0" err="1"/>
              <a:t>tashqari</a:t>
            </a:r>
            <a:r>
              <a:rPr lang="en-US" sz="1600" dirty="0"/>
              <a:t> </a:t>
            </a:r>
            <a:r>
              <a:rPr lang="en-US" sz="1600" dirty="0" err="1"/>
              <a:t>ko'payishi</a:t>
            </a:r>
            <a:r>
              <a:rPr lang="en-US" sz="1600" dirty="0"/>
              <a:t>) </a:t>
            </a:r>
            <a:r>
              <a:rPr lang="en-US" sz="1600" dirty="0" err="1"/>
              <a:t>yoki</a:t>
            </a:r>
            <a:r>
              <a:rPr lang="en-US" sz="1600" dirty="0"/>
              <a:t> </a:t>
            </a:r>
            <a:r>
              <a:rPr lang="en-US" sz="1600" dirty="0" err="1"/>
              <a:t>aplaziyasi</a:t>
            </a:r>
            <a:r>
              <a:rPr lang="en-US" sz="1600" dirty="0"/>
              <a:t> (</a:t>
            </a:r>
            <a:r>
              <a:rPr lang="en-US" sz="1600" dirty="0" err="1"/>
              <a:t>teskari</a:t>
            </a:r>
            <a:r>
              <a:rPr lang="en-US" sz="1600" dirty="0"/>
              <a:t> </a:t>
            </a:r>
            <a:r>
              <a:rPr lang="en-US" sz="1600" dirty="0" err="1"/>
              <a:t>jarayon</a:t>
            </a:r>
            <a:r>
              <a:rPr lang="en-US" sz="1600" dirty="0"/>
              <a:t>), </a:t>
            </a:r>
            <a:r>
              <a:rPr lang="en-US" sz="1600" dirty="0" err="1"/>
              <a:t>sklerotik</a:t>
            </a:r>
            <a:r>
              <a:rPr lang="en-US" sz="1600" dirty="0"/>
              <a:t> </a:t>
            </a:r>
            <a:r>
              <a:rPr lang="en-US" sz="1600" dirty="0" err="1"/>
              <a:t>patologiyalar</a:t>
            </a:r>
            <a:r>
              <a:rPr lang="en-US" sz="1600" dirty="0"/>
              <a:t>, </a:t>
            </a:r>
            <a:r>
              <a:rPr lang="en-US" sz="1600" dirty="0" err="1"/>
              <a:t>gormonal</a:t>
            </a:r>
            <a:r>
              <a:rPr lang="en-US" sz="1600" dirty="0"/>
              <a:t> </a:t>
            </a:r>
            <a:r>
              <a:rPr lang="en-US" sz="1600" dirty="0" err="1"/>
              <a:t>kasalliklar</a:t>
            </a:r>
            <a:r>
              <a:rPr lang="en-US" sz="1600" dirty="0"/>
              <a:t>.</a:t>
            </a:r>
          </a:p>
          <a:p>
            <a:pPr indent="0" algn="just">
              <a:lnSpc>
                <a:spcPct val="150000"/>
              </a:lnSpc>
              <a:spcBef>
                <a:spcPts val="0"/>
              </a:spcBef>
            </a:pPr>
            <a:r>
              <a:rPr lang="en-US" sz="1600" dirty="0" err="1">
                <a:solidFill>
                  <a:srgbClr val="FF0000"/>
                </a:solidFill>
              </a:rPr>
              <a:t>Genetik</a:t>
            </a:r>
            <a:r>
              <a:rPr lang="en-US" sz="1600" dirty="0">
                <a:solidFill>
                  <a:srgbClr val="FF0000"/>
                </a:solidFill>
              </a:rPr>
              <a:t> </a:t>
            </a:r>
            <a:r>
              <a:rPr lang="en-US" sz="1600" dirty="0" err="1">
                <a:solidFill>
                  <a:srgbClr val="FF0000"/>
                </a:solidFill>
              </a:rPr>
              <a:t>oqibatlar</a:t>
            </a:r>
            <a:r>
              <a:rPr lang="en-US" sz="1600" dirty="0">
                <a:solidFill>
                  <a:srgbClr val="FF0000"/>
                </a:solidFill>
              </a:rPr>
              <a:t>.</a:t>
            </a:r>
            <a:endParaRPr lang="ru-RU" sz="1600" dirty="0">
              <a:solidFill>
                <a:srgbClr val="FF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7504" y="26814"/>
            <a:ext cx="4952562" cy="2806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6" name="Picture 4" descr="https://www.cancer.gov/sites/g/files/xnrzdm211/files/styles/cgov_article/public/cgov_contextual_image/2019-06/1-how-does-cancer-form.jpg?h=b48714fe&amp;itok=fc2eMUv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5896" y="2708920"/>
            <a:ext cx="5328592" cy="3996444"/>
          </a:xfrm>
          <a:prstGeom prst="rect">
            <a:avLst/>
          </a:prstGeom>
          <a:noFill/>
          <a:extLst>
            <a:ext uri="{909E8E84-426E-40DD-AFC4-6F175D3DCCD1}">
              <a14:hiddenFill xmlns:a14="http://schemas.microsoft.com/office/drawing/2010/main">
                <a:solidFill>
                  <a:srgbClr val="FFFFFF"/>
                </a:solidFill>
              </a14:hiddenFill>
            </a:ext>
          </a:extLst>
        </p:spPr>
      </p:pic>
      <p:pic>
        <p:nvPicPr>
          <p:cNvPr id="18438" name="Picture 6" descr="Picture backgroun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0701" y="3014954"/>
            <a:ext cx="3419872" cy="3384376"/>
          </a:xfrm>
          <a:prstGeom prst="rect">
            <a:avLst/>
          </a:prstGeom>
          <a:noFill/>
          <a:extLst>
            <a:ext uri="{909E8E84-426E-40DD-AFC4-6F175D3DCCD1}">
              <a14:hiddenFill xmlns:a14="http://schemas.microsoft.com/office/drawing/2010/main">
                <a:solidFill>
                  <a:srgbClr val="FFFFFF"/>
                </a:solidFill>
              </a14:hiddenFill>
            </a:ext>
          </a:extLst>
        </p:spPr>
      </p:pic>
      <p:pic>
        <p:nvPicPr>
          <p:cNvPr id="18440" name="Picture 8" descr="Picture background"/>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64385" y="59147"/>
            <a:ext cx="3955820" cy="2638501"/>
          </a:xfrm>
          <a:prstGeom prst="rect">
            <a:avLst/>
          </a:prstGeom>
          <a:noFill/>
          <a:extLst>
            <a:ext uri="{909E8E84-426E-40DD-AFC4-6F175D3DCCD1}">
              <a14:hiddenFill xmlns:a14="http://schemas.microsoft.com/office/drawing/2010/main">
                <a:solidFill>
                  <a:srgbClr val="FFFFFF"/>
                </a:solidFill>
              </a14:hiddenFill>
            </a:ext>
          </a:extLst>
        </p:spPr>
      </p:pic>
      <p:pic>
        <p:nvPicPr>
          <p:cNvPr id="18442" name="Picture 10" descr="Picture background"/>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03848" y="2060848"/>
            <a:ext cx="2676334" cy="15054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Изображение выглядит как текст, сустав&#10;&#10;Автоматически созданное описание"/>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4537" y="420174"/>
            <a:ext cx="6624736" cy="53817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descr="&#10;">
            <a:extLst>
              <a:ext uri="{FF2B5EF4-FFF2-40B4-BE49-F238E27FC236}">
                <a16:creationId xmlns:a16="http://schemas.microsoft.com/office/drawing/2014/main" id="{3E4497F5-8AE8-4EBB-8AFA-7F274EED3FDB}"/>
              </a:ext>
            </a:extLst>
          </p:cNvPr>
          <p:cNvSpPr txBox="1"/>
          <p:nvPr/>
        </p:nvSpPr>
        <p:spPr>
          <a:xfrm>
            <a:off x="4110086" y="2988297"/>
            <a:ext cx="914400" cy="914400"/>
          </a:xfrm>
          <a:prstGeom prst="rect">
            <a:avLst/>
          </a:prstGeom>
          <a:noFill/>
        </p:spPr>
        <p:txBody>
          <a:bodyPr wrap="square" rtlCol="0">
            <a:spAutoFit/>
          </a:bodyPr>
          <a:lstStyle/>
          <a:p>
            <a:endParaRPr lang="ru-RU"/>
          </a:p>
        </p:txBody>
      </p:sp>
      <p:sp>
        <p:nvSpPr>
          <p:cNvPr id="3" name="TextBox 2">
            <a:extLst>
              <a:ext uri="{FF2B5EF4-FFF2-40B4-BE49-F238E27FC236}">
                <a16:creationId xmlns:a16="http://schemas.microsoft.com/office/drawing/2014/main" id="{7847F1EE-14CD-4A59-8C32-E4E0DC16145F}"/>
              </a:ext>
            </a:extLst>
          </p:cNvPr>
          <p:cNvSpPr txBox="1"/>
          <p:nvPr/>
        </p:nvSpPr>
        <p:spPr>
          <a:xfrm flipH="1">
            <a:off x="6444208" y="1268759"/>
            <a:ext cx="2699792" cy="2831544"/>
          </a:xfrm>
          <a:prstGeom prst="rect">
            <a:avLst/>
          </a:prstGeom>
          <a:noFill/>
        </p:spPr>
        <p:txBody>
          <a:bodyPr wrap="square" rtlCol="0">
            <a:spAutoFit/>
          </a:bodyPr>
          <a:lstStyle/>
          <a:p>
            <a:endParaRPr lang="en-US" sz="1200" dirty="0"/>
          </a:p>
          <a:p>
            <a:r>
              <a:rPr lang="en-US" sz="1200" b="1" dirty="0" err="1"/>
              <a:t>Metastaz</a:t>
            </a:r>
            <a:endParaRPr lang="en-US" sz="1200" b="1" dirty="0"/>
          </a:p>
          <a:p>
            <a:r>
              <a:rPr lang="en-US" sz="1200" dirty="0" err="1"/>
              <a:t>Saraton</a:t>
            </a:r>
            <a:r>
              <a:rPr lang="en-US" sz="1200" dirty="0"/>
              <a:t> </a:t>
            </a:r>
            <a:r>
              <a:rPr lang="en-US" sz="1200" dirty="0" err="1"/>
              <a:t>tananing</a:t>
            </a:r>
            <a:r>
              <a:rPr lang="en-US" sz="1200" dirty="0"/>
              <a:t> </a:t>
            </a:r>
            <a:r>
              <a:rPr lang="en-US" sz="1200" dirty="0" err="1"/>
              <a:t>boshqa</a:t>
            </a:r>
            <a:r>
              <a:rPr lang="en-US" sz="1200" dirty="0"/>
              <a:t> </a:t>
            </a:r>
            <a:r>
              <a:rPr lang="en-US" sz="1200" dirty="0" err="1"/>
              <a:t>qismlariga</a:t>
            </a:r>
            <a:r>
              <a:rPr lang="en-US" sz="1200" dirty="0"/>
              <a:t> </a:t>
            </a:r>
            <a:r>
              <a:rPr lang="en-US" sz="1200" dirty="0" err="1"/>
              <a:t>tarqaladi</a:t>
            </a:r>
            <a:r>
              <a:rPr lang="en-US" sz="1200" dirty="0"/>
              <a:t>.</a:t>
            </a:r>
          </a:p>
          <a:p>
            <a:pPr>
              <a:buFont typeface="Arial" panose="020B0604020202020204" pitchFamily="34" charset="0"/>
              <a:buChar char="•"/>
            </a:pPr>
            <a:r>
              <a:rPr lang="en-US" sz="1200" b="1" dirty="0" err="1"/>
              <a:t>Asosiy</a:t>
            </a:r>
            <a:r>
              <a:rPr lang="en-US" sz="1200" b="1" dirty="0"/>
              <a:t> </a:t>
            </a:r>
            <a:r>
              <a:rPr lang="en-US" sz="1200" b="1" dirty="0" err="1"/>
              <a:t>saraton</a:t>
            </a:r>
            <a:endParaRPr lang="en-US" sz="1200" dirty="0"/>
          </a:p>
          <a:p>
            <a:pPr>
              <a:buFont typeface="Arial" panose="020B0604020202020204" pitchFamily="34" charset="0"/>
              <a:buChar char="•"/>
            </a:pPr>
            <a:r>
              <a:rPr lang="en-US" sz="1200" b="1" dirty="0"/>
              <a:t>Jigar </a:t>
            </a:r>
            <a:r>
              <a:rPr lang="en-US" sz="1200" b="1" dirty="0" err="1"/>
              <a:t>metastazi</a:t>
            </a:r>
            <a:endParaRPr lang="en-US" sz="1200" dirty="0"/>
          </a:p>
          <a:p>
            <a:pPr>
              <a:buFont typeface="Arial" panose="020B0604020202020204" pitchFamily="34" charset="0"/>
              <a:buChar char="•"/>
            </a:pPr>
            <a:r>
              <a:rPr lang="en-US" sz="1200" b="1" dirty="0" err="1"/>
              <a:t>O‘pka</a:t>
            </a:r>
            <a:r>
              <a:rPr lang="en-US" sz="1200" b="1" dirty="0"/>
              <a:t> </a:t>
            </a:r>
            <a:r>
              <a:rPr lang="en-US" sz="1200" b="1" dirty="0" err="1"/>
              <a:t>metastazi</a:t>
            </a:r>
            <a:endParaRPr lang="en-US" sz="1200" dirty="0"/>
          </a:p>
          <a:p>
            <a:r>
              <a:rPr lang="en-US" sz="1200" b="1" dirty="0"/>
              <a:t>Chap </a:t>
            </a:r>
            <a:r>
              <a:rPr lang="en-US" sz="1200" b="1" dirty="0" err="1"/>
              <a:t>tomondagi</a:t>
            </a:r>
            <a:r>
              <a:rPr lang="en-US" sz="1200" b="1" dirty="0"/>
              <a:t> </a:t>
            </a:r>
            <a:r>
              <a:rPr lang="en-US" sz="1200" b="1" dirty="0" err="1"/>
              <a:t>rasm</a:t>
            </a:r>
            <a:r>
              <a:rPr lang="en-US" sz="1200" b="1" dirty="0"/>
              <a:t>:</a:t>
            </a:r>
            <a:r>
              <a:rPr lang="en-US" sz="1200" dirty="0"/>
              <a:t> </a:t>
            </a:r>
            <a:r>
              <a:rPr lang="en-US" sz="1200" dirty="0" err="1"/>
              <a:t>Saraton</a:t>
            </a:r>
            <a:r>
              <a:rPr lang="en-US" sz="1200" dirty="0"/>
              <a:t> </a:t>
            </a:r>
            <a:r>
              <a:rPr lang="en-US" sz="1200" dirty="0" err="1"/>
              <a:t>hujayralari</a:t>
            </a:r>
            <a:r>
              <a:rPr lang="en-US" sz="1200" dirty="0"/>
              <a:t> </a:t>
            </a:r>
          </a:p>
          <a:p>
            <a:r>
              <a:rPr lang="en-US" sz="1200" b="1" dirty="0" err="1"/>
              <a:t>O‘ng</a:t>
            </a:r>
            <a:r>
              <a:rPr lang="en-US" sz="1200" b="1" dirty="0"/>
              <a:t> </a:t>
            </a:r>
            <a:r>
              <a:rPr lang="en-US" sz="1200" b="1" dirty="0" err="1"/>
              <a:t>tomondagi</a:t>
            </a:r>
            <a:r>
              <a:rPr lang="en-US" sz="1200" b="1" dirty="0"/>
              <a:t> </a:t>
            </a:r>
            <a:r>
              <a:rPr lang="en-US" sz="1200" b="1" dirty="0" err="1"/>
              <a:t>rasm</a:t>
            </a:r>
            <a:r>
              <a:rPr lang="en-US" sz="1200" b="1" dirty="0"/>
              <a:t>:</a:t>
            </a:r>
            <a:endParaRPr lang="en-US" sz="1200" dirty="0"/>
          </a:p>
          <a:p>
            <a:pPr>
              <a:buFont typeface="Arial" panose="020B0604020202020204" pitchFamily="34" charset="0"/>
              <a:buChar char="•"/>
            </a:pPr>
            <a:r>
              <a:rPr lang="en-US" sz="1200" b="1" dirty="0" err="1"/>
              <a:t>Metastatik</a:t>
            </a:r>
            <a:r>
              <a:rPr lang="en-US" sz="1200" b="1" dirty="0"/>
              <a:t> </a:t>
            </a:r>
            <a:r>
              <a:rPr lang="en-US" sz="1200" b="1" dirty="0" err="1"/>
              <a:t>o‘sma</a:t>
            </a:r>
            <a:r>
              <a:rPr lang="en-US" sz="1200" dirty="0"/>
              <a:t>  </a:t>
            </a:r>
          </a:p>
          <a:p>
            <a:pPr>
              <a:buFont typeface="Arial" panose="020B0604020202020204" pitchFamily="34" charset="0"/>
              <a:buChar char="•"/>
            </a:pPr>
            <a:r>
              <a:rPr lang="en-US" sz="1200" b="1" dirty="0" err="1"/>
              <a:t>Limfa</a:t>
            </a:r>
            <a:r>
              <a:rPr lang="en-US" sz="1200" b="1" dirty="0"/>
              <a:t> </a:t>
            </a:r>
            <a:r>
              <a:rPr lang="en-US" sz="1200" b="1" dirty="0" err="1"/>
              <a:t>tizimidagi</a:t>
            </a:r>
            <a:r>
              <a:rPr lang="en-US" sz="1200" b="1" dirty="0"/>
              <a:t> </a:t>
            </a:r>
            <a:r>
              <a:rPr lang="en-US" sz="1200" b="1" dirty="0" err="1"/>
              <a:t>saraton</a:t>
            </a:r>
            <a:r>
              <a:rPr lang="en-US" sz="1200" b="1" dirty="0"/>
              <a:t> </a:t>
            </a:r>
            <a:r>
              <a:rPr lang="en-US" sz="1200" b="1" dirty="0" err="1"/>
              <a:t>hujayralari</a:t>
            </a:r>
            <a:endParaRPr lang="en-US" sz="1200" dirty="0"/>
          </a:p>
          <a:p>
            <a:pPr>
              <a:buFont typeface="Arial" panose="020B0604020202020204" pitchFamily="34" charset="0"/>
              <a:buChar char="•"/>
            </a:pPr>
            <a:r>
              <a:rPr lang="en-US" sz="1200" b="1" dirty="0" err="1"/>
              <a:t>Qondagi</a:t>
            </a:r>
            <a:r>
              <a:rPr lang="en-US" sz="1200" b="1" dirty="0"/>
              <a:t> </a:t>
            </a:r>
            <a:r>
              <a:rPr lang="en-US" sz="1200" b="1" dirty="0" err="1"/>
              <a:t>saraton</a:t>
            </a:r>
            <a:r>
              <a:rPr lang="en-US" sz="1200" b="1" dirty="0"/>
              <a:t> </a:t>
            </a:r>
            <a:r>
              <a:rPr lang="en-US" sz="1200" b="1" dirty="0" err="1"/>
              <a:t>hujayralari</a:t>
            </a:r>
            <a:endParaRPr lang="en-US" sz="1200" dirty="0"/>
          </a:p>
          <a:p>
            <a:endParaRPr lang="ru-RU" sz="1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536" y="116632"/>
            <a:ext cx="8046154" cy="5616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fontScale="90000"/>
          </a:bodyPr>
          <a:lstStyle/>
          <a:p>
            <a:r>
              <a:rPr lang="en-US" sz="4000" dirty="0"/>
              <a:t>Jigar saratoni rivojlanish bosqichi.</a:t>
            </a:r>
            <a:endParaRPr lang="ru-RU" sz="4000" dirty="0"/>
          </a:p>
        </p:txBody>
      </p:sp>
      <p:pic>
        <p:nvPicPr>
          <p:cNvPr id="2355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65576" y="1052736"/>
            <a:ext cx="7612848" cy="4954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229600" cy="5602627"/>
          </a:xfrm>
        </p:spPr>
        <p:txBody>
          <a:bodyPr/>
          <a:lstStyle/>
          <a:p>
            <a:endParaRPr lang="en-US" dirty="0"/>
          </a:p>
          <a:p>
            <a:endParaRPr lang="en-US" dirty="0"/>
          </a:p>
          <a:p>
            <a:endParaRPr lang="en-US" dirty="0"/>
          </a:p>
          <a:p>
            <a:pPr marL="109855" indent="0" algn="ctr">
              <a:buNone/>
            </a:pPr>
            <a:r>
              <a:rPr lang="en-US" sz="6000" dirty="0"/>
              <a:t>E’tiboringiz uchun rahmat!</a:t>
            </a:r>
            <a:endParaRPr lang="ru-RU" sz="6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548680"/>
            <a:ext cx="7948364" cy="5256584"/>
          </a:xfrm>
        </p:spPr>
        <p:txBody>
          <a:bodyPr>
            <a:normAutofit fontScale="92500" lnSpcReduction="20000"/>
          </a:bodyPr>
          <a:lstStyle/>
          <a:p>
            <a:pPr marL="0" indent="0" algn="just">
              <a:lnSpc>
                <a:spcPct val="150000"/>
              </a:lnSpc>
              <a:spcBef>
                <a:spcPts val="0"/>
              </a:spcBef>
              <a:buNone/>
            </a:pPr>
            <a:endParaRPr lang="en-US" sz="1600" b="1" dirty="0"/>
          </a:p>
          <a:p>
            <a:pPr marL="0" indent="0" algn="just">
              <a:lnSpc>
                <a:spcPct val="150000"/>
              </a:lnSpc>
              <a:spcBef>
                <a:spcPts val="0"/>
              </a:spcBef>
              <a:buNone/>
            </a:pPr>
            <a:r>
              <a:rPr lang="en-US" sz="1600" b="0" dirty="0"/>
              <a:t>   </a:t>
            </a:r>
            <a:r>
              <a:rPr lang="en-US" sz="1600" b="0" dirty="0" err="1"/>
              <a:t>Ionlashtiruvchi</a:t>
            </a:r>
            <a:r>
              <a:rPr lang="en-US" sz="1600" b="0" dirty="0"/>
              <a:t> </a:t>
            </a:r>
            <a:r>
              <a:rPr lang="en-US" sz="1600" b="0" dirty="0" err="1"/>
              <a:t>nurlanishning</a:t>
            </a:r>
            <a:r>
              <a:rPr lang="en-US" sz="1600" b="0" dirty="0"/>
              <a:t> </a:t>
            </a:r>
            <a:r>
              <a:rPr lang="en-US" sz="1600" b="0" dirty="0" err="1"/>
              <a:t>biologik</a:t>
            </a:r>
            <a:r>
              <a:rPr lang="en-US" sz="1600" b="0" dirty="0"/>
              <a:t> </a:t>
            </a:r>
            <a:r>
              <a:rPr lang="en-US" sz="1600" b="0" dirty="0" err="1"/>
              <a:t>ta'siri</a:t>
            </a:r>
            <a:r>
              <a:rPr lang="en-US" sz="1600" b="0" dirty="0"/>
              <a:t> </a:t>
            </a:r>
            <a:r>
              <a:rPr lang="en-US" sz="1600" b="0" dirty="0" err="1"/>
              <a:t>juda</a:t>
            </a:r>
            <a:r>
              <a:rPr lang="en-US" sz="1600" b="0" dirty="0"/>
              <a:t> </a:t>
            </a:r>
            <a:r>
              <a:rPr lang="en-US" sz="1600" b="0" dirty="0" err="1"/>
              <a:t>keng</a:t>
            </a:r>
            <a:r>
              <a:rPr lang="en-US" sz="1600" b="0" dirty="0"/>
              <a:t> </a:t>
            </a:r>
            <a:r>
              <a:rPr lang="en-US" sz="1600" b="0" dirty="0" err="1"/>
              <a:t>va</a:t>
            </a:r>
            <a:r>
              <a:rPr lang="en-US" sz="1600" b="0" dirty="0"/>
              <a:t> </a:t>
            </a:r>
            <a:r>
              <a:rPr lang="en-US" sz="1600" b="0" dirty="0" err="1"/>
              <a:t>murakkab</a:t>
            </a:r>
            <a:r>
              <a:rPr lang="en-US" sz="1600" b="0" dirty="0"/>
              <a:t> </a:t>
            </a:r>
            <a:r>
              <a:rPr lang="en-US" sz="1600" b="0" dirty="0" err="1"/>
              <a:t>mavzu</a:t>
            </a:r>
            <a:r>
              <a:rPr lang="en-US" sz="1600" b="0" dirty="0"/>
              <a:t>. U </a:t>
            </a:r>
            <a:r>
              <a:rPr lang="en-US" sz="1600" b="0" dirty="0" err="1"/>
              <a:t>organizmga</a:t>
            </a:r>
            <a:r>
              <a:rPr lang="en-US" sz="1600" b="0" dirty="0"/>
              <a:t> </a:t>
            </a:r>
            <a:r>
              <a:rPr lang="en-US" sz="1600" b="0" dirty="0" err="1"/>
              <a:t>qanday</a:t>
            </a:r>
            <a:r>
              <a:rPr lang="en-US" sz="1600" b="0" dirty="0"/>
              <a:t> </a:t>
            </a:r>
            <a:r>
              <a:rPr lang="en-US" sz="1600" b="0" dirty="0" err="1"/>
              <a:t>ta'sir</a:t>
            </a:r>
            <a:r>
              <a:rPr lang="en-US" sz="1600" b="0" dirty="0"/>
              <a:t> </a:t>
            </a:r>
            <a:r>
              <a:rPr lang="en-US" sz="1600" b="0" dirty="0" err="1"/>
              <a:t>qilishini</a:t>
            </a:r>
            <a:r>
              <a:rPr lang="en-US" sz="1600" b="0" dirty="0"/>
              <a:t> </a:t>
            </a:r>
            <a:r>
              <a:rPr lang="en-US" sz="1600" b="0" dirty="0" err="1"/>
              <a:t>tushunish</a:t>
            </a:r>
            <a:r>
              <a:rPr lang="en-US" sz="1600" b="0" dirty="0"/>
              <a:t> </a:t>
            </a:r>
            <a:r>
              <a:rPr lang="en-US" sz="1600" b="0" dirty="0" err="1"/>
              <a:t>uchun</a:t>
            </a:r>
            <a:r>
              <a:rPr lang="en-US" sz="1600" b="0" dirty="0"/>
              <a:t>,  oldin ionlashtiruvchi nur haqida qisqacha ma`lumotga ega bolishimiz kerak.</a:t>
            </a:r>
          </a:p>
          <a:p>
            <a:pPr marL="0" indent="0" algn="ctr">
              <a:lnSpc>
                <a:spcPct val="150000"/>
              </a:lnSpc>
              <a:spcBef>
                <a:spcPts val="0"/>
              </a:spcBef>
              <a:buNone/>
            </a:pPr>
            <a:r>
              <a:rPr lang="en-US" sz="2000" b="1" dirty="0" err="1"/>
              <a:t>Ionlashtiruvchi</a:t>
            </a:r>
            <a:r>
              <a:rPr lang="en-US" sz="2000" b="1" dirty="0"/>
              <a:t> </a:t>
            </a:r>
            <a:r>
              <a:rPr lang="en-US" sz="2000" b="1" dirty="0" err="1"/>
              <a:t>nurlanish</a:t>
            </a:r>
            <a:r>
              <a:rPr lang="en-US" sz="2000" b="1" dirty="0"/>
              <a:t> </a:t>
            </a:r>
            <a:r>
              <a:rPr lang="en-US" sz="2000" b="1" dirty="0" err="1"/>
              <a:t>nima</a:t>
            </a:r>
            <a:r>
              <a:rPr lang="en-US" sz="2000" b="1" dirty="0"/>
              <a:t>?</a:t>
            </a:r>
          </a:p>
          <a:p>
            <a:pPr marL="0" indent="0" algn="just">
              <a:lnSpc>
                <a:spcPct val="150000"/>
              </a:lnSpc>
              <a:spcBef>
                <a:spcPts val="0"/>
              </a:spcBef>
              <a:buNone/>
            </a:pPr>
            <a:r>
              <a:rPr lang="en-US" sz="1600" dirty="0">
                <a:solidFill>
                  <a:srgbClr val="FF0000"/>
                </a:solidFill>
              </a:rPr>
              <a:t>      </a:t>
            </a:r>
            <a:r>
              <a:rPr lang="en-US" sz="1600" b="0" dirty="0" err="1">
                <a:solidFill>
                  <a:srgbClr val="FF0000"/>
                </a:solidFill>
              </a:rPr>
              <a:t>Ionlashtiruvchi</a:t>
            </a:r>
            <a:r>
              <a:rPr lang="en-US" sz="1600" b="0" dirty="0">
                <a:solidFill>
                  <a:srgbClr val="FF0000"/>
                </a:solidFill>
              </a:rPr>
              <a:t> </a:t>
            </a:r>
            <a:r>
              <a:rPr lang="en-US" sz="1600" b="0" dirty="0" err="1">
                <a:solidFill>
                  <a:srgbClr val="FF0000"/>
                </a:solidFill>
              </a:rPr>
              <a:t>nurlanish</a:t>
            </a:r>
            <a:r>
              <a:rPr lang="en-US" sz="1600" b="0" dirty="0">
                <a:solidFill>
                  <a:srgbClr val="FF0000"/>
                </a:solidFill>
              </a:rPr>
              <a:t> </a:t>
            </a:r>
            <a:r>
              <a:rPr lang="en-US" sz="1600" b="0" dirty="0"/>
              <a:t>- </a:t>
            </a:r>
            <a:r>
              <a:rPr lang="en-US" sz="1600" b="0" dirty="0" err="1"/>
              <a:t>bu</a:t>
            </a:r>
            <a:r>
              <a:rPr lang="en-US" sz="1600" b="0" dirty="0"/>
              <a:t> </a:t>
            </a:r>
            <a:r>
              <a:rPr lang="en-US" sz="1600" b="0" dirty="0" err="1"/>
              <a:t>atomlardan</a:t>
            </a:r>
            <a:r>
              <a:rPr lang="en-US" sz="1600" b="0" dirty="0"/>
              <a:t> </a:t>
            </a:r>
            <a:r>
              <a:rPr lang="en-US" sz="1600" b="0" dirty="0" err="1"/>
              <a:t>elektronlarni</a:t>
            </a:r>
            <a:r>
              <a:rPr lang="en-US" sz="1600" b="0" dirty="0"/>
              <a:t> </a:t>
            </a:r>
            <a:r>
              <a:rPr lang="en-US" sz="1600" b="0" dirty="0" err="1"/>
              <a:t>chiqarib</a:t>
            </a:r>
            <a:r>
              <a:rPr lang="en-US" sz="1600" b="0" dirty="0"/>
              <a:t> </a:t>
            </a:r>
            <a:r>
              <a:rPr lang="en-US" sz="1600" b="0" dirty="0" err="1"/>
              <a:t>yuboradigan</a:t>
            </a:r>
            <a:r>
              <a:rPr lang="en-US" sz="1600" b="0" dirty="0"/>
              <a:t> </a:t>
            </a:r>
            <a:r>
              <a:rPr lang="en-US" sz="1600" b="0" dirty="0" err="1"/>
              <a:t>va</a:t>
            </a:r>
            <a:r>
              <a:rPr lang="en-US" sz="1600" b="0" dirty="0"/>
              <a:t> </a:t>
            </a:r>
            <a:r>
              <a:rPr lang="en-US" sz="1600" b="0" dirty="0" err="1"/>
              <a:t>ionlarni</a:t>
            </a:r>
            <a:r>
              <a:rPr lang="en-US" sz="1600" b="0" dirty="0"/>
              <a:t> </a:t>
            </a:r>
            <a:r>
              <a:rPr lang="en-US" sz="1600" b="0" dirty="0" err="1"/>
              <a:t>hosil</a:t>
            </a:r>
            <a:r>
              <a:rPr lang="en-US" sz="1600" b="0" dirty="0"/>
              <a:t> </a:t>
            </a:r>
            <a:r>
              <a:rPr lang="en-US" sz="1600" b="0" dirty="0" err="1"/>
              <a:t>qiladigan</a:t>
            </a:r>
            <a:r>
              <a:rPr lang="en-US" sz="1600" b="0" dirty="0"/>
              <a:t> </a:t>
            </a:r>
            <a:r>
              <a:rPr lang="en-US" sz="1600" b="0" dirty="0" err="1"/>
              <a:t>energiya</a:t>
            </a:r>
            <a:r>
              <a:rPr lang="en-US" sz="1600" b="0" dirty="0"/>
              <a:t> </a:t>
            </a:r>
            <a:r>
              <a:rPr lang="en-US" sz="1600" b="0" dirty="0" err="1"/>
              <a:t>shaklidir</a:t>
            </a:r>
            <a:r>
              <a:rPr lang="en-US" sz="1600" b="0" dirty="0"/>
              <a:t>.</a:t>
            </a:r>
            <a:r>
              <a:rPr lang="en-US" sz="1600" dirty="0"/>
              <a:t> </a:t>
            </a:r>
            <a:r>
              <a:rPr lang="en-US" sz="1600" dirty="0" err="1"/>
              <a:t>Odatda</a:t>
            </a:r>
            <a:r>
              <a:rPr lang="en-US" sz="1600" dirty="0"/>
              <a:t> </a:t>
            </a:r>
            <a:r>
              <a:rPr lang="en-US" sz="1600" dirty="0" err="1"/>
              <a:t>paydo</a:t>
            </a:r>
            <a:r>
              <a:rPr lang="en-US" sz="1600" dirty="0"/>
              <a:t> </a:t>
            </a:r>
            <a:r>
              <a:rPr lang="en-US" sz="1600" dirty="0" err="1"/>
              <a:t>bo'ladigan</a:t>
            </a:r>
            <a:r>
              <a:rPr lang="en-US" sz="1600" dirty="0"/>
              <a:t> </a:t>
            </a:r>
            <a:r>
              <a:rPr lang="en-US" sz="1600" dirty="0" err="1"/>
              <a:t>ionlashtiruvchi</a:t>
            </a:r>
            <a:r>
              <a:rPr lang="en-US" sz="1600" dirty="0"/>
              <a:t> </a:t>
            </a:r>
            <a:r>
              <a:rPr lang="en-US" sz="1600" dirty="0" err="1"/>
              <a:t>nurlanish</a:t>
            </a:r>
            <a:r>
              <a:rPr lang="en-US" sz="1600" dirty="0"/>
              <a:t> </a:t>
            </a:r>
            <a:r>
              <a:rPr lang="en-US" sz="1600" dirty="0" err="1"/>
              <a:t>turlari</a:t>
            </a:r>
            <a:r>
              <a:rPr lang="en-US" sz="1600" dirty="0"/>
              <a:t> </a:t>
            </a:r>
            <a:r>
              <a:rPr lang="en-US" sz="1600" dirty="0" err="1"/>
              <a:t>har</a:t>
            </a:r>
            <a:r>
              <a:rPr lang="en-US" sz="1600" dirty="0"/>
              <a:t> </a:t>
            </a:r>
            <a:r>
              <a:rPr lang="en-US" sz="1600" dirty="0" err="1"/>
              <a:t>xil</a:t>
            </a:r>
            <a:r>
              <a:rPr lang="en-US" sz="1600" dirty="0"/>
              <a:t> </a:t>
            </a:r>
            <a:r>
              <a:rPr lang="en-US" sz="1600" dirty="0" err="1"/>
              <a:t>energiya</a:t>
            </a:r>
            <a:r>
              <a:rPr lang="en-US" sz="1600" dirty="0"/>
              <a:t> </a:t>
            </a:r>
            <a:r>
              <a:rPr lang="en-US" sz="1600" dirty="0" err="1"/>
              <a:t>chiqarish</a:t>
            </a:r>
            <a:r>
              <a:rPr lang="en-US" sz="1600" dirty="0"/>
              <a:t> </a:t>
            </a:r>
            <a:r>
              <a:rPr lang="en-US" sz="1600" dirty="0" err="1"/>
              <a:t>darajalariga</a:t>
            </a:r>
            <a:r>
              <a:rPr lang="en-US" sz="1600" dirty="0"/>
              <a:t> </a:t>
            </a:r>
            <a:r>
              <a:rPr lang="en-US" sz="1600" dirty="0" err="1"/>
              <a:t>ega</a:t>
            </a:r>
            <a:r>
              <a:rPr lang="en-US" sz="1600" dirty="0"/>
              <a:t>. Atom </a:t>
            </a:r>
            <a:r>
              <a:rPr lang="en-US" sz="1600" dirty="0" err="1"/>
              <a:t>yoki</a:t>
            </a:r>
            <a:r>
              <a:rPr lang="en-US" sz="1600" dirty="0"/>
              <a:t> </a:t>
            </a:r>
            <a:r>
              <a:rPr lang="en-US" sz="1600" dirty="0" err="1"/>
              <a:t>molekula</a:t>
            </a:r>
            <a:r>
              <a:rPr lang="en-US" sz="1600" dirty="0"/>
              <a:t> </a:t>
            </a:r>
            <a:r>
              <a:rPr lang="en-US" sz="1600" dirty="0" err="1"/>
              <a:t>uchun</a:t>
            </a:r>
            <a:r>
              <a:rPr lang="en-US" sz="1600" dirty="0"/>
              <a:t> </a:t>
            </a:r>
            <a:r>
              <a:rPr lang="en-US" sz="1600" dirty="0" err="1"/>
              <a:t>odatiy</a:t>
            </a:r>
            <a:r>
              <a:rPr lang="en-US" sz="1600" dirty="0"/>
              <a:t> </a:t>
            </a:r>
            <a:r>
              <a:rPr lang="en-US" sz="1600" dirty="0" err="1"/>
              <a:t>ionlanish</a:t>
            </a:r>
            <a:r>
              <a:rPr lang="en-US" sz="1600" dirty="0"/>
              <a:t> </a:t>
            </a:r>
            <a:r>
              <a:rPr lang="en-US" sz="1600" dirty="0" err="1"/>
              <a:t>jarayoni</a:t>
            </a:r>
            <a:r>
              <a:rPr lang="en-US" sz="1600" dirty="0"/>
              <a:t> </a:t>
            </a:r>
            <a:r>
              <a:rPr lang="en-US" sz="1600" dirty="0" err="1"/>
              <a:t>atrofga</a:t>
            </a:r>
            <a:r>
              <a:rPr lang="en-US" sz="1600" dirty="0"/>
              <a:t> 33 eV </a:t>
            </a:r>
            <a:r>
              <a:rPr lang="en-US" sz="1600" dirty="0" err="1"/>
              <a:t>energiya</a:t>
            </a:r>
            <a:r>
              <a:rPr lang="en-US" sz="1600" dirty="0"/>
              <a:t> </a:t>
            </a:r>
            <a:r>
              <a:rPr lang="en-US" sz="1600" dirty="0" err="1"/>
              <a:t>ajratadi</a:t>
            </a:r>
            <a:r>
              <a:rPr lang="en-US" sz="1600" dirty="0"/>
              <a:t>, </a:t>
            </a:r>
            <a:r>
              <a:rPr lang="en-US" sz="1600" dirty="0" err="1"/>
              <a:t>bu</a:t>
            </a:r>
            <a:r>
              <a:rPr lang="en-US" sz="1600" dirty="0"/>
              <a:t> </a:t>
            </a:r>
            <a:r>
              <a:rPr lang="en-US" sz="1600" dirty="0" err="1"/>
              <a:t>ko'pgina</a:t>
            </a:r>
            <a:r>
              <a:rPr lang="en-US" sz="1600" dirty="0"/>
              <a:t> </a:t>
            </a:r>
            <a:r>
              <a:rPr lang="en-US" sz="1600" dirty="0" err="1"/>
              <a:t>kimyoviy</a:t>
            </a:r>
            <a:r>
              <a:rPr lang="en-US" sz="1600" dirty="0"/>
              <a:t> </a:t>
            </a:r>
            <a:r>
              <a:rPr lang="en-US" sz="1600" dirty="0" err="1"/>
              <a:t>bog'lanishlarni</a:t>
            </a:r>
            <a:r>
              <a:rPr lang="en-US" sz="1600" dirty="0"/>
              <a:t> </a:t>
            </a:r>
            <a:r>
              <a:rPr lang="en-US" sz="1600" dirty="0" err="1"/>
              <a:t>uzish</a:t>
            </a:r>
            <a:r>
              <a:rPr lang="en-US" sz="1600" dirty="0"/>
              <a:t> </a:t>
            </a:r>
            <a:r>
              <a:rPr lang="en-US" sz="1600" dirty="0" err="1"/>
              <a:t>uchun</a:t>
            </a:r>
            <a:r>
              <a:rPr lang="en-US" sz="1600" dirty="0"/>
              <a:t> </a:t>
            </a:r>
            <a:r>
              <a:rPr lang="en-US" sz="1600" dirty="0" err="1"/>
              <a:t>etarli</a:t>
            </a:r>
            <a:r>
              <a:rPr lang="en-US" sz="1600" dirty="0"/>
              <a:t>. </a:t>
            </a:r>
            <a:r>
              <a:rPr lang="en-US" sz="1600" dirty="0" err="1"/>
              <a:t>Energiya</a:t>
            </a:r>
            <a:r>
              <a:rPr lang="en-US" sz="1600" dirty="0"/>
              <a:t> </a:t>
            </a:r>
            <a:r>
              <a:rPr lang="en-US" sz="1600" dirty="0" err="1"/>
              <a:t>chiqarishning</a:t>
            </a:r>
            <a:r>
              <a:rPr lang="en-US" sz="1600" dirty="0"/>
              <a:t> </a:t>
            </a:r>
            <a:r>
              <a:rPr lang="en-US" sz="1600" dirty="0" err="1"/>
              <a:t>bu</a:t>
            </a:r>
            <a:r>
              <a:rPr lang="en-US" sz="1600" dirty="0"/>
              <a:t> </a:t>
            </a:r>
            <a:r>
              <a:rPr lang="en-US" sz="1600" dirty="0" err="1"/>
              <a:t>darajasi</a:t>
            </a:r>
            <a:r>
              <a:rPr lang="en-US" sz="1600" dirty="0"/>
              <a:t> </a:t>
            </a:r>
            <a:r>
              <a:rPr lang="en-US" sz="1600" dirty="0" err="1"/>
              <a:t>ayniqsa</a:t>
            </a:r>
            <a:r>
              <a:rPr lang="en-US" sz="1600" dirty="0"/>
              <a:t> </a:t>
            </a:r>
            <a:r>
              <a:rPr lang="en-US" sz="1600" dirty="0" err="1"/>
              <a:t>muhim</a:t>
            </a:r>
            <a:r>
              <a:rPr lang="en-US" sz="1600" dirty="0"/>
              <a:t> </a:t>
            </a:r>
            <a:r>
              <a:rPr lang="en-US" sz="1600" dirty="0" err="1"/>
              <a:t>hisoblanadi</a:t>
            </a:r>
            <a:r>
              <a:rPr lang="en-US" sz="1600" dirty="0"/>
              <a:t>, </a:t>
            </a:r>
            <a:r>
              <a:rPr lang="en-US" sz="1600" dirty="0" err="1"/>
              <a:t>chunki</a:t>
            </a:r>
            <a:r>
              <a:rPr lang="en-US" sz="1600" dirty="0"/>
              <a:t> u </a:t>
            </a:r>
            <a:r>
              <a:rPr lang="en-US" sz="1600" dirty="0" err="1"/>
              <a:t>Yerdagi</a:t>
            </a:r>
            <a:r>
              <a:rPr lang="en-US" sz="1600" dirty="0"/>
              <a:t> </a:t>
            </a:r>
            <a:r>
              <a:rPr lang="en-US" sz="1600" dirty="0" err="1"/>
              <a:t>barcha</a:t>
            </a:r>
            <a:r>
              <a:rPr lang="en-US" sz="1600" dirty="0"/>
              <a:t> </a:t>
            </a:r>
            <a:r>
              <a:rPr lang="en-US" sz="1600" dirty="0" err="1"/>
              <a:t>hayot</a:t>
            </a:r>
            <a:r>
              <a:rPr lang="en-US" sz="1600" dirty="0"/>
              <a:t> </a:t>
            </a:r>
            <a:r>
              <a:rPr lang="en-US" sz="1600" dirty="0" err="1"/>
              <a:t>asosidagi</a:t>
            </a:r>
            <a:r>
              <a:rPr lang="en-US" sz="1600" dirty="0"/>
              <a:t> </a:t>
            </a:r>
            <a:r>
              <a:rPr lang="en-US" sz="1600" dirty="0" err="1"/>
              <a:t>uglerod</a:t>
            </a:r>
            <a:r>
              <a:rPr lang="en-US" sz="1600" dirty="0"/>
              <a:t> </a:t>
            </a:r>
            <a:r>
              <a:rPr lang="en-US" sz="1600" dirty="0" err="1"/>
              <a:t>atomlari</a:t>
            </a:r>
            <a:r>
              <a:rPr lang="en-US" sz="1600" dirty="0"/>
              <a:t> </a:t>
            </a:r>
            <a:r>
              <a:rPr lang="en-US" sz="1600" dirty="0" err="1"/>
              <a:t>o'rtasidagi</a:t>
            </a:r>
            <a:r>
              <a:rPr lang="en-US" sz="1600" dirty="0"/>
              <a:t> </a:t>
            </a:r>
            <a:r>
              <a:rPr lang="en-US" sz="1600" dirty="0" err="1"/>
              <a:t>aloqalarni</a:t>
            </a:r>
            <a:r>
              <a:rPr lang="en-US" sz="1600" dirty="0"/>
              <a:t> </a:t>
            </a:r>
            <a:r>
              <a:rPr lang="en-US" sz="1600" dirty="0" err="1"/>
              <a:t>uzishga</a:t>
            </a:r>
            <a:r>
              <a:rPr lang="en-US" sz="1600" dirty="0"/>
              <a:t> </a:t>
            </a:r>
            <a:r>
              <a:rPr lang="en-US" sz="1600" dirty="0" err="1"/>
              <a:t>qodir.</a:t>
            </a:r>
            <a:r>
              <a:rPr lang="en-US" sz="1600" b="0" dirty="0" err="1"/>
              <a:t>Ushbu</a:t>
            </a:r>
            <a:r>
              <a:rPr lang="en-US" sz="1600" b="0" dirty="0"/>
              <a:t> </a:t>
            </a:r>
            <a:r>
              <a:rPr lang="en-US" sz="1600" b="0" dirty="0" err="1"/>
              <a:t>nurlanishning</a:t>
            </a:r>
            <a:r>
              <a:rPr lang="en-US" sz="1600" b="0" dirty="0"/>
              <a:t> </a:t>
            </a:r>
            <a:r>
              <a:rPr lang="en-US" sz="1600" b="0" dirty="0" err="1"/>
              <a:t>eng</a:t>
            </a:r>
            <a:r>
              <a:rPr lang="en-US" sz="1600" b="0" dirty="0"/>
              <a:t> </a:t>
            </a:r>
            <a:r>
              <a:rPr lang="en-US" sz="1600" b="0" dirty="0" err="1"/>
              <a:t>keng</a:t>
            </a:r>
            <a:r>
              <a:rPr lang="en-US" sz="1600" b="0" dirty="0"/>
              <a:t> </a:t>
            </a:r>
            <a:r>
              <a:rPr lang="en-US" sz="1600" b="0" dirty="0" err="1"/>
              <a:t>tarqalgan</a:t>
            </a:r>
            <a:r>
              <a:rPr lang="en-US" sz="1600" b="0" dirty="0"/>
              <a:t> </a:t>
            </a:r>
            <a:r>
              <a:rPr lang="en-US" sz="1600" b="0" dirty="0" err="1"/>
              <a:t>turlari</a:t>
            </a:r>
            <a:r>
              <a:rPr lang="en-US" sz="1600" b="0" dirty="0"/>
              <a:t> </a:t>
            </a:r>
            <a:r>
              <a:rPr lang="en-US" sz="1600" b="0" dirty="0" err="1"/>
              <a:t>quyidagilar</a:t>
            </a:r>
            <a:r>
              <a:rPr lang="en-US" sz="1600" b="0" dirty="0"/>
              <a:t>:</a:t>
            </a:r>
          </a:p>
          <a:p>
            <a:pPr marL="0" indent="0" algn="just">
              <a:lnSpc>
                <a:spcPct val="150000"/>
              </a:lnSpc>
              <a:spcBef>
                <a:spcPts val="0"/>
              </a:spcBef>
              <a:buNone/>
            </a:pPr>
            <a:r>
              <a:rPr lang="en-US" sz="1600" b="0" dirty="0"/>
              <a:t>       </a:t>
            </a:r>
            <a:r>
              <a:rPr lang="en-US" sz="1600" b="1" dirty="0"/>
              <a:t>Alfa </a:t>
            </a:r>
            <a:r>
              <a:rPr lang="en-US" sz="1600" b="1" dirty="0" err="1"/>
              <a:t>zarralari</a:t>
            </a:r>
            <a:r>
              <a:rPr lang="en-US" sz="1600" b="1" dirty="0"/>
              <a:t>: </a:t>
            </a:r>
            <a:r>
              <a:rPr lang="en-US" sz="1600" b="0" dirty="0" err="1"/>
              <a:t>Og'ir</a:t>
            </a:r>
            <a:r>
              <a:rPr lang="en-US" sz="1600" b="0" dirty="0"/>
              <a:t> </a:t>
            </a:r>
            <a:r>
              <a:rPr lang="en-US" sz="1600" b="0" dirty="0" err="1"/>
              <a:t>va</a:t>
            </a:r>
            <a:r>
              <a:rPr lang="en-US" sz="1600" b="0" dirty="0"/>
              <a:t> </a:t>
            </a:r>
            <a:r>
              <a:rPr lang="en-US" sz="1600" b="0" dirty="0" err="1"/>
              <a:t>energiyasi</a:t>
            </a:r>
            <a:r>
              <a:rPr lang="en-US" sz="1600" b="0" dirty="0"/>
              <a:t> </a:t>
            </a:r>
            <a:r>
              <a:rPr lang="en-US" sz="1600" b="0" dirty="0" err="1"/>
              <a:t>yuqori</a:t>
            </a:r>
            <a:r>
              <a:rPr lang="en-US" sz="1600" b="0" dirty="0"/>
              <a:t> </a:t>
            </a:r>
            <a:r>
              <a:rPr lang="en-US" sz="1600" b="0" dirty="0" err="1"/>
              <a:t>bo'lgan</a:t>
            </a:r>
            <a:r>
              <a:rPr lang="en-US" sz="1600" b="0" dirty="0"/>
              <a:t> </a:t>
            </a:r>
            <a:r>
              <a:rPr lang="en-US" sz="1600" b="0" dirty="0" err="1"/>
              <a:t>zarralar</a:t>
            </a:r>
            <a:r>
              <a:rPr lang="en-US" sz="1600" b="0" dirty="0"/>
              <a:t>. </a:t>
            </a:r>
            <a:r>
              <a:rPr lang="en-US" sz="1600" b="0" dirty="0" err="1"/>
              <a:t>Ular</a:t>
            </a:r>
            <a:r>
              <a:rPr lang="en-US" sz="1600" b="0" dirty="0"/>
              <a:t> </a:t>
            </a:r>
            <a:r>
              <a:rPr lang="en-US" sz="1600" b="0" dirty="0" err="1"/>
              <a:t>havo</a:t>
            </a:r>
            <a:r>
              <a:rPr lang="en-US" sz="1600" b="0" dirty="0"/>
              <a:t> </a:t>
            </a:r>
            <a:r>
              <a:rPr lang="en-US" sz="1600" b="0" dirty="0" err="1"/>
              <a:t>orqali</a:t>
            </a:r>
            <a:r>
              <a:rPr lang="en-US" sz="1600" b="0" dirty="0"/>
              <a:t> </a:t>
            </a:r>
            <a:r>
              <a:rPr lang="en-US" sz="1600" b="0" dirty="0" err="1"/>
              <a:t>qisqa</a:t>
            </a:r>
            <a:r>
              <a:rPr lang="en-US" sz="1600" b="0" dirty="0"/>
              <a:t> </a:t>
            </a:r>
            <a:r>
              <a:rPr lang="en-US" sz="1600" b="0" dirty="0" err="1"/>
              <a:t>masofani</a:t>
            </a:r>
            <a:r>
              <a:rPr lang="en-US" sz="1600" b="0" dirty="0"/>
              <a:t> </a:t>
            </a:r>
            <a:r>
              <a:rPr lang="en-US" sz="1600" b="0" dirty="0" err="1"/>
              <a:t>bosib</a:t>
            </a:r>
            <a:r>
              <a:rPr lang="en-US" sz="1600" b="0" dirty="0"/>
              <a:t> </a:t>
            </a:r>
            <a:r>
              <a:rPr lang="en-US" sz="1600" b="0" dirty="0" err="1"/>
              <a:t>o'tadi</a:t>
            </a:r>
            <a:r>
              <a:rPr lang="en-US" sz="1600" b="0" dirty="0"/>
              <a:t>, </a:t>
            </a:r>
            <a:r>
              <a:rPr lang="en-US" sz="1600" b="0" dirty="0" err="1"/>
              <a:t>lekin</a:t>
            </a:r>
            <a:r>
              <a:rPr lang="en-US" sz="1600" b="0" dirty="0"/>
              <a:t> </a:t>
            </a:r>
            <a:r>
              <a:rPr lang="en-US" sz="1600" b="0" dirty="0" err="1"/>
              <a:t>teri</a:t>
            </a:r>
            <a:r>
              <a:rPr lang="en-US" sz="1600" b="0" dirty="0"/>
              <a:t> </a:t>
            </a:r>
            <a:r>
              <a:rPr lang="en-US" sz="1600" b="0" dirty="0" err="1"/>
              <a:t>va</a:t>
            </a:r>
            <a:r>
              <a:rPr lang="en-US" sz="1600" b="0" dirty="0"/>
              <a:t> </a:t>
            </a:r>
            <a:r>
              <a:rPr lang="en-US" sz="1600" b="0" dirty="0" err="1"/>
              <a:t>to'qimalarga</a:t>
            </a:r>
            <a:r>
              <a:rPr lang="en-US" sz="1600" b="0" dirty="0"/>
              <a:t> </a:t>
            </a:r>
            <a:r>
              <a:rPr lang="en-US" sz="1600" b="0" dirty="0" err="1"/>
              <a:t>zarar</a:t>
            </a:r>
            <a:r>
              <a:rPr lang="en-US" sz="1600" b="0" dirty="0"/>
              <a:t> </a:t>
            </a:r>
            <a:r>
              <a:rPr lang="en-US" sz="1600" b="0" dirty="0" err="1"/>
              <a:t>yetkazishi</a:t>
            </a:r>
            <a:r>
              <a:rPr lang="en-US" sz="1600" b="0" dirty="0"/>
              <a:t> </a:t>
            </a:r>
            <a:r>
              <a:rPr lang="en-US" sz="1600" b="0" dirty="0" err="1"/>
              <a:t>mumkin</a:t>
            </a:r>
            <a:r>
              <a:rPr lang="en-US" sz="1600" b="0" dirty="0"/>
              <a:t>.</a:t>
            </a:r>
            <a:r>
              <a:rPr lang="en-US" sz="1600" dirty="0"/>
              <a:t> Ularda inson terisining tashqi qatlamlariga kirish uchun kuch yo'q, ammo havo yoki suv yutib yuborilsa, saraton kasalligini keltirib chiqarishi mumkin.</a:t>
            </a:r>
            <a:endParaRPr lang="ru-RU" sz="1600" b="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54692" y="1196752"/>
            <a:ext cx="6034616" cy="48103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386603"/>
          </a:xfrm>
        </p:spPr>
        <p:txBody>
          <a:bodyPr>
            <a:normAutofit/>
          </a:bodyPr>
          <a:lstStyle/>
          <a:p>
            <a:pPr marL="0" indent="0" algn="ctr">
              <a:lnSpc>
                <a:spcPct val="150000"/>
              </a:lnSpc>
              <a:spcBef>
                <a:spcPts val="0"/>
              </a:spcBef>
              <a:buNone/>
            </a:pPr>
            <a:r>
              <a:rPr lang="en-US" sz="2000" b="1" dirty="0"/>
              <a:t>Beta </a:t>
            </a:r>
            <a:r>
              <a:rPr lang="en-US" sz="2000" b="1" dirty="0" err="1"/>
              <a:t>zarralari</a:t>
            </a:r>
            <a:endParaRPr lang="en-US" sz="1600" b="1" dirty="0"/>
          </a:p>
          <a:p>
            <a:pPr marL="0" indent="0" algn="just">
              <a:lnSpc>
                <a:spcPct val="150000"/>
              </a:lnSpc>
              <a:spcBef>
                <a:spcPts val="0"/>
              </a:spcBef>
              <a:buNone/>
            </a:pPr>
            <a:r>
              <a:rPr lang="en-US" sz="1600" dirty="0" err="1"/>
              <a:t>Elektronlar</a:t>
            </a:r>
            <a:r>
              <a:rPr lang="en-US" sz="1600" dirty="0"/>
              <a:t> </a:t>
            </a:r>
            <a:r>
              <a:rPr lang="en-US" sz="1600" dirty="0" err="1"/>
              <a:t>yoki</a:t>
            </a:r>
            <a:r>
              <a:rPr lang="en-US" sz="1600" dirty="0"/>
              <a:t> </a:t>
            </a:r>
            <a:r>
              <a:rPr lang="en-US" sz="1600" dirty="0" err="1"/>
              <a:t>pozitronlar</a:t>
            </a:r>
            <a:r>
              <a:rPr lang="en-US" sz="1600" dirty="0"/>
              <a:t>. </a:t>
            </a:r>
            <a:r>
              <a:rPr lang="en-US" sz="1600" dirty="0" err="1"/>
              <a:t>Ular</a:t>
            </a:r>
            <a:r>
              <a:rPr lang="en-US" sz="1600" dirty="0"/>
              <a:t> alfa </a:t>
            </a:r>
            <a:r>
              <a:rPr lang="en-US" sz="1600" dirty="0" err="1"/>
              <a:t>zarralaridan</a:t>
            </a:r>
            <a:r>
              <a:rPr lang="en-US" sz="1600" dirty="0"/>
              <a:t> </a:t>
            </a:r>
            <a:r>
              <a:rPr lang="en-US" sz="1600" dirty="0" err="1"/>
              <a:t>ko'proq</a:t>
            </a:r>
            <a:r>
              <a:rPr lang="en-US" sz="1600" dirty="0"/>
              <a:t> </a:t>
            </a:r>
            <a:r>
              <a:rPr lang="en-US" sz="1600" dirty="0" err="1"/>
              <a:t>masofani</a:t>
            </a:r>
            <a:r>
              <a:rPr lang="en-US" sz="1600" dirty="0"/>
              <a:t> </a:t>
            </a:r>
            <a:r>
              <a:rPr lang="en-US" sz="1600" dirty="0" err="1"/>
              <a:t>bosib</a:t>
            </a:r>
            <a:r>
              <a:rPr lang="en-US" sz="1600" dirty="0"/>
              <a:t> </a:t>
            </a:r>
            <a:r>
              <a:rPr lang="en-US" sz="1600" dirty="0" err="1"/>
              <a:t>o'tadi</a:t>
            </a:r>
            <a:r>
              <a:rPr lang="en-US" sz="1600" dirty="0"/>
              <a:t>, </a:t>
            </a:r>
            <a:r>
              <a:rPr lang="en-US" sz="1600" dirty="0" err="1"/>
              <a:t>lekin</a:t>
            </a:r>
            <a:r>
              <a:rPr lang="en-US" sz="1600" dirty="0"/>
              <a:t> </a:t>
            </a:r>
            <a:r>
              <a:rPr lang="en-US" sz="1600" dirty="0" err="1"/>
              <a:t>ularning</a:t>
            </a:r>
            <a:r>
              <a:rPr lang="en-US" sz="1600" dirty="0"/>
              <a:t> </a:t>
            </a:r>
            <a:r>
              <a:rPr lang="en-US" sz="1600" dirty="0" err="1"/>
              <a:t>zararlanish</a:t>
            </a:r>
            <a:r>
              <a:rPr lang="en-US" sz="1600" dirty="0"/>
              <a:t> </a:t>
            </a:r>
            <a:r>
              <a:rPr lang="en-US" sz="1600" dirty="0" err="1"/>
              <a:t>darajasi</a:t>
            </a:r>
            <a:r>
              <a:rPr lang="en-US" sz="1600" dirty="0"/>
              <a:t> </a:t>
            </a:r>
            <a:r>
              <a:rPr lang="en-US" sz="1600" dirty="0" err="1"/>
              <a:t>pastroq</a:t>
            </a:r>
            <a:r>
              <a:rPr lang="en-US" sz="1600" dirty="0"/>
              <a:t>.</a:t>
            </a:r>
          </a:p>
          <a:p>
            <a:pPr marL="0" indent="0" algn="just">
              <a:lnSpc>
                <a:spcPct val="150000"/>
              </a:lnSpc>
              <a:spcBef>
                <a:spcPts val="0"/>
              </a:spcBef>
              <a:buNone/>
            </a:pPr>
            <a:r>
              <a:rPr lang="en-US" sz="1600" dirty="0"/>
              <a:t>Beta-</a:t>
            </a:r>
            <a:r>
              <a:rPr lang="en-US" sz="1600" dirty="0" err="1"/>
              <a:t>zarracha</a:t>
            </a:r>
            <a:r>
              <a:rPr lang="en-US" sz="1600" dirty="0"/>
              <a:t> </a:t>
            </a:r>
            <a:r>
              <a:rPr lang="en-US" sz="1600" dirty="0" err="1"/>
              <a:t>nurlanishi</a:t>
            </a:r>
            <a:r>
              <a:rPr lang="en-US" sz="1600" dirty="0"/>
              <a:t> atom </a:t>
            </a:r>
            <a:r>
              <a:rPr lang="en-US" sz="1600" dirty="0" err="1"/>
              <a:t>yadrosidagi</a:t>
            </a:r>
            <a:r>
              <a:rPr lang="en-US" sz="1600" dirty="0"/>
              <a:t> </a:t>
            </a:r>
            <a:r>
              <a:rPr lang="en-US" sz="1600" dirty="0" err="1"/>
              <a:t>elektronlarga</a:t>
            </a:r>
            <a:r>
              <a:rPr lang="en-US" sz="1600" dirty="0"/>
              <a:t> </a:t>
            </a:r>
            <a:r>
              <a:rPr lang="en-US" sz="1600" dirty="0" err="1"/>
              <a:t>o'xshash</a:t>
            </a:r>
            <a:r>
              <a:rPr lang="en-US" sz="1600" dirty="0"/>
              <a:t> </a:t>
            </a:r>
            <a:r>
              <a:rPr lang="en-US" sz="1600" dirty="0" err="1"/>
              <a:t>erkin</a:t>
            </a:r>
            <a:r>
              <a:rPr lang="en-US" sz="1600" dirty="0"/>
              <a:t> </a:t>
            </a:r>
            <a:r>
              <a:rPr lang="en-US" sz="1600" dirty="0" err="1"/>
              <a:t>zarrachalardan</a:t>
            </a:r>
            <a:r>
              <a:rPr lang="en-US" sz="1600" dirty="0"/>
              <a:t> </a:t>
            </a:r>
            <a:r>
              <a:rPr lang="en-US" sz="1600" dirty="0" err="1"/>
              <a:t>hosil</a:t>
            </a:r>
            <a:r>
              <a:rPr lang="en-US" sz="1600" dirty="0"/>
              <a:t> </a:t>
            </a:r>
            <a:r>
              <a:rPr lang="en-US" sz="1600" dirty="0" err="1"/>
              <a:t>bo'ladi</a:t>
            </a:r>
            <a:r>
              <a:rPr lang="en-US" sz="1600" dirty="0"/>
              <a:t>. </a:t>
            </a:r>
            <a:r>
              <a:rPr lang="en-US" sz="1600" dirty="0" err="1"/>
              <a:t>Ushbu</a:t>
            </a:r>
            <a:r>
              <a:rPr lang="en-US" sz="1600" dirty="0"/>
              <a:t> </a:t>
            </a:r>
            <a:r>
              <a:rPr lang="en-US" sz="1600" dirty="0" err="1"/>
              <a:t>zarralar</a:t>
            </a:r>
            <a:r>
              <a:rPr lang="en-US" sz="1600" dirty="0"/>
              <a:t> alfa </a:t>
            </a:r>
            <a:r>
              <a:rPr lang="en-US" sz="1600" dirty="0" err="1"/>
              <a:t>zarrachalariga</a:t>
            </a:r>
            <a:r>
              <a:rPr lang="en-US" sz="1600" dirty="0"/>
              <a:t> </a:t>
            </a:r>
            <a:r>
              <a:rPr lang="en-US" sz="1600" dirty="0" err="1"/>
              <a:t>qaraganda</a:t>
            </a:r>
            <a:r>
              <a:rPr lang="en-US" sz="1600" dirty="0"/>
              <a:t> </a:t>
            </a:r>
            <a:r>
              <a:rPr lang="en-US" sz="1600" dirty="0" err="1"/>
              <a:t>ancha</a:t>
            </a:r>
            <a:r>
              <a:rPr lang="en-US" sz="1600" dirty="0"/>
              <a:t> </a:t>
            </a:r>
            <a:r>
              <a:rPr lang="en-US" sz="1600" dirty="0" err="1"/>
              <a:t>kam</a:t>
            </a:r>
            <a:r>
              <a:rPr lang="en-US" sz="1600" dirty="0"/>
              <a:t> </a:t>
            </a:r>
            <a:r>
              <a:rPr lang="en-US" sz="1600" dirty="0" err="1"/>
              <a:t>massaga</a:t>
            </a:r>
            <a:r>
              <a:rPr lang="en-US" sz="1600" dirty="0"/>
              <a:t> </a:t>
            </a:r>
            <a:r>
              <a:rPr lang="en-US" sz="1600" dirty="0" err="1"/>
              <a:t>ega</a:t>
            </a:r>
            <a:r>
              <a:rPr lang="en-US" sz="1600" dirty="0"/>
              <a:t> </a:t>
            </a:r>
            <a:r>
              <a:rPr lang="en-US" sz="1600" dirty="0" err="1"/>
              <a:t>va</a:t>
            </a:r>
            <a:r>
              <a:rPr lang="en-US" sz="1600" dirty="0"/>
              <a:t> </a:t>
            </a:r>
            <a:r>
              <a:rPr lang="en-US" sz="1600" dirty="0" err="1"/>
              <a:t>shuning</a:t>
            </a:r>
            <a:r>
              <a:rPr lang="en-US" sz="1600" dirty="0"/>
              <a:t> </a:t>
            </a:r>
            <a:r>
              <a:rPr lang="en-US" sz="1600" dirty="0" err="1"/>
              <a:t>uchun</a:t>
            </a:r>
            <a:r>
              <a:rPr lang="en-US" sz="1600" dirty="0"/>
              <a:t> </a:t>
            </a:r>
            <a:r>
              <a:rPr lang="en-US" sz="1600" dirty="0" err="1"/>
              <a:t>uzoqroq</a:t>
            </a:r>
            <a:r>
              <a:rPr lang="en-US" sz="1600" dirty="0"/>
              <a:t> </a:t>
            </a:r>
            <a:r>
              <a:rPr lang="en-US" sz="1600" dirty="0" err="1"/>
              <a:t>yurishlari</a:t>
            </a:r>
            <a:r>
              <a:rPr lang="en-US" sz="1600" dirty="0"/>
              <a:t> </a:t>
            </a:r>
            <a:r>
              <a:rPr lang="en-US" sz="1600" dirty="0" err="1"/>
              <a:t>mumkin</a:t>
            </a:r>
            <a:r>
              <a:rPr lang="en-US" sz="1600" dirty="0"/>
              <a:t>.</a:t>
            </a:r>
          </a:p>
          <a:p>
            <a:pPr marL="0" indent="0" algn="just">
              <a:lnSpc>
                <a:spcPct val="150000"/>
              </a:lnSpc>
              <a:spcBef>
                <a:spcPts val="0"/>
              </a:spcBef>
              <a:buNone/>
            </a:pPr>
            <a:r>
              <a:rPr lang="en-US" sz="1600" dirty="0" err="1"/>
              <a:t>Ular</a:t>
            </a:r>
            <a:r>
              <a:rPr lang="en-US" sz="1600" dirty="0"/>
              <a:t> </a:t>
            </a:r>
            <a:r>
              <a:rPr lang="en-US" sz="1600" dirty="0" err="1"/>
              <a:t>shuningdek</a:t>
            </a:r>
            <a:r>
              <a:rPr lang="en-US" sz="1600" dirty="0"/>
              <a:t> </a:t>
            </a:r>
            <a:r>
              <a:rPr lang="en-US" sz="1600" dirty="0" err="1"/>
              <a:t>stronsiy</a:t>
            </a:r>
            <a:r>
              <a:rPr lang="en-US" sz="1600" dirty="0"/>
              <a:t>, </a:t>
            </a:r>
            <a:r>
              <a:rPr lang="en-US" sz="1600" dirty="0" err="1"/>
              <a:t>seziy</a:t>
            </a:r>
            <a:r>
              <a:rPr lang="en-US" sz="1600" dirty="0"/>
              <a:t> </a:t>
            </a:r>
            <a:r>
              <a:rPr lang="en-US" sz="1600" dirty="0" err="1"/>
              <a:t>va</a:t>
            </a:r>
            <a:r>
              <a:rPr lang="en-US" sz="1600" dirty="0"/>
              <a:t> </a:t>
            </a:r>
            <a:r>
              <a:rPr lang="en-US" sz="1600" dirty="0" err="1"/>
              <a:t>yod</a:t>
            </a:r>
            <a:r>
              <a:rPr lang="en-US" sz="1600" dirty="0"/>
              <a:t> </a:t>
            </a:r>
            <a:r>
              <a:rPr lang="en-US" sz="1600" dirty="0" err="1"/>
              <a:t>izotoplari</a:t>
            </a:r>
            <a:r>
              <a:rPr lang="en-US" sz="1600" dirty="0"/>
              <a:t> </a:t>
            </a:r>
            <a:r>
              <a:rPr lang="en-US" sz="1600" dirty="0" err="1"/>
              <a:t>kabi</a:t>
            </a:r>
            <a:r>
              <a:rPr lang="en-US" sz="1600" dirty="0"/>
              <a:t> </a:t>
            </a:r>
            <a:r>
              <a:rPr lang="en-US" sz="1600" dirty="0" err="1"/>
              <a:t>noyob</a:t>
            </a:r>
            <a:r>
              <a:rPr lang="en-US" sz="1600" dirty="0"/>
              <a:t> </a:t>
            </a:r>
            <a:r>
              <a:rPr lang="en-US" sz="1600" dirty="0" err="1"/>
              <a:t>elementlar</a:t>
            </a:r>
            <a:r>
              <a:rPr lang="en-US" sz="1600" dirty="0"/>
              <a:t> </a:t>
            </a:r>
            <a:r>
              <a:rPr lang="en-US" sz="1600" dirty="0" err="1"/>
              <a:t>tomonidan</a:t>
            </a:r>
            <a:r>
              <a:rPr lang="en-US" sz="1600" dirty="0"/>
              <a:t> </a:t>
            </a:r>
            <a:r>
              <a:rPr lang="en-US" sz="1600" dirty="0" err="1"/>
              <a:t>ishlab</a:t>
            </a:r>
            <a:r>
              <a:rPr lang="en-US" sz="1600" dirty="0"/>
              <a:t> </a:t>
            </a:r>
            <a:r>
              <a:rPr lang="en-US" sz="1600" dirty="0" err="1"/>
              <a:t>chiqariladi</a:t>
            </a:r>
            <a:r>
              <a:rPr lang="en-US" sz="1600" dirty="0"/>
              <a:t>. Beta </a:t>
            </a:r>
            <a:r>
              <a:rPr lang="en-US" sz="1600" dirty="0" err="1"/>
              <a:t>zarrachalaridan</a:t>
            </a:r>
            <a:r>
              <a:rPr lang="en-US" sz="1600" dirty="0"/>
              <a:t> </a:t>
            </a:r>
            <a:r>
              <a:rPr lang="en-US" sz="1600" dirty="0" err="1"/>
              <a:t>ionlashtiruvchi</a:t>
            </a:r>
            <a:r>
              <a:rPr lang="en-US" sz="1600" dirty="0"/>
              <a:t> </a:t>
            </a:r>
            <a:r>
              <a:rPr lang="en-US" sz="1600" dirty="0" err="1"/>
              <a:t>nurlanishning</a:t>
            </a:r>
            <a:r>
              <a:rPr lang="en-US" sz="1600" dirty="0"/>
              <a:t> </a:t>
            </a:r>
            <a:r>
              <a:rPr lang="en-US" sz="1600" dirty="0" err="1"/>
              <a:t>ta'siri</a:t>
            </a:r>
            <a:r>
              <a:rPr lang="en-US" sz="1600" dirty="0"/>
              <a:t> </a:t>
            </a:r>
            <a:r>
              <a:rPr lang="en-US" sz="1600" dirty="0" err="1"/>
              <a:t>katta</a:t>
            </a:r>
            <a:r>
              <a:rPr lang="en-US" sz="1600" dirty="0"/>
              <a:t> </a:t>
            </a:r>
            <a:r>
              <a:rPr lang="en-US" sz="1600" dirty="0" err="1"/>
              <a:t>dozalarda</a:t>
            </a:r>
            <a:r>
              <a:rPr lang="en-US" sz="1600" dirty="0"/>
              <a:t> </a:t>
            </a:r>
            <a:r>
              <a:rPr lang="en-US" sz="1600" dirty="0" err="1"/>
              <a:t>og'ir</a:t>
            </a:r>
            <a:r>
              <a:rPr lang="en-US" sz="1600" dirty="0"/>
              <a:t> </a:t>
            </a:r>
            <a:r>
              <a:rPr lang="en-US" sz="1600" dirty="0" err="1"/>
              <a:t>bo'lishi</a:t>
            </a:r>
            <a:r>
              <a:rPr lang="en-US" sz="1600" dirty="0"/>
              <a:t> </a:t>
            </a:r>
            <a:r>
              <a:rPr lang="en-US" sz="1600" dirty="0" err="1"/>
              <a:t>mumkin</a:t>
            </a:r>
            <a:r>
              <a:rPr lang="en-US" sz="1600" dirty="0"/>
              <a:t>, </a:t>
            </a:r>
            <a:r>
              <a:rPr lang="en-US" sz="1600" dirty="0" err="1"/>
              <a:t>bu</a:t>
            </a:r>
            <a:r>
              <a:rPr lang="en-US" sz="1600" dirty="0"/>
              <a:t> </a:t>
            </a:r>
            <a:r>
              <a:rPr lang="en-US" sz="1600" dirty="0" err="1"/>
              <a:t>esa</a:t>
            </a:r>
            <a:r>
              <a:rPr lang="en-US" sz="1600" dirty="0"/>
              <a:t> </a:t>
            </a:r>
            <a:r>
              <a:rPr lang="en-US" sz="1600" dirty="0" err="1"/>
              <a:t>o'limga</a:t>
            </a:r>
            <a:r>
              <a:rPr lang="en-US" sz="1600" dirty="0"/>
              <a:t> </a:t>
            </a:r>
            <a:r>
              <a:rPr lang="en-US" sz="1600" dirty="0" err="1"/>
              <a:t>olib</a:t>
            </a:r>
            <a:r>
              <a:rPr lang="en-US" sz="1600" dirty="0"/>
              <a:t> </a:t>
            </a:r>
            <a:r>
              <a:rPr lang="en-US" sz="1600" dirty="0" err="1"/>
              <a:t>keladi</a:t>
            </a:r>
            <a:r>
              <a:rPr lang="en-US" sz="1600" dirty="0"/>
              <a:t> </a:t>
            </a:r>
            <a:r>
              <a:rPr lang="en-US" sz="1600" dirty="0" err="1"/>
              <a:t>va</a:t>
            </a:r>
            <a:r>
              <a:rPr lang="en-US" sz="1600" dirty="0"/>
              <a:t> </a:t>
            </a:r>
            <a:r>
              <a:rPr lang="en-US" sz="1600" dirty="0" err="1"/>
              <a:t>yadroviy</a:t>
            </a:r>
            <a:r>
              <a:rPr lang="en-US" sz="1600" dirty="0"/>
              <a:t> </a:t>
            </a:r>
            <a:r>
              <a:rPr lang="en-US" sz="1600" dirty="0" err="1"/>
              <a:t>qurol</a:t>
            </a:r>
            <a:r>
              <a:rPr lang="en-US" sz="1600" dirty="0"/>
              <a:t> </a:t>
            </a:r>
            <a:r>
              <a:rPr lang="en-US" sz="1600" dirty="0" err="1"/>
              <a:t>portlashlarining</a:t>
            </a:r>
            <a:r>
              <a:rPr lang="en-US" sz="1600" dirty="0"/>
              <a:t> </a:t>
            </a:r>
            <a:r>
              <a:rPr lang="en-US" sz="1600" dirty="0" err="1"/>
              <a:t>radioaktiv</a:t>
            </a:r>
            <a:r>
              <a:rPr lang="en-US" sz="1600" dirty="0"/>
              <a:t> </a:t>
            </a:r>
            <a:r>
              <a:rPr lang="en-US" sz="1600" dirty="0" err="1"/>
              <a:t>oqibatlarining</a:t>
            </a:r>
            <a:r>
              <a:rPr lang="en-US" sz="1600" dirty="0"/>
              <a:t> </a:t>
            </a:r>
            <a:r>
              <a:rPr lang="en-US" sz="1600" dirty="0" err="1"/>
              <a:t>asosiy</a:t>
            </a:r>
            <a:r>
              <a:rPr lang="en-US" sz="1600" dirty="0"/>
              <a:t> </a:t>
            </a:r>
            <a:r>
              <a:rPr lang="en-US" sz="1600" dirty="0" err="1"/>
              <a:t>tarkibiy</a:t>
            </a:r>
            <a:r>
              <a:rPr lang="en-US" sz="1600" dirty="0"/>
              <a:t> </a:t>
            </a:r>
            <a:r>
              <a:rPr lang="en-US" sz="1600" dirty="0" err="1"/>
              <a:t>qismidir</a:t>
            </a:r>
            <a:r>
              <a:rPr lang="en-US" sz="1600" dirty="0"/>
              <a:t>. </a:t>
            </a:r>
            <a:r>
              <a:rPr lang="en-US" sz="1600" dirty="0" err="1"/>
              <a:t>Kichkina</a:t>
            </a:r>
            <a:r>
              <a:rPr lang="en-US" sz="1600" dirty="0"/>
              <a:t> </a:t>
            </a:r>
            <a:r>
              <a:rPr lang="en-US" sz="1600" dirty="0" err="1"/>
              <a:t>miqdorda</a:t>
            </a:r>
            <a:r>
              <a:rPr lang="en-US" sz="1600" dirty="0"/>
              <a:t> </a:t>
            </a:r>
            <a:r>
              <a:rPr lang="en-US" sz="1600" dirty="0" err="1"/>
              <a:t>ular</a:t>
            </a:r>
            <a:r>
              <a:rPr lang="en-US" sz="1600" dirty="0"/>
              <a:t> </a:t>
            </a:r>
            <a:r>
              <a:rPr lang="en-US" sz="1600" dirty="0" err="1"/>
              <a:t>saraton</a:t>
            </a:r>
            <a:r>
              <a:rPr lang="en-US" sz="1600" dirty="0"/>
              <a:t> </a:t>
            </a:r>
            <a:r>
              <a:rPr lang="en-US" sz="1600" dirty="0" err="1"/>
              <a:t>kasalligini</a:t>
            </a:r>
            <a:r>
              <a:rPr lang="en-US" sz="1600" dirty="0"/>
              <a:t> </a:t>
            </a:r>
            <a:r>
              <a:rPr lang="en-US" sz="1600" dirty="0" err="1"/>
              <a:t>davolash</a:t>
            </a:r>
            <a:r>
              <a:rPr lang="en-US" sz="1600" dirty="0"/>
              <a:t> </a:t>
            </a:r>
            <a:r>
              <a:rPr lang="en-US" sz="1600" dirty="0" err="1"/>
              <a:t>va</a:t>
            </a:r>
            <a:r>
              <a:rPr lang="en-US" sz="1600" dirty="0"/>
              <a:t> </a:t>
            </a:r>
            <a:r>
              <a:rPr lang="en-US" sz="1600" dirty="0" err="1"/>
              <a:t>tibbiy</a:t>
            </a:r>
            <a:r>
              <a:rPr lang="en-US" sz="1600" dirty="0"/>
              <a:t> </a:t>
            </a:r>
            <a:r>
              <a:rPr lang="en-US" sz="1600" dirty="0" err="1"/>
              <a:t>tasvirlash</a:t>
            </a:r>
            <a:r>
              <a:rPr lang="en-US" sz="1600" dirty="0"/>
              <a:t> </a:t>
            </a:r>
            <a:r>
              <a:rPr lang="en-US" sz="1600" dirty="0" err="1"/>
              <a:t>uchun</a:t>
            </a:r>
            <a:r>
              <a:rPr lang="en-US" sz="1600" dirty="0"/>
              <a:t> </a:t>
            </a:r>
            <a:r>
              <a:rPr lang="en-US" sz="1600" dirty="0" err="1"/>
              <a:t>foydalidir</a:t>
            </a:r>
            <a:r>
              <a:rPr lang="en-US" sz="1600" dirty="0"/>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0" y="1135856"/>
            <a:ext cx="60960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458611"/>
          </a:xfrm>
        </p:spPr>
        <p:txBody>
          <a:bodyPr>
            <a:normAutofit lnSpcReduction="10000"/>
          </a:bodyPr>
          <a:lstStyle/>
          <a:p>
            <a:pPr marL="0" indent="0" algn="ctr">
              <a:lnSpc>
                <a:spcPct val="150000"/>
              </a:lnSpc>
              <a:spcBef>
                <a:spcPts val="0"/>
              </a:spcBef>
              <a:buNone/>
            </a:pPr>
            <a:r>
              <a:rPr lang="en-US" sz="1600" b="1" dirty="0"/>
              <a:t>Gamma </a:t>
            </a:r>
            <a:r>
              <a:rPr lang="en-US" sz="1600" b="1" dirty="0" err="1"/>
              <a:t>nurlanishi</a:t>
            </a:r>
            <a:endParaRPr lang="en-US" sz="1600" b="1" dirty="0"/>
          </a:p>
          <a:p>
            <a:pPr marL="0" indent="0" algn="just">
              <a:lnSpc>
                <a:spcPct val="150000"/>
              </a:lnSpc>
              <a:spcBef>
                <a:spcPts val="0"/>
              </a:spcBef>
              <a:buNone/>
            </a:pPr>
            <a:r>
              <a:rPr lang="en-US" sz="1600" dirty="0"/>
              <a:t> </a:t>
            </a:r>
            <a:r>
              <a:rPr lang="en-US" sz="1600" dirty="0" err="1"/>
              <a:t>Yuqori</a:t>
            </a:r>
            <a:r>
              <a:rPr lang="en-US" sz="1600" dirty="0"/>
              <a:t> </a:t>
            </a:r>
            <a:r>
              <a:rPr lang="en-US" sz="1600" dirty="0" err="1"/>
              <a:t>energiyali</a:t>
            </a:r>
            <a:r>
              <a:rPr lang="en-US" sz="1600" dirty="0"/>
              <a:t> </a:t>
            </a:r>
            <a:r>
              <a:rPr lang="en-US" sz="1600" dirty="0" err="1"/>
              <a:t>elektromagnit</a:t>
            </a:r>
            <a:r>
              <a:rPr lang="en-US" sz="1600" dirty="0"/>
              <a:t> </a:t>
            </a:r>
            <a:r>
              <a:rPr lang="en-US" sz="1600" dirty="0" err="1"/>
              <a:t>nurlanish</a:t>
            </a:r>
            <a:r>
              <a:rPr lang="en-US" sz="1600" dirty="0"/>
              <a:t>. U </a:t>
            </a:r>
            <a:r>
              <a:rPr lang="en-US" sz="1600" dirty="0" err="1"/>
              <a:t>havo</a:t>
            </a:r>
            <a:r>
              <a:rPr lang="en-US" sz="1600" dirty="0"/>
              <a:t> </a:t>
            </a:r>
            <a:r>
              <a:rPr lang="en-US" sz="1600" dirty="0" err="1"/>
              <a:t>va</a:t>
            </a:r>
            <a:r>
              <a:rPr lang="en-US" sz="1600" dirty="0"/>
              <a:t> </a:t>
            </a:r>
            <a:r>
              <a:rPr lang="en-US" sz="1600" dirty="0" err="1"/>
              <a:t>boshqa</a:t>
            </a:r>
            <a:r>
              <a:rPr lang="en-US" sz="1600" dirty="0"/>
              <a:t> </a:t>
            </a:r>
            <a:r>
              <a:rPr lang="en-US" sz="1600" dirty="0" err="1"/>
              <a:t>moddalarni</a:t>
            </a:r>
            <a:r>
              <a:rPr lang="en-US" sz="1600" dirty="0"/>
              <a:t> </a:t>
            </a:r>
            <a:r>
              <a:rPr lang="en-US" sz="1600" dirty="0" err="1"/>
              <a:t>osonlikcha</a:t>
            </a:r>
            <a:r>
              <a:rPr lang="en-US" sz="1600" dirty="0"/>
              <a:t> </a:t>
            </a:r>
            <a:r>
              <a:rPr lang="en-US" sz="1600" dirty="0" err="1"/>
              <a:t>bosib</a:t>
            </a:r>
            <a:r>
              <a:rPr lang="en-US" sz="1600" dirty="0"/>
              <a:t> </a:t>
            </a:r>
            <a:r>
              <a:rPr lang="en-US" sz="1600" dirty="0" err="1"/>
              <a:t>o'tadi</a:t>
            </a:r>
            <a:r>
              <a:rPr lang="en-US" sz="1600" dirty="0"/>
              <a:t> </a:t>
            </a:r>
            <a:r>
              <a:rPr lang="en-US" sz="1600" dirty="0" err="1"/>
              <a:t>va</a:t>
            </a:r>
            <a:r>
              <a:rPr lang="en-US" sz="1600" dirty="0"/>
              <a:t> </a:t>
            </a:r>
            <a:r>
              <a:rPr lang="en-US" sz="1600" dirty="0" err="1"/>
              <a:t>organizmga</a:t>
            </a:r>
            <a:r>
              <a:rPr lang="en-US" sz="1600" dirty="0"/>
              <a:t> </a:t>
            </a:r>
            <a:r>
              <a:rPr lang="en-US" sz="1600" dirty="0" err="1"/>
              <a:t>chuqur</a:t>
            </a:r>
            <a:r>
              <a:rPr lang="en-US" sz="1600" dirty="0"/>
              <a:t> </a:t>
            </a:r>
            <a:r>
              <a:rPr lang="en-US" sz="1600" dirty="0" err="1"/>
              <a:t>kirib</a:t>
            </a:r>
            <a:r>
              <a:rPr lang="en-US" sz="1600" dirty="0"/>
              <a:t> </a:t>
            </a:r>
            <a:r>
              <a:rPr lang="en-US" sz="1600" dirty="0" err="1"/>
              <a:t>boradi</a:t>
            </a:r>
            <a:r>
              <a:rPr lang="en-US" sz="1600" dirty="0"/>
              <a:t>. </a:t>
            </a:r>
            <a:r>
              <a:rPr lang="en-US" sz="1600" dirty="0" err="1"/>
              <a:t>Garchi</a:t>
            </a:r>
            <a:r>
              <a:rPr lang="en-US" sz="1600" dirty="0"/>
              <a:t> </a:t>
            </a:r>
            <a:r>
              <a:rPr lang="en-US" sz="1600" dirty="0" err="1"/>
              <a:t>ular</a:t>
            </a:r>
            <a:r>
              <a:rPr lang="en-US" sz="1600" dirty="0"/>
              <a:t> normal </a:t>
            </a:r>
            <a:r>
              <a:rPr lang="en-US" sz="1600" dirty="0" err="1"/>
              <a:t>ko'rinadigan</a:t>
            </a:r>
            <a:r>
              <a:rPr lang="en-US" sz="1600" dirty="0"/>
              <a:t> </a:t>
            </a:r>
            <a:r>
              <a:rPr lang="en-US" sz="1600" dirty="0" err="1"/>
              <a:t>yorug'lik</a:t>
            </a:r>
            <a:r>
              <a:rPr lang="en-US" sz="1600" dirty="0"/>
              <a:t> </a:t>
            </a:r>
            <a:r>
              <a:rPr lang="en-US" sz="1600" dirty="0" err="1"/>
              <a:t>kabi</a:t>
            </a:r>
            <a:r>
              <a:rPr lang="en-US" sz="1600" dirty="0"/>
              <a:t> </a:t>
            </a:r>
            <a:r>
              <a:rPr lang="en-US" sz="1600" dirty="0" err="1"/>
              <a:t>yorug'lik</a:t>
            </a:r>
            <a:r>
              <a:rPr lang="en-US" sz="1600" dirty="0"/>
              <a:t> </a:t>
            </a:r>
            <a:r>
              <a:rPr lang="en-US" sz="1600" dirty="0" err="1"/>
              <a:t>energiyasini</a:t>
            </a:r>
            <a:r>
              <a:rPr lang="en-US" sz="1600" dirty="0"/>
              <a:t> </a:t>
            </a:r>
            <a:r>
              <a:rPr lang="en-US" sz="1600" dirty="0" err="1"/>
              <a:t>olib</a:t>
            </a:r>
            <a:r>
              <a:rPr lang="en-US" sz="1600" dirty="0"/>
              <a:t> </a:t>
            </a:r>
            <a:r>
              <a:rPr lang="en-US" sz="1600" dirty="0" err="1"/>
              <a:t>yuradigan</a:t>
            </a:r>
            <a:r>
              <a:rPr lang="en-US" sz="1600" dirty="0"/>
              <a:t> </a:t>
            </a:r>
            <a:r>
              <a:rPr lang="en-US" sz="1600" dirty="0" err="1"/>
              <a:t>foton</a:t>
            </a:r>
            <a:r>
              <a:rPr lang="en-US" sz="1600" dirty="0"/>
              <a:t> </a:t>
            </a:r>
            <a:r>
              <a:rPr lang="en-US" sz="1600" dirty="0" err="1"/>
              <a:t>turi</a:t>
            </a:r>
            <a:r>
              <a:rPr lang="en-US" sz="1600" dirty="0"/>
              <a:t> </a:t>
            </a:r>
            <a:r>
              <a:rPr lang="en-US" sz="1600" dirty="0" err="1"/>
              <a:t>bo'lsa</a:t>
            </a:r>
            <a:r>
              <a:rPr lang="en-US" sz="1600" dirty="0"/>
              <a:t>-da, gamma </a:t>
            </a:r>
            <a:r>
              <a:rPr lang="en-US" sz="1600" dirty="0" err="1"/>
              <a:t>foton</a:t>
            </a:r>
            <a:r>
              <a:rPr lang="en-US" sz="1600" dirty="0"/>
              <a:t> </a:t>
            </a:r>
            <a:r>
              <a:rPr lang="en-US" sz="1600" dirty="0" err="1"/>
              <a:t>oddiy</a:t>
            </a:r>
            <a:r>
              <a:rPr lang="en-US" sz="1600" dirty="0"/>
              <a:t> </a:t>
            </a:r>
            <a:r>
              <a:rPr lang="en-US" sz="1600" dirty="0" err="1"/>
              <a:t>oq</a:t>
            </a:r>
            <a:r>
              <a:rPr lang="en-US" sz="1600" dirty="0"/>
              <a:t> </a:t>
            </a:r>
            <a:r>
              <a:rPr lang="en-US" sz="1600" dirty="0" err="1"/>
              <a:t>nurli</a:t>
            </a:r>
            <a:r>
              <a:rPr lang="en-US" sz="1600" dirty="0"/>
              <a:t> </a:t>
            </a:r>
            <a:r>
              <a:rPr lang="en-US" sz="1600" dirty="0" err="1"/>
              <a:t>fotonga</a:t>
            </a:r>
            <a:r>
              <a:rPr lang="en-US" sz="1600" dirty="0"/>
              <a:t> </a:t>
            </a:r>
            <a:r>
              <a:rPr lang="en-US" sz="1600" dirty="0" err="1"/>
              <a:t>qaraganda</a:t>
            </a:r>
            <a:r>
              <a:rPr lang="en-US" sz="1600" dirty="0"/>
              <a:t> 10000 </a:t>
            </a:r>
            <a:r>
              <a:rPr lang="en-US" sz="1600" dirty="0" err="1"/>
              <a:t>marta</a:t>
            </a:r>
            <a:r>
              <a:rPr lang="en-US" sz="1600" dirty="0"/>
              <a:t> </a:t>
            </a:r>
            <a:r>
              <a:rPr lang="en-US" sz="1600" dirty="0" err="1"/>
              <a:t>ko'proq</a:t>
            </a:r>
            <a:r>
              <a:rPr lang="en-US" sz="1600" dirty="0"/>
              <a:t> </a:t>
            </a:r>
            <a:r>
              <a:rPr lang="en-US" sz="1600" dirty="0" err="1"/>
              <a:t>energiyaga</a:t>
            </a:r>
            <a:r>
              <a:rPr lang="en-US" sz="1600" dirty="0"/>
              <a:t> </a:t>
            </a:r>
            <a:r>
              <a:rPr lang="en-US" sz="1600" dirty="0" err="1"/>
              <a:t>ega</a:t>
            </a:r>
            <a:r>
              <a:rPr lang="en-US" sz="1600" dirty="0"/>
              <a:t>.</a:t>
            </a:r>
          </a:p>
          <a:p>
            <a:pPr marL="0" indent="0" algn="just">
              <a:lnSpc>
                <a:spcPct val="150000"/>
              </a:lnSpc>
              <a:spcBef>
                <a:spcPts val="0"/>
              </a:spcBef>
              <a:buNone/>
            </a:pPr>
            <a:r>
              <a:rPr lang="en-US" sz="1600" dirty="0" err="1"/>
              <a:t>Ushbu</a:t>
            </a:r>
            <a:r>
              <a:rPr lang="en-US" sz="1600" dirty="0"/>
              <a:t> </a:t>
            </a:r>
            <a:r>
              <a:rPr lang="en-US" sz="1600" dirty="0" err="1"/>
              <a:t>chiqindilar</a:t>
            </a:r>
            <a:r>
              <a:rPr lang="en-US" sz="1600" dirty="0"/>
              <a:t> alfa </a:t>
            </a:r>
            <a:r>
              <a:rPr lang="en-US" sz="1600" dirty="0" err="1"/>
              <a:t>zarralari</a:t>
            </a:r>
            <a:r>
              <a:rPr lang="en-US" sz="1600" dirty="0"/>
              <a:t> </a:t>
            </a:r>
            <a:r>
              <a:rPr lang="en-US" sz="1600" dirty="0" err="1"/>
              <a:t>kabi</a:t>
            </a:r>
            <a:r>
              <a:rPr lang="en-US" sz="1600" dirty="0"/>
              <a:t> </a:t>
            </a:r>
            <a:r>
              <a:rPr lang="en-US" sz="1600" dirty="0" err="1"/>
              <a:t>massaga</a:t>
            </a:r>
            <a:r>
              <a:rPr lang="en-US" sz="1600" dirty="0"/>
              <a:t> </a:t>
            </a:r>
            <a:r>
              <a:rPr lang="en-US" sz="1600" dirty="0" err="1"/>
              <a:t>ega</a:t>
            </a:r>
            <a:r>
              <a:rPr lang="en-US" sz="1600" dirty="0"/>
              <a:t> </a:t>
            </a:r>
            <a:r>
              <a:rPr lang="en-US" sz="1600" dirty="0" err="1"/>
              <a:t>emas</a:t>
            </a:r>
            <a:r>
              <a:rPr lang="en-US" sz="1600" dirty="0"/>
              <a:t> </a:t>
            </a:r>
            <a:r>
              <a:rPr lang="en-US" sz="1600" dirty="0" err="1"/>
              <a:t>va</a:t>
            </a:r>
            <a:r>
              <a:rPr lang="en-US" sz="1600" dirty="0"/>
              <a:t> </a:t>
            </a:r>
            <a:r>
              <a:rPr lang="en-US" sz="1600" dirty="0" err="1"/>
              <a:t>energiya</a:t>
            </a:r>
            <a:r>
              <a:rPr lang="en-US" sz="1600" dirty="0"/>
              <a:t> </a:t>
            </a:r>
            <a:r>
              <a:rPr lang="en-US" sz="1600" dirty="0" err="1"/>
              <a:t>zaryadini</a:t>
            </a:r>
            <a:r>
              <a:rPr lang="en-US" sz="1600" dirty="0"/>
              <a:t> </a:t>
            </a:r>
            <a:r>
              <a:rPr lang="en-US" sz="1600" dirty="0" err="1"/>
              <a:t>yo'qotishdan</a:t>
            </a:r>
            <a:r>
              <a:rPr lang="en-US" sz="1600" dirty="0"/>
              <a:t> </a:t>
            </a:r>
            <a:r>
              <a:rPr lang="en-US" sz="1600" dirty="0" err="1"/>
              <a:t>oldin</a:t>
            </a:r>
            <a:r>
              <a:rPr lang="en-US" sz="1600" dirty="0"/>
              <a:t> </a:t>
            </a:r>
            <a:r>
              <a:rPr lang="en-US" sz="1600" dirty="0" err="1"/>
              <a:t>katta</a:t>
            </a:r>
            <a:r>
              <a:rPr lang="en-US" sz="1600" dirty="0"/>
              <a:t> </a:t>
            </a:r>
            <a:r>
              <a:rPr lang="en-US" sz="1600" dirty="0" err="1"/>
              <a:t>masofani</a:t>
            </a:r>
            <a:r>
              <a:rPr lang="en-US" sz="1600" dirty="0"/>
              <a:t> </a:t>
            </a:r>
            <a:r>
              <a:rPr lang="en-US" sz="1600" dirty="0" err="1"/>
              <a:t>bosib</a:t>
            </a:r>
            <a:r>
              <a:rPr lang="en-US" sz="1600" dirty="0"/>
              <a:t> </a:t>
            </a:r>
            <a:r>
              <a:rPr lang="en-US" sz="1600" dirty="0" err="1"/>
              <a:t>o'tishlari</a:t>
            </a:r>
            <a:r>
              <a:rPr lang="en-US" sz="1600" dirty="0"/>
              <a:t> </a:t>
            </a:r>
            <a:r>
              <a:rPr lang="en-US" sz="1600" dirty="0" err="1"/>
              <a:t>mumkin</a:t>
            </a:r>
            <a:r>
              <a:rPr lang="en-US" sz="1600" dirty="0"/>
              <a:t>. </a:t>
            </a:r>
            <a:r>
              <a:rPr lang="en-US" sz="1600" dirty="0" err="1"/>
              <a:t>Ko'pincha</a:t>
            </a:r>
            <a:r>
              <a:rPr lang="en-US" sz="1600" dirty="0"/>
              <a:t> </a:t>
            </a:r>
            <a:r>
              <a:rPr lang="en-US" sz="1600" dirty="0" err="1"/>
              <a:t>rentgen</a:t>
            </a:r>
            <a:r>
              <a:rPr lang="en-US" sz="1600" dirty="0"/>
              <a:t> </a:t>
            </a:r>
            <a:r>
              <a:rPr lang="en-US" sz="1600" dirty="0" err="1"/>
              <a:t>nurlari</a:t>
            </a:r>
            <a:r>
              <a:rPr lang="en-US" sz="1600" dirty="0"/>
              <a:t> deb </a:t>
            </a:r>
            <a:r>
              <a:rPr lang="en-US" sz="1600" dirty="0" err="1"/>
              <a:t>tasniflansa</a:t>
            </a:r>
            <a:r>
              <a:rPr lang="en-US" sz="1600" dirty="0"/>
              <a:t>-da, gamma </a:t>
            </a:r>
            <a:r>
              <a:rPr lang="en-US" sz="1600" dirty="0" err="1"/>
              <a:t>nurlari</a:t>
            </a:r>
            <a:r>
              <a:rPr lang="en-US" sz="1600" dirty="0"/>
              <a:t> atom </a:t>
            </a:r>
            <a:r>
              <a:rPr lang="en-US" sz="1600" dirty="0" err="1"/>
              <a:t>yadrosi</a:t>
            </a:r>
            <a:r>
              <a:rPr lang="en-US" sz="1600" dirty="0"/>
              <a:t> </a:t>
            </a:r>
            <a:r>
              <a:rPr lang="en-US" sz="1600" dirty="0" err="1"/>
              <a:t>tomonidan</a:t>
            </a:r>
            <a:r>
              <a:rPr lang="en-US" sz="1600" dirty="0"/>
              <a:t>, </a:t>
            </a:r>
            <a:r>
              <a:rPr lang="en-US" sz="1600" dirty="0" err="1"/>
              <a:t>rentgen</a:t>
            </a:r>
            <a:r>
              <a:rPr lang="en-US" sz="1600" dirty="0"/>
              <a:t> </a:t>
            </a:r>
            <a:r>
              <a:rPr lang="en-US" sz="1600" dirty="0" err="1"/>
              <a:t>nurlari</a:t>
            </a:r>
            <a:r>
              <a:rPr lang="en-US" sz="1600" dirty="0"/>
              <a:t> </a:t>
            </a:r>
            <a:r>
              <a:rPr lang="en-US" sz="1600" dirty="0" err="1"/>
              <a:t>esa</a:t>
            </a:r>
            <a:r>
              <a:rPr lang="en-US" sz="1600" dirty="0"/>
              <a:t> atom </a:t>
            </a:r>
            <a:r>
              <a:rPr lang="en-US" sz="1600" dirty="0" err="1"/>
              <a:t>atrofidagi</a:t>
            </a:r>
            <a:r>
              <a:rPr lang="en-US" sz="1600" dirty="0"/>
              <a:t> </a:t>
            </a:r>
            <a:r>
              <a:rPr lang="en-US" sz="1600" dirty="0" err="1"/>
              <a:t>elektronlar</a:t>
            </a:r>
            <a:r>
              <a:rPr lang="en-US" sz="1600" dirty="0"/>
              <a:t> </a:t>
            </a:r>
            <a:r>
              <a:rPr lang="en-US" sz="1600" dirty="0" err="1"/>
              <a:t>qobig'i</a:t>
            </a:r>
            <a:r>
              <a:rPr lang="en-US" sz="1600" dirty="0"/>
              <a:t> </a:t>
            </a:r>
            <a:r>
              <a:rPr lang="en-US" sz="1600" dirty="0" err="1"/>
              <a:t>orqali</a:t>
            </a:r>
            <a:r>
              <a:rPr lang="en-US" sz="1600" dirty="0"/>
              <a:t> </a:t>
            </a:r>
            <a:r>
              <a:rPr lang="en-US" sz="1600" dirty="0" err="1"/>
              <a:t>chiqadi</a:t>
            </a:r>
            <a:r>
              <a:rPr lang="en-US" sz="1600" dirty="0"/>
              <a:t>.</a:t>
            </a:r>
            <a:endParaRPr lang="ru-RU" sz="1600" dirty="0"/>
          </a:p>
          <a:p>
            <a:pPr marL="0" indent="0" algn="just">
              <a:lnSpc>
                <a:spcPct val="150000"/>
              </a:lnSpc>
              <a:spcBef>
                <a:spcPts val="0"/>
              </a:spcBef>
              <a:buNone/>
            </a:pPr>
            <a:r>
              <a:rPr lang="en-US" sz="1600" dirty="0"/>
              <a:t>Gamma-</a:t>
            </a:r>
            <a:r>
              <a:rPr lang="en-US" sz="1600" dirty="0" err="1"/>
              <a:t>nurlanish</a:t>
            </a:r>
            <a:r>
              <a:rPr lang="en-US" sz="1600" dirty="0"/>
              <a:t> </a:t>
            </a:r>
            <a:r>
              <a:rPr lang="en-US" sz="1600" dirty="0" err="1"/>
              <a:t>tirik</a:t>
            </a:r>
            <a:r>
              <a:rPr lang="en-US" sz="1600" dirty="0"/>
              <a:t> </a:t>
            </a:r>
            <a:r>
              <a:rPr lang="en-US" sz="1600" dirty="0" err="1"/>
              <a:t>mavjudotlar</a:t>
            </a:r>
            <a:r>
              <a:rPr lang="en-US" sz="1600" dirty="0"/>
              <a:t> </a:t>
            </a:r>
            <a:r>
              <a:rPr lang="en-US" sz="1600" dirty="0" err="1"/>
              <a:t>uchun</a:t>
            </a:r>
            <a:r>
              <a:rPr lang="en-US" sz="1600" dirty="0"/>
              <a:t> </a:t>
            </a:r>
            <a:r>
              <a:rPr lang="en-US" sz="1600" dirty="0" err="1"/>
              <a:t>katta</a:t>
            </a:r>
            <a:r>
              <a:rPr lang="en-US" sz="1600" dirty="0"/>
              <a:t> </a:t>
            </a:r>
            <a:r>
              <a:rPr lang="en-US" sz="1600" dirty="0" err="1"/>
              <a:t>dozalarda</a:t>
            </a:r>
            <a:r>
              <a:rPr lang="en-US" sz="1600" dirty="0"/>
              <a:t> </a:t>
            </a:r>
            <a:r>
              <a:rPr lang="en-US" sz="1600" dirty="0" err="1"/>
              <a:t>nurlanishning</a:t>
            </a:r>
            <a:r>
              <a:rPr lang="en-US" sz="1600" dirty="0"/>
              <a:t> </a:t>
            </a:r>
            <a:r>
              <a:rPr lang="en-US" sz="1600" dirty="0" err="1"/>
              <a:t>eng</a:t>
            </a:r>
            <a:r>
              <a:rPr lang="en-US" sz="1600" dirty="0"/>
              <a:t> </a:t>
            </a:r>
            <a:r>
              <a:rPr lang="en-US" sz="1600" dirty="0" err="1"/>
              <a:t>xavfli</a:t>
            </a:r>
            <a:r>
              <a:rPr lang="en-US" sz="1600" dirty="0"/>
              <a:t> </a:t>
            </a:r>
            <a:r>
              <a:rPr lang="en-US" sz="1600" dirty="0" err="1"/>
              <a:t>shakli</a:t>
            </a:r>
            <a:r>
              <a:rPr lang="en-US" sz="1600" dirty="0"/>
              <a:t> </a:t>
            </a:r>
            <a:r>
              <a:rPr lang="en-US" sz="1600" dirty="0" err="1"/>
              <a:t>hisoblanadi</a:t>
            </a:r>
            <a:r>
              <a:rPr lang="en-US" sz="1600" dirty="0"/>
              <a:t> </a:t>
            </a:r>
            <a:r>
              <a:rPr lang="en-US" sz="1600" dirty="0" err="1"/>
              <a:t>va</a:t>
            </a:r>
            <a:r>
              <a:rPr lang="en-US" sz="1600" dirty="0"/>
              <a:t> agar </a:t>
            </a:r>
            <a:r>
              <a:rPr lang="en-US" sz="1600" dirty="0" err="1"/>
              <a:t>Yerdan</a:t>
            </a:r>
            <a:r>
              <a:rPr lang="en-US" sz="1600" dirty="0"/>
              <a:t> 8000 </a:t>
            </a:r>
            <a:r>
              <a:rPr lang="en-US" sz="1600" dirty="0" err="1"/>
              <a:t>yorug'lik</a:t>
            </a:r>
            <a:r>
              <a:rPr lang="en-US" sz="1600" dirty="0"/>
              <a:t> </a:t>
            </a:r>
            <a:r>
              <a:rPr lang="en-US" sz="1600" dirty="0" err="1"/>
              <a:t>yili</a:t>
            </a:r>
            <a:r>
              <a:rPr lang="en-US" sz="1600" dirty="0"/>
              <a:t> </a:t>
            </a:r>
            <a:r>
              <a:rPr lang="en-US" sz="1600" dirty="0" err="1"/>
              <a:t>uzoqlikdagi</a:t>
            </a:r>
            <a:r>
              <a:rPr lang="en-US" sz="1600" dirty="0"/>
              <a:t> gamma-</a:t>
            </a:r>
            <a:r>
              <a:rPr lang="en-US" sz="1600" dirty="0" err="1"/>
              <a:t>yulduz</a:t>
            </a:r>
            <a:r>
              <a:rPr lang="en-US" sz="1600" dirty="0"/>
              <a:t> </a:t>
            </a:r>
            <a:r>
              <a:rPr lang="en-US" sz="1600" dirty="0" err="1"/>
              <a:t>portlasa</a:t>
            </a:r>
            <a:r>
              <a:rPr lang="en-US" sz="1600" dirty="0"/>
              <a:t>, u </a:t>
            </a:r>
            <a:r>
              <a:rPr lang="en-US" sz="1600" dirty="0" err="1"/>
              <a:t>qatlamning</a:t>
            </a:r>
            <a:r>
              <a:rPr lang="en-US" sz="1600" dirty="0"/>
              <a:t> </a:t>
            </a:r>
            <a:r>
              <a:rPr lang="en-US" sz="1600" dirty="0" err="1"/>
              <a:t>yarmini</a:t>
            </a:r>
            <a:r>
              <a:rPr lang="en-US" sz="1600" dirty="0"/>
              <a:t> </a:t>
            </a:r>
            <a:r>
              <a:rPr lang="en-US" sz="1600" dirty="0" err="1"/>
              <a:t>yo'q</a:t>
            </a:r>
            <a:r>
              <a:rPr lang="en-US" sz="1600" dirty="0"/>
              <a:t> </a:t>
            </a:r>
            <a:r>
              <a:rPr lang="en-US" sz="1600" dirty="0" err="1"/>
              <a:t>qilishi</a:t>
            </a:r>
            <a:r>
              <a:rPr lang="en-US" sz="1600" dirty="0"/>
              <a:t> </a:t>
            </a:r>
            <a:r>
              <a:rPr lang="en-US" sz="1600" dirty="0" err="1"/>
              <a:t>mumkin</a:t>
            </a:r>
            <a:r>
              <a:rPr lang="en-US" sz="1600" dirty="0"/>
              <a:t>, deb </a:t>
            </a:r>
            <a:r>
              <a:rPr lang="en-US" sz="1600" dirty="0" err="1"/>
              <a:t>taxmin</a:t>
            </a:r>
            <a:r>
              <a:rPr lang="en-US" sz="1600" dirty="0"/>
              <a:t> </a:t>
            </a:r>
            <a:r>
              <a:rPr lang="en-US" sz="1600" dirty="0" err="1"/>
              <a:t>qilingan</a:t>
            </a:r>
            <a:r>
              <a:rPr lang="en-US" sz="1600" dirty="0"/>
              <a:t>. </a:t>
            </a:r>
            <a:r>
              <a:rPr lang="en-US" sz="1600" dirty="0" err="1"/>
              <a:t>o'z</a:t>
            </a:r>
            <a:r>
              <a:rPr lang="en-US" sz="1600" dirty="0"/>
              <a:t> </a:t>
            </a:r>
            <a:r>
              <a:rPr lang="en-US" sz="1600" dirty="0" err="1"/>
              <a:t>Quyoshimizdagi</a:t>
            </a:r>
            <a:r>
              <a:rPr lang="en-US" sz="1600" dirty="0"/>
              <a:t> </a:t>
            </a:r>
            <a:r>
              <a:rPr lang="en-US" sz="1600" dirty="0" err="1"/>
              <a:t>ionlashtiruvchi</a:t>
            </a:r>
            <a:r>
              <a:rPr lang="en-US" sz="1600" dirty="0"/>
              <a:t> </a:t>
            </a:r>
            <a:r>
              <a:rPr lang="en-US" sz="1600" dirty="0" err="1"/>
              <a:t>nurlanish</a:t>
            </a:r>
            <a:r>
              <a:rPr lang="en-US" sz="1600" dirty="0"/>
              <a:t> </a:t>
            </a:r>
            <a:r>
              <a:rPr lang="en-US" sz="1600" dirty="0" err="1"/>
              <a:t>ta'sirini</a:t>
            </a:r>
            <a:r>
              <a:rPr lang="en-US" sz="1600" dirty="0"/>
              <a:t> </a:t>
            </a:r>
            <a:r>
              <a:rPr lang="en-US" sz="1600" dirty="0" err="1"/>
              <a:t>inson</a:t>
            </a:r>
            <a:r>
              <a:rPr lang="en-US" sz="1600" dirty="0"/>
              <a:t> </a:t>
            </a:r>
            <a:r>
              <a:rPr lang="en-US" sz="1600" dirty="0" err="1"/>
              <a:t>salomatligiga</a:t>
            </a:r>
            <a:r>
              <a:rPr lang="en-US" sz="1600" dirty="0"/>
              <a:t> </a:t>
            </a:r>
            <a:r>
              <a:rPr lang="en-US" sz="1600" dirty="0" err="1"/>
              <a:t>ancha</a:t>
            </a:r>
            <a:r>
              <a:rPr lang="en-US" sz="1600" dirty="0"/>
              <a:t> </a:t>
            </a:r>
            <a:r>
              <a:rPr lang="en-US" sz="1600" dirty="0" err="1"/>
              <a:t>zararli</a:t>
            </a:r>
            <a:r>
              <a:rPr lang="en-US" sz="1600" dirty="0"/>
              <a:t> </a:t>
            </a:r>
            <a:r>
              <a:rPr lang="en-US" sz="1600" dirty="0" err="1"/>
              <a:t>qiladi</a:t>
            </a:r>
            <a:r>
              <a:rPr lang="en-US" sz="1600" dirty="0"/>
              <a:t>.</a:t>
            </a:r>
            <a:endParaRPr lang="ru-RU"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0" y="1027906"/>
            <a:ext cx="60960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836712"/>
            <a:ext cx="3923928" cy="4968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descr="Picture backgrou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3928" y="980728"/>
            <a:ext cx="5322682" cy="440784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Concourse</Template>
  <TotalTime>156</TotalTime>
  <Words>1375</Words>
  <Application>Microsoft Office PowerPoint</Application>
  <PresentationFormat>Экран (4:3)</PresentationFormat>
  <Paragraphs>76</Paragraphs>
  <Slides>25</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25</vt:i4>
      </vt:variant>
    </vt:vector>
  </HeadingPairs>
  <TitlesOfParts>
    <vt:vector size="31" baseType="lpstr">
      <vt:lpstr>Arial</vt:lpstr>
      <vt:lpstr>Lucida Sans Unicode</vt:lpstr>
      <vt:lpstr>Verdana</vt:lpstr>
      <vt:lpstr>Wingdings 2</vt:lpstr>
      <vt:lpstr>Wingdings 3</vt:lpstr>
      <vt:lpstr>Открытая</vt:lpstr>
      <vt:lpstr>Ionlashtiruvchi  nurlanishlarning biologik ta’siri</vt:lpstr>
      <vt:lpstr>               Re’ja</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Jigar saratoni rivojlanish bosqichi.</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user</cp:lastModifiedBy>
  <cp:revision>44</cp:revision>
  <dcterms:created xsi:type="dcterms:W3CDTF">2024-10-20T08:13:00Z</dcterms:created>
  <dcterms:modified xsi:type="dcterms:W3CDTF">2025-03-12T21:03:11Z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12F19C7A449C42BA8D78C8737408170D_13</vt:lpwstr>
  </property>
  <property fmtid="{D5CDD505-2E9C-101B-9397-08002B2CF9AE}" pid="3" name="KSOProductBuildVer">
    <vt:lpwstr>1033-12.2.0.19805</vt:lpwstr>
  </property>
</Properties>
</file>