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fonts/font1.fntdata" ContentType="application/x-fontdata"/>
  <Override PartName="/ppt/fonts/font10.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3"/>
    <p:sldId id="257" r:id="rId4"/>
    <p:sldId id="258" r:id="rId5"/>
    <p:sldId id="259" r:id="rId6"/>
    <p:sldId id="260" r:id="rId7"/>
    <p:sldId id="261" r:id="rId8"/>
    <p:sldId id="262" r:id="rId9"/>
    <p:sldId id="263" r:id="rId10"/>
    <p:sldId id="264" r:id="rId11"/>
    <p:sldId id="266" r:id="rId12"/>
  </p:sldIdLst>
  <p:sldSz cx="18288000" cy="10287000"/>
  <p:notesSz cx="6858000" cy="9144000"/>
  <p:embeddedFontLst>
    <p:embeddedFont>
      <p:font typeface="Montserrat Black" panose="00000A00000000000000"/>
      <p:bold r:id="rId17"/>
    </p:embeddedFont>
    <p:embeddedFont>
      <p:font typeface="Montserrat" panose="00000500000000000000"/>
      <p:regular r:id="rId18"/>
    </p:embeddedFont>
    <p:embeddedFont>
      <p:font typeface="Calibri" panose="020F0502020204030204"/>
      <p:regular r:id="rId19"/>
      <p:bold r:id="rId20"/>
      <p:italic r:id="rId21"/>
      <p:boldItalic r:id="rId22"/>
    </p:embeddedFont>
    <p:embeddedFont>
      <p:font typeface="Calibri" panose="020F050202020403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160" userDrawn="1">
          <p15:clr>
            <a:srgbClr val="000000"/>
          </p15:clr>
        </p15:guide>
        <p15:guide id="2" pos="2880" userDrawn="1">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2E30"/>
    <a:srgbClr val="FFB7B3"/>
    <a:srgbClr val="FF86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0" d="100"/>
          <a:sy n="70" d="100"/>
        </p:scale>
        <p:origin x="77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font" Target="fonts/font10.fntdata"/><Relationship Id="rId25" Type="http://schemas.openxmlformats.org/officeDocument/2006/relationships/font" Target="fonts/font9.fntdata"/><Relationship Id="rId24" Type="http://schemas.openxmlformats.org/officeDocument/2006/relationships/font" Target="fonts/font8.fntdata"/><Relationship Id="rId23" Type="http://schemas.openxmlformats.org/officeDocument/2006/relationships/font" Target="fonts/font7.fntdata"/><Relationship Id="rId22" Type="http://schemas.openxmlformats.org/officeDocument/2006/relationships/font" Target="fonts/font6.fntdata"/><Relationship Id="rId21" Type="http://schemas.openxmlformats.org/officeDocument/2006/relationships/font" Target="fonts/font5.fntdata"/><Relationship Id="rId20" Type="http://schemas.openxmlformats.org/officeDocument/2006/relationships/font" Target="fonts/font4.fntdata"/><Relationship Id="rId2" Type="http://schemas.openxmlformats.org/officeDocument/2006/relationships/theme" Target="theme/theme1.xml"/><Relationship Id="rId19" Type="http://schemas.openxmlformats.org/officeDocument/2006/relationships/font" Target="fonts/font3.fntdata"/><Relationship Id="rId18" Type="http://schemas.openxmlformats.org/officeDocument/2006/relationships/font" Target="fonts/font2.fntdata"/><Relationship Id="rId17" Type="http://schemas.openxmlformats.org/officeDocument/2006/relationships/font" Target="fonts/font1.fntdata"/><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9C1809B-4091-4DE0-8CA1-45D4C33657E8}" type="doc">
      <dgm:prSet loTypeId="urn:microsoft.com/office/officeart/2009/3/layout/PlusandMinus" loCatId="relationship" qsTypeId="urn:microsoft.com/office/officeart/2005/8/quickstyle/simple1" qsCatId="simple" csTypeId="urn:microsoft.com/office/officeart/2005/8/colors/accent0_1" csCatId="mainScheme" phldr="1"/>
      <dgm:spPr/>
      <dgm:t>
        <a:bodyPr/>
        <a:lstStyle/>
        <a:p>
          <a:endParaRPr lang="en-US"/>
        </a:p>
      </dgm:t>
    </dgm:pt>
    <dgm:pt modelId="{3091E595-9433-41EB-903C-C8BBE769AE8A}">
      <dgm:prSet phldrT="[Text]"/>
      <dgm:spPr/>
      <dgm:t>
        <a:bodyPr/>
        <a:lstStyle/>
        <a:p>
          <a:r>
            <a:rPr lang="en-US" dirty="0"/>
            <a:t> </a:t>
          </a:r>
        </a:p>
      </dgm:t>
    </dgm:pt>
    <dgm:pt modelId="{E336B5A7-5A72-44F8-8159-542DACC12B3D}" cxnId="{69DAE2FE-C251-42CE-BD6D-B4F383CA2902}" type="parTrans">
      <dgm:prSet/>
      <dgm:spPr/>
      <dgm:t>
        <a:bodyPr/>
        <a:lstStyle/>
        <a:p>
          <a:endParaRPr lang="en-US"/>
        </a:p>
      </dgm:t>
    </dgm:pt>
    <dgm:pt modelId="{12083BE8-23E3-43A0-8647-6CB68545E60F}" cxnId="{69DAE2FE-C251-42CE-BD6D-B4F383CA2902}" type="sibTrans">
      <dgm:prSet/>
      <dgm:spPr/>
      <dgm:t>
        <a:bodyPr/>
        <a:lstStyle/>
        <a:p>
          <a:endParaRPr lang="en-US"/>
        </a:p>
      </dgm:t>
    </dgm:pt>
    <dgm:pt modelId="{E13A013D-6280-4885-8F8E-85731666E35F}" type="pres">
      <dgm:prSet presAssocID="{B9C1809B-4091-4DE0-8CA1-45D4C33657E8}" presName="Name0" presStyleCnt="0">
        <dgm:presLayoutVars>
          <dgm:chMax val="2"/>
          <dgm:chPref val="2"/>
          <dgm:dir/>
          <dgm:animOne/>
          <dgm:resizeHandles val="exact"/>
        </dgm:presLayoutVars>
      </dgm:prSet>
      <dgm:spPr/>
    </dgm:pt>
    <dgm:pt modelId="{1CEE2C97-CFC1-4326-B070-2ED3CA9360D6}" type="pres">
      <dgm:prSet presAssocID="{B9C1809B-4091-4DE0-8CA1-45D4C33657E8}" presName="Background" presStyleLbl="bgImgPlace1" presStyleIdx="0" presStyleCnt="1"/>
      <dgm:spPr>
        <a:solidFill>
          <a:srgbClr val="FF8681"/>
        </a:solidFill>
      </dgm:spPr>
    </dgm:pt>
    <dgm:pt modelId="{BBD043DC-4B9C-4D61-95D0-7BF7BBE1C64A}" type="pres">
      <dgm:prSet presAssocID="{B9C1809B-4091-4DE0-8CA1-45D4C33657E8}" presName="ParentText1" presStyleLbl="revTx" presStyleIdx="0" presStyleCnt="2">
        <dgm:presLayoutVars>
          <dgm:chMax val="0"/>
          <dgm:chPref val="0"/>
          <dgm:bulletEnabled val="1"/>
        </dgm:presLayoutVars>
      </dgm:prSet>
      <dgm:spPr/>
    </dgm:pt>
    <dgm:pt modelId="{FAE83DCF-623D-482B-B974-9BEF33DD5C49}" type="pres">
      <dgm:prSet presAssocID="{B9C1809B-4091-4DE0-8CA1-45D4C33657E8}" presName="ParentText2" presStyleLbl="revTx" presStyleIdx="1" presStyleCnt="2">
        <dgm:presLayoutVars>
          <dgm:chMax val="0"/>
          <dgm:chPref val="0"/>
          <dgm:bulletEnabled val="1"/>
        </dgm:presLayoutVars>
      </dgm:prSet>
      <dgm:spPr/>
    </dgm:pt>
    <dgm:pt modelId="{FAD634EB-4191-42B1-8AC3-5C7F006C7FA8}" type="pres">
      <dgm:prSet presAssocID="{B9C1809B-4091-4DE0-8CA1-45D4C33657E8}" presName="Plus" presStyleLbl="alignNode1" presStyleIdx="0" presStyleCnt="2"/>
      <dgm:spPr>
        <a:solidFill>
          <a:srgbClr val="FFB7B3"/>
        </a:solidFill>
        <a:ln>
          <a:solidFill>
            <a:schemeClr val="bg1"/>
          </a:solidFill>
        </a:ln>
      </dgm:spPr>
    </dgm:pt>
    <dgm:pt modelId="{DC759330-4922-4057-98FB-73BDBFE53817}" type="pres">
      <dgm:prSet presAssocID="{B9C1809B-4091-4DE0-8CA1-45D4C33657E8}" presName="Minus" presStyleLbl="alignNode1" presStyleIdx="1" presStyleCnt="2"/>
      <dgm:spPr>
        <a:solidFill>
          <a:srgbClr val="FFB7B3"/>
        </a:solidFill>
        <a:ln>
          <a:solidFill>
            <a:schemeClr val="bg1"/>
          </a:solidFill>
        </a:ln>
      </dgm:spPr>
    </dgm:pt>
    <dgm:pt modelId="{3238A972-15A8-4C31-9AAF-97373695F0B9}" type="pres">
      <dgm:prSet presAssocID="{B9C1809B-4091-4DE0-8CA1-45D4C33657E8}" presName="Divider" presStyleLbl="parChTrans1D1" presStyleIdx="0" presStyleCnt="1"/>
      <dgm:spPr/>
    </dgm:pt>
  </dgm:ptLst>
  <dgm:cxnLst>
    <dgm:cxn modelId="{F4C66668-2201-433B-BD94-D42EE9B8C9AB}" type="presOf" srcId="{3091E595-9433-41EB-903C-C8BBE769AE8A}" destId="{BBD043DC-4B9C-4D61-95D0-7BF7BBE1C64A}" srcOrd="0" destOrd="0" presId="urn:microsoft.com/office/officeart/2009/3/layout/PlusandMinus"/>
    <dgm:cxn modelId="{88441BDF-8077-4267-BBC2-073C78FEBF54}" type="presOf" srcId="{B9C1809B-4091-4DE0-8CA1-45D4C33657E8}" destId="{E13A013D-6280-4885-8F8E-85731666E35F}" srcOrd="0" destOrd="0" presId="urn:microsoft.com/office/officeart/2009/3/layout/PlusandMinus"/>
    <dgm:cxn modelId="{69DAE2FE-C251-42CE-BD6D-B4F383CA2902}" srcId="{B9C1809B-4091-4DE0-8CA1-45D4C33657E8}" destId="{3091E595-9433-41EB-903C-C8BBE769AE8A}" srcOrd="0" destOrd="0" parTransId="{E336B5A7-5A72-44F8-8159-542DACC12B3D}" sibTransId="{12083BE8-23E3-43A0-8647-6CB68545E60F}"/>
    <dgm:cxn modelId="{3FD99A2B-C3C4-47CE-90F6-B4AEBB806225}" type="presParOf" srcId="{E13A013D-6280-4885-8F8E-85731666E35F}" destId="{1CEE2C97-CFC1-4326-B070-2ED3CA9360D6}" srcOrd="0" destOrd="0" presId="urn:microsoft.com/office/officeart/2009/3/layout/PlusandMinus"/>
    <dgm:cxn modelId="{96636E97-34A7-432E-A686-EB1B2C971256}" type="presParOf" srcId="{E13A013D-6280-4885-8F8E-85731666E35F}" destId="{BBD043DC-4B9C-4D61-95D0-7BF7BBE1C64A}" srcOrd="1" destOrd="0" presId="urn:microsoft.com/office/officeart/2009/3/layout/PlusandMinus"/>
    <dgm:cxn modelId="{966B7BE3-09A3-49B5-A440-9556C29FFF01}" type="presParOf" srcId="{E13A013D-6280-4885-8F8E-85731666E35F}" destId="{FAE83DCF-623D-482B-B974-9BEF33DD5C49}" srcOrd="2" destOrd="0" presId="urn:microsoft.com/office/officeart/2009/3/layout/PlusandMinus"/>
    <dgm:cxn modelId="{7B2882E1-E061-4491-ACBA-B437BB11CF00}" type="presParOf" srcId="{E13A013D-6280-4885-8F8E-85731666E35F}" destId="{FAD634EB-4191-42B1-8AC3-5C7F006C7FA8}" srcOrd="3" destOrd="0" presId="urn:microsoft.com/office/officeart/2009/3/layout/PlusandMinus"/>
    <dgm:cxn modelId="{7E9C1560-0084-43CA-9240-F0D1489A5C5B}" type="presParOf" srcId="{E13A013D-6280-4885-8F8E-85731666E35F}" destId="{DC759330-4922-4057-98FB-73BDBFE53817}" srcOrd="4" destOrd="0" presId="urn:microsoft.com/office/officeart/2009/3/layout/PlusandMinus"/>
    <dgm:cxn modelId="{61279B28-DE32-4F25-A306-5C8489D5477C}" type="presParOf" srcId="{E13A013D-6280-4885-8F8E-85731666E35F}" destId="{3238A972-15A8-4C31-9AAF-97373695F0B9}"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B297F4-9F85-4164-8293-8154DF4A8A16}" type="doc">
      <dgm:prSet loTypeId="urn:microsoft.com/office/officeart/2005/8/layout/vProcess5" loCatId="process" qsTypeId="urn:microsoft.com/office/officeart/2005/8/quickstyle/simple1" qsCatId="simple" csTypeId="urn:microsoft.com/office/officeart/2005/8/colors/accent2_4" csCatId="accent2" phldr="1"/>
      <dgm:spPr/>
      <dgm:t>
        <a:bodyPr/>
        <a:lstStyle/>
        <a:p>
          <a:endParaRPr lang="en-US"/>
        </a:p>
      </dgm:t>
    </dgm:pt>
    <dgm:pt modelId="{5EF95CCE-92E1-4F19-A889-83993F548ED7}">
      <dgm:prSet phldrT="[Text]"/>
      <dgm:spPr/>
      <dgm:t>
        <a:bodyPr/>
        <a:lstStyle/>
        <a:p>
          <a:r>
            <a:rPr lang="en-US" dirty="0"/>
            <a:t> </a:t>
          </a:r>
        </a:p>
      </dgm:t>
    </dgm:pt>
    <dgm:pt modelId="{29FE2C4C-808B-4194-8E27-1ABD1CB87791}" cxnId="{71E73B5B-FCB3-4151-BE2E-BCCC5EA8EC7A}" type="parTrans">
      <dgm:prSet/>
      <dgm:spPr/>
      <dgm:t>
        <a:bodyPr/>
        <a:lstStyle/>
        <a:p>
          <a:endParaRPr lang="en-US"/>
        </a:p>
      </dgm:t>
    </dgm:pt>
    <dgm:pt modelId="{CBBCFE70-C81B-4E3D-8868-A6B4E7488B0A}" cxnId="{71E73B5B-FCB3-4151-BE2E-BCCC5EA8EC7A}" type="sibTrans">
      <dgm:prSet/>
      <dgm:spPr/>
      <dgm:t>
        <a:bodyPr/>
        <a:lstStyle/>
        <a:p>
          <a:endParaRPr lang="en-US"/>
        </a:p>
      </dgm:t>
    </dgm:pt>
    <dgm:pt modelId="{1C6F642A-5087-4C8C-B7C9-137052A0CAF7}">
      <dgm:prSet phldrT="[Text]"/>
      <dgm:spPr/>
      <dgm:t>
        <a:bodyPr/>
        <a:lstStyle/>
        <a:p>
          <a:r>
            <a:rPr lang="en-US" dirty="0"/>
            <a:t> </a:t>
          </a:r>
        </a:p>
      </dgm:t>
    </dgm:pt>
    <dgm:pt modelId="{8663C879-D180-4228-B437-2620B101A28F}" cxnId="{BA873A7D-F260-4182-9E63-57134E7A332D}" type="parTrans">
      <dgm:prSet/>
      <dgm:spPr/>
      <dgm:t>
        <a:bodyPr/>
        <a:lstStyle/>
        <a:p>
          <a:endParaRPr lang="en-US"/>
        </a:p>
      </dgm:t>
    </dgm:pt>
    <dgm:pt modelId="{DECB1748-CB9B-442E-8C9B-24086D9E75E5}" cxnId="{BA873A7D-F260-4182-9E63-57134E7A332D}" type="sibTrans">
      <dgm:prSet/>
      <dgm:spPr/>
      <dgm:t>
        <a:bodyPr/>
        <a:lstStyle/>
        <a:p>
          <a:endParaRPr lang="en-US"/>
        </a:p>
      </dgm:t>
    </dgm:pt>
    <dgm:pt modelId="{E7C487CB-8765-4265-A1F1-41489521612C}">
      <dgm:prSet phldrT="[Text]"/>
      <dgm:spPr/>
      <dgm:t>
        <a:bodyPr/>
        <a:lstStyle/>
        <a:p>
          <a:r>
            <a:rPr lang="en-US" dirty="0"/>
            <a:t> </a:t>
          </a:r>
        </a:p>
      </dgm:t>
    </dgm:pt>
    <dgm:pt modelId="{28B99865-82D3-4532-811F-33612DBB58F3}" cxnId="{C77EC971-5533-47AA-B8F8-B4B4458E6AED}" type="parTrans">
      <dgm:prSet/>
      <dgm:spPr/>
      <dgm:t>
        <a:bodyPr/>
        <a:lstStyle/>
        <a:p>
          <a:endParaRPr lang="en-US"/>
        </a:p>
      </dgm:t>
    </dgm:pt>
    <dgm:pt modelId="{20E11A30-CE06-4AFB-B2CD-BC71C4AEC39F}" cxnId="{C77EC971-5533-47AA-B8F8-B4B4458E6AED}" type="sibTrans">
      <dgm:prSet/>
      <dgm:spPr/>
      <dgm:t>
        <a:bodyPr/>
        <a:lstStyle/>
        <a:p>
          <a:endParaRPr lang="en-US"/>
        </a:p>
      </dgm:t>
    </dgm:pt>
    <dgm:pt modelId="{A8787678-AEE9-4454-B10B-3500451D89A6}" type="pres">
      <dgm:prSet presAssocID="{3CB297F4-9F85-4164-8293-8154DF4A8A16}" presName="outerComposite" presStyleCnt="0">
        <dgm:presLayoutVars>
          <dgm:chMax val="5"/>
          <dgm:dir/>
          <dgm:resizeHandles val="exact"/>
        </dgm:presLayoutVars>
      </dgm:prSet>
      <dgm:spPr/>
    </dgm:pt>
    <dgm:pt modelId="{93867DA6-0C35-49BF-963A-8B74DB955FAA}" type="pres">
      <dgm:prSet presAssocID="{3CB297F4-9F85-4164-8293-8154DF4A8A16}" presName="dummyMaxCanvas" presStyleCnt="0">
        <dgm:presLayoutVars/>
      </dgm:prSet>
      <dgm:spPr/>
    </dgm:pt>
    <dgm:pt modelId="{721ACCDF-7786-457B-B0FC-CDC671217AF1}" type="pres">
      <dgm:prSet presAssocID="{3CB297F4-9F85-4164-8293-8154DF4A8A16}" presName="ThreeNodes_1" presStyleLbl="node1" presStyleIdx="0" presStyleCnt="3">
        <dgm:presLayoutVars>
          <dgm:bulletEnabled val="1"/>
        </dgm:presLayoutVars>
      </dgm:prSet>
      <dgm:spPr/>
    </dgm:pt>
    <dgm:pt modelId="{B3399945-AAE4-4583-A9FC-3D533EF74C00}" type="pres">
      <dgm:prSet presAssocID="{3CB297F4-9F85-4164-8293-8154DF4A8A16}" presName="ThreeNodes_2" presStyleLbl="node1" presStyleIdx="1" presStyleCnt="3">
        <dgm:presLayoutVars>
          <dgm:bulletEnabled val="1"/>
        </dgm:presLayoutVars>
      </dgm:prSet>
      <dgm:spPr/>
    </dgm:pt>
    <dgm:pt modelId="{A3B8DD6E-D3A2-42DF-A4BE-35350AF76340}" type="pres">
      <dgm:prSet presAssocID="{3CB297F4-9F85-4164-8293-8154DF4A8A16}" presName="ThreeNodes_3" presStyleLbl="node1" presStyleIdx="2" presStyleCnt="3">
        <dgm:presLayoutVars>
          <dgm:bulletEnabled val="1"/>
        </dgm:presLayoutVars>
      </dgm:prSet>
      <dgm:spPr/>
    </dgm:pt>
    <dgm:pt modelId="{672A4E3D-77FF-42CC-A4BD-4EDA740E65FE}" type="pres">
      <dgm:prSet presAssocID="{3CB297F4-9F85-4164-8293-8154DF4A8A16}" presName="ThreeConn_1-2" presStyleLbl="fgAccFollowNode1" presStyleIdx="0" presStyleCnt="2">
        <dgm:presLayoutVars>
          <dgm:bulletEnabled val="1"/>
        </dgm:presLayoutVars>
      </dgm:prSet>
      <dgm:spPr/>
    </dgm:pt>
    <dgm:pt modelId="{C03572BA-2BCF-4BC7-B35F-905D8D587194}" type="pres">
      <dgm:prSet presAssocID="{3CB297F4-9F85-4164-8293-8154DF4A8A16}" presName="ThreeConn_2-3" presStyleLbl="fgAccFollowNode1" presStyleIdx="1" presStyleCnt="2">
        <dgm:presLayoutVars>
          <dgm:bulletEnabled val="1"/>
        </dgm:presLayoutVars>
      </dgm:prSet>
      <dgm:spPr/>
    </dgm:pt>
    <dgm:pt modelId="{6FA64F4E-B075-4072-8A87-7EDC18FB7C62}" type="pres">
      <dgm:prSet presAssocID="{3CB297F4-9F85-4164-8293-8154DF4A8A16}" presName="ThreeNodes_1_text" presStyleLbl="node1" presStyleIdx="2" presStyleCnt="3">
        <dgm:presLayoutVars>
          <dgm:bulletEnabled val="1"/>
        </dgm:presLayoutVars>
      </dgm:prSet>
      <dgm:spPr/>
    </dgm:pt>
    <dgm:pt modelId="{0BB677A4-19A9-4BB7-AB56-4DE199DC796F}" type="pres">
      <dgm:prSet presAssocID="{3CB297F4-9F85-4164-8293-8154DF4A8A16}" presName="ThreeNodes_2_text" presStyleLbl="node1" presStyleIdx="2" presStyleCnt="3">
        <dgm:presLayoutVars>
          <dgm:bulletEnabled val="1"/>
        </dgm:presLayoutVars>
      </dgm:prSet>
      <dgm:spPr/>
    </dgm:pt>
    <dgm:pt modelId="{2675FB9B-B6D4-46C3-A2EE-3AEF5890D6CA}" type="pres">
      <dgm:prSet presAssocID="{3CB297F4-9F85-4164-8293-8154DF4A8A16}" presName="ThreeNodes_3_text" presStyleLbl="node1" presStyleIdx="2" presStyleCnt="3">
        <dgm:presLayoutVars>
          <dgm:bulletEnabled val="1"/>
        </dgm:presLayoutVars>
      </dgm:prSet>
      <dgm:spPr/>
    </dgm:pt>
  </dgm:ptLst>
  <dgm:cxnLst>
    <dgm:cxn modelId="{59CFBA13-9949-4FE1-B405-E2F16C5D4607}" type="presOf" srcId="{CBBCFE70-C81B-4E3D-8868-A6B4E7488B0A}" destId="{672A4E3D-77FF-42CC-A4BD-4EDA740E65FE}" srcOrd="0" destOrd="0" presId="urn:microsoft.com/office/officeart/2005/8/layout/vProcess5"/>
    <dgm:cxn modelId="{3E2E213A-83F7-4F22-9162-41A9DA4529F5}" type="presOf" srcId="{DECB1748-CB9B-442E-8C9B-24086D9E75E5}" destId="{C03572BA-2BCF-4BC7-B35F-905D8D587194}" srcOrd="0" destOrd="0" presId="urn:microsoft.com/office/officeart/2005/8/layout/vProcess5"/>
    <dgm:cxn modelId="{71E73B5B-FCB3-4151-BE2E-BCCC5EA8EC7A}" srcId="{3CB297F4-9F85-4164-8293-8154DF4A8A16}" destId="{5EF95CCE-92E1-4F19-A889-83993F548ED7}" srcOrd="0" destOrd="0" parTransId="{29FE2C4C-808B-4194-8E27-1ABD1CB87791}" sibTransId="{CBBCFE70-C81B-4E3D-8868-A6B4E7488B0A}"/>
    <dgm:cxn modelId="{E233445C-8B0D-4E8D-B1CC-04E08310626F}" type="presOf" srcId="{E7C487CB-8765-4265-A1F1-41489521612C}" destId="{2675FB9B-B6D4-46C3-A2EE-3AEF5890D6CA}" srcOrd="1" destOrd="0" presId="urn:microsoft.com/office/officeart/2005/8/layout/vProcess5"/>
    <dgm:cxn modelId="{F716785C-F59B-4708-B28B-A4E267529722}" type="presOf" srcId="{1C6F642A-5087-4C8C-B7C9-137052A0CAF7}" destId="{B3399945-AAE4-4583-A9FC-3D533EF74C00}" srcOrd="0" destOrd="0" presId="urn:microsoft.com/office/officeart/2005/8/layout/vProcess5"/>
    <dgm:cxn modelId="{A8D46B63-338C-40CD-88F2-67BF59BCFFBA}" type="presOf" srcId="{5EF95CCE-92E1-4F19-A889-83993F548ED7}" destId="{721ACCDF-7786-457B-B0FC-CDC671217AF1}" srcOrd="0" destOrd="0" presId="urn:microsoft.com/office/officeart/2005/8/layout/vProcess5"/>
    <dgm:cxn modelId="{D92E884F-F6CD-4EFE-870D-913251BC12F5}" type="presOf" srcId="{E7C487CB-8765-4265-A1F1-41489521612C}" destId="{A3B8DD6E-D3A2-42DF-A4BE-35350AF76340}" srcOrd="0" destOrd="0" presId="urn:microsoft.com/office/officeart/2005/8/layout/vProcess5"/>
    <dgm:cxn modelId="{C77EC971-5533-47AA-B8F8-B4B4458E6AED}" srcId="{3CB297F4-9F85-4164-8293-8154DF4A8A16}" destId="{E7C487CB-8765-4265-A1F1-41489521612C}" srcOrd="2" destOrd="0" parTransId="{28B99865-82D3-4532-811F-33612DBB58F3}" sibTransId="{20E11A30-CE06-4AFB-B2CD-BC71C4AEC39F}"/>
    <dgm:cxn modelId="{BA873A7D-F260-4182-9E63-57134E7A332D}" srcId="{3CB297F4-9F85-4164-8293-8154DF4A8A16}" destId="{1C6F642A-5087-4C8C-B7C9-137052A0CAF7}" srcOrd="1" destOrd="0" parTransId="{8663C879-D180-4228-B437-2620B101A28F}" sibTransId="{DECB1748-CB9B-442E-8C9B-24086D9E75E5}"/>
    <dgm:cxn modelId="{6C7828F0-321F-4A99-92DF-8C6B484838A7}" type="presOf" srcId="{3CB297F4-9F85-4164-8293-8154DF4A8A16}" destId="{A8787678-AEE9-4454-B10B-3500451D89A6}" srcOrd="0" destOrd="0" presId="urn:microsoft.com/office/officeart/2005/8/layout/vProcess5"/>
    <dgm:cxn modelId="{43EC33F6-D9F0-40FB-AC27-43739AF10BF8}" type="presOf" srcId="{5EF95CCE-92E1-4F19-A889-83993F548ED7}" destId="{6FA64F4E-B075-4072-8A87-7EDC18FB7C62}" srcOrd="1" destOrd="0" presId="urn:microsoft.com/office/officeart/2005/8/layout/vProcess5"/>
    <dgm:cxn modelId="{E45DAAFA-6BAE-4851-94DA-4BBBEB457027}" type="presOf" srcId="{1C6F642A-5087-4C8C-B7C9-137052A0CAF7}" destId="{0BB677A4-19A9-4BB7-AB56-4DE199DC796F}" srcOrd="1" destOrd="0" presId="urn:microsoft.com/office/officeart/2005/8/layout/vProcess5"/>
    <dgm:cxn modelId="{0F54106C-E835-4D28-8BF5-4E2525120B30}" type="presParOf" srcId="{A8787678-AEE9-4454-B10B-3500451D89A6}" destId="{93867DA6-0C35-49BF-963A-8B74DB955FAA}" srcOrd="0" destOrd="0" presId="urn:microsoft.com/office/officeart/2005/8/layout/vProcess5"/>
    <dgm:cxn modelId="{3E45FC26-51A3-4446-94A9-89508CB4EDF7}" type="presParOf" srcId="{A8787678-AEE9-4454-B10B-3500451D89A6}" destId="{721ACCDF-7786-457B-B0FC-CDC671217AF1}" srcOrd="1" destOrd="0" presId="urn:microsoft.com/office/officeart/2005/8/layout/vProcess5"/>
    <dgm:cxn modelId="{A37A0381-8E14-4FFE-BB04-B6AEAD3F92B5}" type="presParOf" srcId="{A8787678-AEE9-4454-B10B-3500451D89A6}" destId="{B3399945-AAE4-4583-A9FC-3D533EF74C00}" srcOrd="2" destOrd="0" presId="urn:microsoft.com/office/officeart/2005/8/layout/vProcess5"/>
    <dgm:cxn modelId="{04B3BE15-4A8B-4AD2-B4A8-6D5AA1DD95CB}" type="presParOf" srcId="{A8787678-AEE9-4454-B10B-3500451D89A6}" destId="{A3B8DD6E-D3A2-42DF-A4BE-35350AF76340}" srcOrd="3" destOrd="0" presId="urn:microsoft.com/office/officeart/2005/8/layout/vProcess5"/>
    <dgm:cxn modelId="{CA1FD191-E95E-4073-B23D-7C02423006D6}" type="presParOf" srcId="{A8787678-AEE9-4454-B10B-3500451D89A6}" destId="{672A4E3D-77FF-42CC-A4BD-4EDA740E65FE}" srcOrd="4" destOrd="0" presId="urn:microsoft.com/office/officeart/2005/8/layout/vProcess5"/>
    <dgm:cxn modelId="{649D1B1C-9446-43F2-B1F0-5DD8B9124916}" type="presParOf" srcId="{A8787678-AEE9-4454-B10B-3500451D89A6}" destId="{C03572BA-2BCF-4BC7-B35F-905D8D587194}" srcOrd="5" destOrd="0" presId="urn:microsoft.com/office/officeart/2005/8/layout/vProcess5"/>
    <dgm:cxn modelId="{DCA1444A-746D-4506-9BA1-F16621FFCE27}" type="presParOf" srcId="{A8787678-AEE9-4454-B10B-3500451D89A6}" destId="{6FA64F4E-B075-4072-8A87-7EDC18FB7C62}" srcOrd="6" destOrd="0" presId="urn:microsoft.com/office/officeart/2005/8/layout/vProcess5"/>
    <dgm:cxn modelId="{EB9BBB82-9675-42B0-9ABF-56A620BFC744}" type="presParOf" srcId="{A8787678-AEE9-4454-B10B-3500451D89A6}" destId="{0BB677A4-19A9-4BB7-AB56-4DE199DC796F}" srcOrd="7" destOrd="0" presId="urn:microsoft.com/office/officeart/2005/8/layout/vProcess5"/>
    <dgm:cxn modelId="{A3D5A919-C4B5-4C0F-8364-7487D547F214}" type="presParOf" srcId="{A8787678-AEE9-4454-B10B-3500451D89A6}" destId="{2675FB9B-B6D4-46C3-A2EE-3AEF5890D6CA}"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D476E3-8D56-4419-85BC-59E7AF5D482A}" type="doc">
      <dgm:prSet loTypeId="urn:microsoft.com/office/officeart/2005/8/layout/radial4" loCatId="relationship" qsTypeId="urn:microsoft.com/office/officeart/2005/8/quickstyle/simple2" qsCatId="simple" csTypeId="urn:microsoft.com/office/officeart/2005/8/colors/accent2_2" csCatId="accent2" phldr="1"/>
      <dgm:spPr/>
      <dgm:t>
        <a:bodyPr/>
        <a:lstStyle/>
        <a:p>
          <a:endParaRPr lang="en-US"/>
        </a:p>
      </dgm:t>
    </dgm:pt>
    <dgm:pt modelId="{7C4C4E88-74FA-4B3E-BCC4-3F84CA7C6C17}">
      <dgm:prSet phldrT="[Text]"/>
      <dgm:spPr/>
      <dgm:t>
        <a:bodyPr/>
        <a:lstStyle/>
        <a:p>
          <a:r>
            <a:rPr lang="en-US" dirty="0"/>
            <a:t> </a:t>
          </a:r>
        </a:p>
      </dgm:t>
    </dgm:pt>
    <dgm:pt modelId="{9F190574-5B97-422B-9FA8-A1FD7C615AF3}" cxnId="{18EE3CA8-6045-43D9-8AC1-BC0B1E646512}" type="parTrans">
      <dgm:prSet/>
      <dgm:spPr/>
      <dgm:t>
        <a:bodyPr/>
        <a:lstStyle/>
        <a:p>
          <a:endParaRPr lang="en-US"/>
        </a:p>
      </dgm:t>
    </dgm:pt>
    <dgm:pt modelId="{58463DF9-9CAB-4425-8BA3-6E78F9D05B52}" cxnId="{18EE3CA8-6045-43D9-8AC1-BC0B1E646512}" type="sibTrans">
      <dgm:prSet/>
      <dgm:spPr/>
      <dgm:t>
        <a:bodyPr/>
        <a:lstStyle/>
        <a:p>
          <a:endParaRPr lang="en-US"/>
        </a:p>
      </dgm:t>
    </dgm:pt>
    <dgm:pt modelId="{760BB5C1-A321-44D8-879E-7C6AA803A6BE}">
      <dgm:prSet phldrT="[Text]"/>
      <dgm:spPr/>
      <dgm:t>
        <a:bodyPr/>
        <a:lstStyle/>
        <a:p>
          <a:r>
            <a:rPr lang="en-US" dirty="0"/>
            <a:t> </a:t>
          </a:r>
        </a:p>
      </dgm:t>
    </dgm:pt>
    <dgm:pt modelId="{40FEBA53-EE44-4713-A54F-F5A03916A3E8}" cxnId="{44669FA5-6E4E-4D93-B234-164698FB1617}" type="parTrans">
      <dgm:prSet/>
      <dgm:spPr/>
      <dgm:t>
        <a:bodyPr/>
        <a:lstStyle/>
        <a:p>
          <a:endParaRPr lang="en-US"/>
        </a:p>
      </dgm:t>
    </dgm:pt>
    <dgm:pt modelId="{47F20F82-B54F-47F2-B1B3-EA2D6B78C759}" cxnId="{44669FA5-6E4E-4D93-B234-164698FB1617}" type="sibTrans">
      <dgm:prSet/>
      <dgm:spPr/>
      <dgm:t>
        <a:bodyPr/>
        <a:lstStyle/>
        <a:p>
          <a:endParaRPr lang="en-US"/>
        </a:p>
      </dgm:t>
    </dgm:pt>
    <dgm:pt modelId="{0B4B03BA-048B-4A39-A6A3-708B6E89F560}">
      <dgm:prSet phldrT="[Text]"/>
      <dgm:spPr/>
      <dgm:t>
        <a:bodyPr/>
        <a:lstStyle/>
        <a:p>
          <a:r>
            <a:rPr lang="en-US" dirty="0"/>
            <a:t> </a:t>
          </a:r>
        </a:p>
      </dgm:t>
    </dgm:pt>
    <dgm:pt modelId="{E05C5CBC-56B1-4250-AD04-FFB6B3AEFB1D}" cxnId="{A1485927-199A-428D-A39B-FBD4FCD33C29}" type="parTrans">
      <dgm:prSet/>
      <dgm:spPr/>
      <dgm:t>
        <a:bodyPr/>
        <a:lstStyle/>
        <a:p>
          <a:endParaRPr lang="en-US"/>
        </a:p>
      </dgm:t>
    </dgm:pt>
    <dgm:pt modelId="{D9BCDD0F-3B15-479C-B69D-1BB678791AD5}" cxnId="{A1485927-199A-428D-A39B-FBD4FCD33C29}" type="sibTrans">
      <dgm:prSet/>
      <dgm:spPr/>
      <dgm:t>
        <a:bodyPr/>
        <a:lstStyle/>
        <a:p>
          <a:endParaRPr lang="en-US"/>
        </a:p>
      </dgm:t>
    </dgm:pt>
    <dgm:pt modelId="{BDF15F6D-5ADE-46C7-B012-B38C54C48B1D}">
      <dgm:prSet phldrT="[Text]"/>
      <dgm:spPr/>
      <dgm:t>
        <a:bodyPr/>
        <a:lstStyle/>
        <a:p>
          <a:r>
            <a:rPr lang="en-US" dirty="0"/>
            <a:t> </a:t>
          </a:r>
        </a:p>
      </dgm:t>
    </dgm:pt>
    <dgm:pt modelId="{393306C7-8D21-4D37-AB5D-85CA6C3C66F6}" cxnId="{15DBF52A-8534-4EC6-9871-3D7488098D80}" type="parTrans">
      <dgm:prSet/>
      <dgm:spPr/>
      <dgm:t>
        <a:bodyPr/>
        <a:lstStyle/>
        <a:p>
          <a:endParaRPr lang="en-US"/>
        </a:p>
      </dgm:t>
    </dgm:pt>
    <dgm:pt modelId="{E148C618-0D37-4877-8CBA-C1C3EEFFED2D}" cxnId="{15DBF52A-8534-4EC6-9871-3D7488098D80}" type="sibTrans">
      <dgm:prSet/>
      <dgm:spPr/>
      <dgm:t>
        <a:bodyPr/>
        <a:lstStyle/>
        <a:p>
          <a:endParaRPr lang="en-US"/>
        </a:p>
      </dgm:t>
    </dgm:pt>
    <dgm:pt modelId="{7E24C398-3171-4477-A5CE-FFDACBFA328A}" type="pres">
      <dgm:prSet presAssocID="{78D476E3-8D56-4419-85BC-59E7AF5D482A}" presName="cycle" presStyleCnt="0">
        <dgm:presLayoutVars>
          <dgm:chMax val="1"/>
          <dgm:dir/>
          <dgm:animLvl val="ctr"/>
          <dgm:resizeHandles val="exact"/>
        </dgm:presLayoutVars>
      </dgm:prSet>
      <dgm:spPr/>
    </dgm:pt>
    <dgm:pt modelId="{119B7490-BBE9-4A38-BBA4-13625175EF96}" type="pres">
      <dgm:prSet presAssocID="{7C4C4E88-74FA-4B3E-BCC4-3F84CA7C6C17}" presName="centerShape" presStyleLbl="node0" presStyleIdx="0" presStyleCnt="1" custScaleX="110000" custScaleY="110000"/>
      <dgm:spPr>
        <a:prstGeom prst="roundRect">
          <a:avLst/>
        </a:prstGeom>
      </dgm:spPr>
    </dgm:pt>
    <dgm:pt modelId="{0576866F-C90E-4DED-99FB-7F8DB61F5449}" type="pres">
      <dgm:prSet presAssocID="{40FEBA53-EE44-4713-A54F-F5A03916A3E8}" presName="parTrans" presStyleLbl="bgSibTrans2D1" presStyleIdx="0" presStyleCnt="3"/>
      <dgm:spPr/>
    </dgm:pt>
    <dgm:pt modelId="{E7DCF2D4-9BF4-4983-A9EC-B2A12C834EBE}" type="pres">
      <dgm:prSet presAssocID="{760BB5C1-A321-44D8-879E-7C6AA803A6BE}" presName="node" presStyleLbl="node1" presStyleIdx="0" presStyleCnt="3" custScaleX="187691" custRadScaleRad="169096" custRadScaleInc="-27622">
        <dgm:presLayoutVars>
          <dgm:bulletEnabled val="1"/>
        </dgm:presLayoutVars>
      </dgm:prSet>
      <dgm:spPr/>
    </dgm:pt>
    <dgm:pt modelId="{D1F062F0-295B-4CD7-B8DE-24C927B7559B}" type="pres">
      <dgm:prSet presAssocID="{E05C5CBC-56B1-4250-AD04-FFB6B3AEFB1D}" presName="parTrans" presStyleLbl="bgSibTrans2D1" presStyleIdx="1" presStyleCnt="3"/>
      <dgm:spPr/>
    </dgm:pt>
    <dgm:pt modelId="{452B2D07-5EBA-44BF-86A8-3191FF84CCF5}" type="pres">
      <dgm:prSet presAssocID="{0B4B03BA-048B-4A39-A6A3-708B6E89F560}" presName="node" presStyleLbl="node1" presStyleIdx="1" presStyleCnt="3" custScaleX="187691">
        <dgm:presLayoutVars>
          <dgm:bulletEnabled val="1"/>
        </dgm:presLayoutVars>
      </dgm:prSet>
      <dgm:spPr/>
    </dgm:pt>
    <dgm:pt modelId="{2676380A-D949-4D8A-80BC-248AF31114CA}" type="pres">
      <dgm:prSet presAssocID="{393306C7-8D21-4D37-AB5D-85CA6C3C66F6}" presName="parTrans" presStyleLbl="bgSibTrans2D1" presStyleIdx="2" presStyleCnt="3"/>
      <dgm:spPr/>
    </dgm:pt>
    <dgm:pt modelId="{9C47DD34-062B-43CD-B643-BD0498C0D7AA}" type="pres">
      <dgm:prSet presAssocID="{BDF15F6D-5ADE-46C7-B012-B38C54C48B1D}" presName="node" presStyleLbl="node1" presStyleIdx="2" presStyleCnt="3" custScaleX="187691" custRadScaleRad="154224" custRadScaleInc="21707">
        <dgm:presLayoutVars>
          <dgm:bulletEnabled val="1"/>
        </dgm:presLayoutVars>
      </dgm:prSet>
      <dgm:spPr/>
    </dgm:pt>
  </dgm:ptLst>
  <dgm:cxnLst>
    <dgm:cxn modelId="{D866CD06-2D89-4BA6-991F-CB90DA22A83E}" type="presOf" srcId="{40FEBA53-EE44-4713-A54F-F5A03916A3E8}" destId="{0576866F-C90E-4DED-99FB-7F8DB61F5449}" srcOrd="0" destOrd="0" presId="urn:microsoft.com/office/officeart/2005/8/layout/radial4"/>
    <dgm:cxn modelId="{5990310D-49ED-40C4-A636-402292C49CEA}" type="presOf" srcId="{760BB5C1-A321-44D8-879E-7C6AA803A6BE}" destId="{E7DCF2D4-9BF4-4983-A9EC-B2A12C834EBE}" srcOrd="0" destOrd="0" presId="urn:microsoft.com/office/officeart/2005/8/layout/radial4"/>
    <dgm:cxn modelId="{A1485927-199A-428D-A39B-FBD4FCD33C29}" srcId="{7C4C4E88-74FA-4B3E-BCC4-3F84CA7C6C17}" destId="{0B4B03BA-048B-4A39-A6A3-708B6E89F560}" srcOrd="1" destOrd="0" parTransId="{E05C5CBC-56B1-4250-AD04-FFB6B3AEFB1D}" sibTransId="{D9BCDD0F-3B15-479C-B69D-1BB678791AD5}"/>
    <dgm:cxn modelId="{B1BDE228-A02A-4DEB-9958-7990ED2198E4}" type="presOf" srcId="{BDF15F6D-5ADE-46C7-B012-B38C54C48B1D}" destId="{9C47DD34-062B-43CD-B643-BD0498C0D7AA}" srcOrd="0" destOrd="0" presId="urn:microsoft.com/office/officeart/2005/8/layout/radial4"/>
    <dgm:cxn modelId="{15DBF52A-8534-4EC6-9871-3D7488098D80}" srcId="{7C4C4E88-74FA-4B3E-BCC4-3F84CA7C6C17}" destId="{BDF15F6D-5ADE-46C7-B012-B38C54C48B1D}" srcOrd="2" destOrd="0" parTransId="{393306C7-8D21-4D37-AB5D-85CA6C3C66F6}" sibTransId="{E148C618-0D37-4877-8CBA-C1C3EEFFED2D}"/>
    <dgm:cxn modelId="{084C3539-56AA-407D-9789-333FD1D35A92}" type="presOf" srcId="{0B4B03BA-048B-4A39-A6A3-708B6E89F560}" destId="{452B2D07-5EBA-44BF-86A8-3191FF84CCF5}" srcOrd="0" destOrd="0" presId="urn:microsoft.com/office/officeart/2005/8/layout/radial4"/>
    <dgm:cxn modelId="{D674C184-2DF6-428A-AE2A-57C589854099}" type="presOf" srcId="{78D476E3-8D56-4419-85BC-59E7AF5D482A}" destId="{7E24C398-3171-4477-A5CE-FFDACBFA328A}" srcOrd="0" destOrd="0" presId="urn:microsoft.com/office/officeart/2005/8/layout/radial4"/>
    <dgm:cxn modelId="{44669FA5-6E4E-4D93-B234-164698FB1617}" srcId="{7C4C4E88-74FA-4B3E-BCC4-3F84CA7C6C17}" destId="{760BB5C1-A321-44D8-879E-7C6AA803A6BE}" srcOrd="0" destOrd="0" parTransId="{40FEBA53-EE44-4713-A54F-F5A03916A3E8}" sibTransId="{47F20F82-B54F-47F2-B1B3-EA2D6B78C759}"/>
    <dgm:cxn modelId="{18EE3CA8-6045-43D9-8AC1-BC0B1E646512}" srcId="{78D476E3-8D56-4419-85BC-59E7AF5D482A}" destId="{7C4C4E88-74FA-4B3E-BCC4-3F84CA7C6C17}" srcOrd="0" destOrd="0" parTransId="{9F190574-5B97-422B-9FA8-A1FD7C615AF3}" sibTransId="{58463DF9-9CAB-4425-8BA3-6E78F9D05B52}"/>
    <dgm:cxn modelId="{9AD2DDBC-0DAA-43DD-8572-36D45642ADF4}" type="presOf" srcId="{E05C5CBC-56B1-4250-AD04-FFB6B3AEFB1D}" destId="{D1F062F0-295B-4CD7-B8DE-24C927B7559B}" srcOrd="0" destOrd="0" presId="urn:microsoft.com/office/officeart/2005/8/layout/radial4"/>
    <dgm:cxn modelId="{E14CF8C7-4DDF-4160-80E7-20A462781FA0}" type="presOf" srcId="{7C4C4E88-74FA-4B3E-BCC4-3F84CA7C6C17}" destId="{119B7490-BBE9-4A38-BBA4-13625175EF96}" srcOrd="0" destOrd="0" presId="urn:microsoft.com/office/officeart/2005/8/layout/radial4"/>
    <dgm:cxn modelId="{88E15DCD-2FFF-4628-9275-CD8323EE2A48}" type="presOf" srcId="{393306C7-8D21-4D37-AB5D-85CA6C3C66F6}" destId="{2676380A-D949-4D8A-80BC-248AF31114CA}" srcOrd="0" destOrd="0" presId="urn:microsoft.com/office/officeart/2005/8/layout/radial4"/>
    <dgm:cxn modelId="{B13E27C8-1660-482B-801B-7454FE01BA6A}" type="presParOf" srcId="{7E24C398-3171-4477-A5CE-FFDACBFA328A}" destId="{119B7490-BBE9-4A38-BBA4-13625175EF96}" srcOrd="0" destOrd="0" presId="urn:microsoft.com/office/officeart/2005/8/layout/radial4"/>
    <dgm:cxn modelId="{5966AAC9-96D9-47D3-A992-1356670F8C13}" type="presParOf" srcId="{7E24C398-3171-4477-A5CE-FFDACBFA328A}" destId="{0576866F-C90E-4DED-99FB-7F8DB61F5449}" srcOrd="1" destOrd="0" presId="urn:microsoft.com/office/officeart/2005/8/layout/radial4"/>
    <dgm:cxn modelId="{AD01A834-2338-4069-90B0-A253A1361E05}" type="presParOf" srcId="{7E24C398-3171-4477-A5CE-FFDACBFA328A}" destId="{E7DCF2D4-9BF4-4983-A9EC-B2A12C834EBE}" srcOrd="2" destOrd="0" presId="urn:microsoft.com/office/officeart/2005/8/layout/radial4"/>
    <dgm:cxn modelId="{1EB054D2-C970-4227-ABE1-6C60823137B9}" type="presParOf" srcId="{7E24C398-3171-4477-A5CE-FFDACBFA328A}" destId="{D1F062F0-295B-4CD7-B8DE-24C927B7559B}" srcOrd="3" destOrd="0" presId="urn:microsoft.com/office/officeart/2005/8/layout/radial4"/>
    <dgm:cxn modelId="{B200266C-81CC-41D7-AD9F-17178A4E3F35}" type="presParOf" srcId="{7E24C398-3171-4477-A5CE-FFDACBFA328A}" destId="{452B2D07-5EBA-44BF-86A8-3191FF84CCF5}" srcOrd="4" destOrd="0" presId="urn:microsoft.com/office/officeart/2005/8/layout/radial4"/>
    <dgm:cxn modelId="{62023E3E-3EB4-4144-98CE-1A9E4A852306}" type="presParOf" srcId="{7E24C398-3171-4477-A5CE-FFDACBFA328A}" destId="{2676380A-D949-4D8A-80BC-248AF31114CA}" srcOrd="5" destOrd="0" presId="urn:microsoft.com/office/officeart/2005/8/layout/radial4"/>
    <dgm:cxn modelId="{A2F961A6-0AD5-45D4-A0AC-A124912F150A}" type="presParOf" srcId="{7E24C398-3171-4477-A5CE-FFDACBFA328A}" destId="{9C47DD34-062B-43CD-B643-BD0498C0D7AA}"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1D4165-3058-4A07-A03C-CAABF5ABDEBD}" type="doc">
      <dgm:prSet loTypeId="urn:microsoft.com/office/officeart/2005/8/layout/target3" loCatId="relationship" qsTypeId="urn:microsoft.com/office/officeart/2005/8/quickstyle/simple1" qsCatId="simple" csTypeId="urn:microsoft.com/office/officeart/2005/8/colors/accent2_3" csCatId="accent2" phldr="1"/>
      <dgm:spPr/>
      <dgm:t>
        <a:bodyPr/>
        <a:lstStyle/>
        <a:p>
          <a:endParaRPr lang="en-US"/>
        </a:p>
      </dgm:t>
    </dgm:pt>
    <dgm:pt modelId="{791F8789-CCF6-48A7-A19B-3F70EC9304AD}">
      <dgm:prSet phldrT="[Text]"/>
      <dgm:spPr/>
      <dgm:t>
        <a:bodyPr/>
        <a:lstStyle/>
        <a:p>
          <a:r>
            <a:rPr lang="en-US" dirty="0"/>
            <a:t> </a:t>
          </a:r>
        </a:p>
      </dgm:t>
    </dgm:pt>
    <dgm:pt modelId="{1CCDB579-8E4C-4F02-9655-A685D00EA475}" cxnId="{F2CC2901-4601-4672-9C15-A85F5C3D8133}" type="parTrans">
      <dgm:prSet/>
      <dgm:spPr/>
      <dgm:t>
        <a:bodyPr/>
        <a:lstStyle/>
        <a:p>
          <a:endParaRPr lang="en-US"/>
        </a:p>
      </dgm:t>
    </dgm:pt>
    <dgm:pt modelId="{98AC1FC5-368B-4110-9BF2-AA0A7DFD09A8}" cxnId="{F2CC2901-4601-4672-9C15-A85F5C3D8133}" type="sibTrans">
      <dgm:prSet/>
      <dgm:spPr/>
      <dgm:t>
        <a:bodyPr/>
        <a:lstStyle/>
        <a:p>
          <a:endParaRPr lang="en-US"/>
        </a:p>
      </dgm:t>
    </dgm:pt>
    <dgm:pt modelId="{A7D57E76-B719-44A2-8070-86691D6A9A4F}">
      <dgm:prSet phldrT="[Text]"/>
      <dgm:spPr/>
      <dgm:t>
        <a:bodyPr/>
        <a:lstStyle/>
        <a:p>
          <a:endParaRPr lang="en-US" dirty="0"/>
        </a:p>
      </dgm:t>
    </dgm:pt>
    <dgm:pt modelId="{804F9C8C-B89A-4791-B1EC-3A9FECADCCC0}" cxnId="{37EA5CC7-ED1D-429D-B41F-68AE463FBF2C}" type="parTrans">
      <dgm:prSet/>
      <dgm:spPr/>
      <dgm:t>
        <a:bodyPr/>
        <a:lstStyle/>
        <a:p>
          <a:endParaRPr lang="en-US"/>
        </a:p>
      </dgm:t>
    </dgm:pt>
    <dgm:pt modelId="{0720E786-FEED-44C5-A209-9D4ECCA6D62F}" cxnId="{37EA5CC7-ED1D-429D-B41F-68AE463FBF2C}" type="sibTrans">
      <dgm:prSet/>
      <dgm:spPr/>
      <dgm:t>
        <a:bodyPr/>
        <a:lstStyle/>
        <a:p>
          <a:endParaRPr lang="en-US"/>
        </a:p>
      </dgm:t>
    </dgm:pt>
    <dgm:pt modelId="{C6E3E2FD-3F7A-48B5-BD9A-AC4ABDF38ADE}">
      <dgm:prSet phldrT="[Text]"/>
      <dgm:spPr/>
      <dgm:t>
        <a:bodyPr/>
        <a:lstStyle/>
        <a:p>
          <a:r>
            <a:rPr lang="en-US" dirty="0"/>
            <a:t> </a:t>
          </a:r>
        </a:p>
      </dgm:t>
    </dgm:pt>
    <dgm:pt modelId="{EDE35E68-4443-466E-BE88-1EC80A0872E4}" cxnId="{3E627554-68D4-459F-95E9-221F5C6910AD}" type="parTrans">
      <dgm:prSet/>
      <dgm:spPr/>
      <dgm:t>
        <a:bodyPr/>
        <a:lstStyle/>
        <a:p>
          <a:endParaRPr lang="en-US"/>
        </a:p>
      </dgm:t>
    </dgm:pt>
    <dgm:pt modelId="{1BE0FBBE-A135-414C-9FB4-ED77CB178533}" cxnId="{3E627554-68D4-459F-95E9-221F5C6910AD}" type="sibTrans">
      <dgm:prSet/>
      <dgm:spPr/>
      <dgm:t>
        <a:bodyPr/>
        <a:lstStyle/>
        <a:p>
          <a:endParaRPr lang="en-US"/>
        </a:p>
      </dgm:t>
    </dgm:pt>
    <dgm:pt modelId="{955D87F3-16C8-4835-A3D7-1E6EABA792EE}">
      <dgm:prSet phldrT="[Text]"/>
      <dgm:spPr/>
      <dgm:t>
        <a:bodyPr/>
        <a:lstStyle/>
        <a:p>
          <a:endParaRPr lang="en-US" dirty="0"/>
        </a:p>
      </dgm:t>
    </dgm:pt>
    <dgm:pt modelId="{8C050907-6EBA-4D53-A178-7FE6835911E5}" cxnId="{41ADF4BA-E987-4793-9F05-DDCFEB603C42}" type="parTrans">
      <dgm:prSet/>
      <dgm:spPr/>
      <dgm:t>
        <a:bodyPr/>
        <a:lstStyle/>
        <a:p>
          <a:endParaRPr lang="en-US"/>
        </a:p>
      </dgm:t>
    </dgm:pt>
    <dgm:pt modelId="{48982799-B229-49CA-A357-4BB548552FCE}" cxnId="{41ADF4BA-E987-4793-9F05-DDCFEB603C42}" type="sibTrans">
      <dgm:prSet/>
      <dgm:spPr/>
      <dgm:t>
        <a:bodyPr/>
        <a:lstStyle/>
        <a:p>
          <a:endParaRPr lang="en-US"/>
        </a:p>
      </dgm:t>
    </dgm:pt>
    <dgm:pt modelId="{D59A27D3-2DF4-47D9-8A3B-9484C1AE4FE1}">
      <dgm:prSet phldrT="[Text]"/>
      <dgm:spPr/>
      <dgm:t>
        <a:bodyPr/>
        <a:lstStyle/>
        <a:p>
          <a:r>
            <a:rPr lang="en-US" dirty="0"/>
            <a:t> </a:t>
          </a:r>
        </a:p>
      </dgm:t>
    </dgm:pt>
    <dgm:pt modelId="{594B8E3B-6A9B-4928-A7E9-094DBD4DEE04}" cxnId="{7FEAC997-9744-4F61-9B8D-4690BD97256B}" type="parTrans">
      <dgm:prSet/>
      <dgm:spPr/>
      <dgm:t>
        <a:bodyPr/>
        <a:lstStyle/>
        <a:p>
          <a:endParaRPr lang="en-US"/>
        </a:p>
      </dgm:t>
    </dgm:pt>
    <dgm:pt modelId="{83C1E4AA-D453-48ED-A966-20ED5014B763}" cxnId="{7FEAC997-9744-4F61-9B8D-4690BD97256B}" type="sibTrans">
      <dgm:prSet/>
      <dgm:spPr/>
      <dgm:t>
        <a:bodyPr/>
        <a:lstStyle/>
        <a:p>
          <a:endParaRPr lang="en-US"/>
        </a:p>
      </dgm:t>
    </dgm:pt>
    <dgm:pt modelId="{40625479-49DC-4522-9C53-2EDC80ADCF7D}">
      <dgm:prSet phldrT="[Text]"/>
      <dgm:spPr/>
      <dgm:t>
        <a:bodyPr/>
        <a:lstStyle/>
        <a:p>
          <a:endParaRPr lang="en-US" dirty="0"/>
        </a:p>
      </dgm:t>
    </dgm:pt>
    <dgm:pt modelId="{8949BC39-635D-46E1-933F-98169FBCBD1C}" cxnId="{427850FF-3C01-45A7-9001-80369236FA84}" type="parTrans">
      <dgm:prSet/>
      <dgm:spPr/>
      <dgm:t>
        <a:bodyPr/>
        <a:lstStyle/>
        <a:p>
          <a:endParaRPr lang="en-US"/>
        </a:p>
      </dgm:t>
    </dgm:pt>
    <dgm:pt modelId="{C311D0BC-09B6-4FFB-8356-35D8FB693083}" cxnId="{427850FF-3C01-45A7-9001-80369236FA84}" type="sibTrans">
      <dgm:prSet/>
      <dgm:spPr/>
      <dgm:t>
        <a:bodyPr/>
        <a:lstStyle/>
        <a:p>
          <a:endParaRPr lang="en-US"/>
        </a:p>
      </dgm:t>
    </dgm:pt>
    <dgm:pt modelId="{23760962-F1D1-48F5-9177-22EE48206388}" type="pres">
      <dgm:prSet presAssocID="{0D1D4165-3058-4A07-A03C-CAABF5ABDEBD}" presName="Name0" presStyleCnt="0">
        <dgm:presLayoutVars>
          <dgm:chMax val="7"/>
          <dgm:dir/>
          <dgm:animLvl val="lvl"/>
          <dgm:resizeHandles val="exact"/>
        </dgm:presLayoutVars>
      </dgm:prSet>
      <dgm:spPr/>
    </dgm:pt>
    <dgm:pt modelId="{6FA4B46E-D235-48C4-8291-7FE8F936FEE5}" type="pres">
      <dgm:prSet presAssocID="{791F8789-CCF6-48A7-A19B-3F70EC9304AD}" presName="circle1" presStyleLbl="node1" presStyleIdx="0" presStyleCnt="3"/>
      <dgm:spPr/>
    </dgm:pt>
    <dgm:pt modelId="{7E58EB41-BE24-4207-B17E-80D54D1DFA71}" type="pres">
      <dgm:prSet presAssocID="{791F8789-CCF6-48A7-A19B-3F70EC9304AD}" presName="space" presStyleCnt="0"/>
      <dgm:spPr/>
    </dgm:pt>
    <dgm:pt modelId="{E52E45B4-4EC8-4599-B032-3489FD64DC3C}" type="pres">
      <dgm:prSet presAssocID="{791F8789-CCF6-48A7-A19B-3F70EC9304AD}" presName="rect1" presStyleLbl="alignAcc1" presStyleIdx="0" presStyleCnt="3"/>
      <dgm:spPr/>
    </dgm:pt>
    <dgm:pt modelId="{877F209C-CCF6-4630-9E01-E28575176AFB}" type="pres">
      <dgm:prSet presAssocID="{C6E3E2FD-3F7A-48B5-BD9A-AC4ABDF38ADE}" presName="vertSpace2" presStyleLbl="node1" presStyleIdx="0" presStyleCnt="3"/>
      <dgm:spPr/>
    </dgm:pt>
    <dgm:pt modelId="{B5965699-B328-4C7E-ADEC-55D24FA47AE0}" type="pres">
      <dgm:prSet presAssocID="{C6E3E2FD-3F7A-48B5-BD9A-AC4ABDF38ADE}" presName="circle2" presStyleLbl="node1" presStyleIdx="1" presStyleCnt="3"/>
      <dgm:spPr/>
    </dgm:pt>
    <dgm:pt modelId="{A2AE98B6-4FCD-48D2-B391-387B5CE61857}" type="pres">
      <dgm:prSet presAssocID="{C6E3E2FD-3F7A-48B5-BD9A-AC4ABDF38ADE}" presName="rect2" presStyleLbl="alignAcc1" presStyleIdx="1" presStyleCnt="3"/>
      <dgm:spPr/>
    </dgm:pt>
    <dgm:pt modelId="{5EF575E7-A138-46F3-872D-9FE1CEF79216}" type="pres">
      <dgm:prSet presAssocID="{D59A27D3-2DF4-47D9-8A3B-9484C1AE4FE1}" presName="vertSpace3" presStyleLbl="node1" presStyleIdx="1" presStyleCnt="3"/>
      <dgm:spPr/>
    </dgm:pt>
    <dgm:pt modelId="{12527CFF-8775-4E9C-B43B-D02A995592EB}" type="pres">
      <dgm:prSet presAssocID="{D59A27D3-2DF4-47D9-8A3B-9484C1AE4FE1}" presName="circle3" presStyleLbl="node1" presStyleIdx="2" presStyleCnt="3"/>
      <dgm:spPr/>
    </dgm:pt>
    <dgm:pt modelId="{55640A6D-A721-4B58-B9DA-0CD49F92BCA2}" type="pres">
      <dgm:prSet presAssocID="{D59A27D3-2DF4-47D9-8A3B-9484C1AE4FE1}" presName="rect3" presStyleLbl="alignAcc1" presStyleIdx="2" presStyleCnt="3"/>
      <dgm:spPr/>
    </dgm:pt>
    <dgm:pt modelId="{DE04F586-5BB8-45C7-B533-5E961E5F9726}" type="pres">
      <dgm:prSet presAssocID="{791F8789-CCF6-48A7-A19B-3F70EC9304AD}" presName="rect1ParTx" presStyleLbl="alignAcc1" presStyleIdx="2" presStyleCnt="3">
        <dgm:presLayoutVars>
          <dgm:chMax val="1"/>
          <dgm:bulletEnabled val="1"/>
        </dgm:presLayoutVars>
      </dgm:prSet>
      <dgm:spPr/>
    </dgm:pt>
    <dgm:pt modelId="{54E9DDBE-1D29-447A-A52B-53DDB17A2C27}" type="pres">
      <dgm:prSet presAssocID="{791F8789-CCF6-48A7-A19B-3F70EC9304AD}" presName="rect1ChTx" presStyleLbl="alignAcc1" presStyleIdx="2" presStyleCnt="3">
        <dgm:presLayoutVars>
          <dgm:bulletEnabled val="1"/>
        </dgm:presLayoutVars>
      </dgm:prSet>
      <dgm:spPr/>
    </dgm:pt>
    <dgm:pt modelId="{8201583F-54C4-41F6-AC07-6D7AD19EEE88}" type="pres">
      <dgm:prSet presAssocID="{C6E3E2FD-3F7A-48B5-BD9A-AC4ABDF38ADE}" presName="rect2ParTx" presStyleLbl="alignAcc1" presStyleIdx="2" presStyleCnt="3">
        <dgm:presLayoutVars>
          <dgm:chMax val="1"/>
          <dgm:bulletEnabled val="1"/>
        </dgm:presLayoutVars>
      </dgm:prSet>
      <dgm:spPr/>
    </dgm:pt>
    <dgm:pt modelId="{0E06884F-2703-4A61-9304-83B0ED4EA4F6}" type="pres">
      <dgm:prSet presAssocID="{C6E3E2FD-3F7A-48B5-BD9A-AC4ABDF38ADE}" presName="rect2ChTx" presStyleLbl="alignAcc1" presStyleIdx="2" presStyleCnt="3">
        <dgm:presLayoutVars>
          <dgm:bulletEnabled val="1"/>
        </dgm:presLayoutVars>
      </dgm:prSet>
      <dgm:spPr/>
    </dgm:pt>
    <dgm:pt modelId="{D20202C0-58A8-4526-AC79-559CF8AA55D4}" type="pres">
      <dgm:prSet presAssocID="{D59A27D3-2DF4-47D9-8A3B-9484C1AE4FE1}" presName="rect3ParTx" presStyleLbl="alignAcc1" presStyleIdx="2" presStyleCnt="3">
        <dgm:presLayoutVars>
          <dgm:chMax val="1"/>
          <dgm:bulletEnabled val="1"/>
        </dgm:presLayoutVars>
      </dgm:prSet>
      <dgm:spPr/>
    </dgm:pt>
    <dgm:pt modelId="{8A7A4827-C810-496C-9C8B-674A0B5A3713}" type="pres">
      <dgm:prSet presAssocID="{D59A27D3-2DF4-47D9-8A3B-9484C1AE4FE1}" presName="rect3ChTx" presStyleLbl="alignAcc1" presStyleIdx="2" presStyleCnt="3">
        <dgm:presLayoutVars>
          <dgm:bulletEnabled val="1"/>
        </dgm:presLayoutVars>
      </dgm:prSet>
      <dgm:spPr/>
    </dgm:pt>
  </dgm:ptLst>
  <dgm:cxnLst>
    <dgm:cxn modelId="{F2CC2901-4601-4672-9C15-A85F5C3D8133}" srcId="{0D1D4165-3058-4A07-A03C-CAABF5ABDEBD}" destId="{791F8789-CCF6-48A7-A19B-3F70EC9304AD}" srcOrd="0" destOrd="0" parTransId="{1CCDB579-8E4C-4F02-9655-A685D00EA475}" sibTransId="{98AC1FC5-368B-4110-9BF2-AA0A7DFD09A8}"/>
    <dgm:cxn modelId="{29CE8218-996E-4DB9-8A42-C29948E6F3C6}" type="presOf" srcId="{D59A27D3-2DF4-47D9-8A3B-9484C1AE4FE1}" destId="{D20202C0-58A8-4526-AC79-559CF8AA55D4}" srcOrd="1" destOrd="0" presId="urn:microsoft.com/office/officeart/2005/8/layout/target3"/>
    <dgm:cxn modelId="{67ADF03B-A388-4A9C-A5DE-A7B8C53495AD}" type="presOf" srcId="{955D87F3-16C8-4835-A3D7-1E6EABA792EE}" destId="{0E06884F-2703-4A61-9304-83B0ED4EA4F6}" srcOrd="0" destOrd="0" presId="urn:microsoft.com/office/officeart/2005/8/layout/target3"/>
    <dgm:cxn modelId="{CBDB1762-5ACB-4D61-BFF5-1A90CE07FBA7}" type="presOf" srcId="{0D1D4165-3058-4A07-A03C-CAABF5ABDEBD}" destId="{23760962-F1D1-48F5-9177-22EE48206388}" srcOrd="0" destOrd="0" presId="urn:microsoft.com/office/officeart/2005/8/layout/target3"/>
    <dgm:cxn modelId="{AEA94266-9AE8-4AAC-B829-51623E897667}" type="presOf" srcId="{C6E3E2FD-3F7A-48B5-BD9A-AC4ABDF38ADE}" destId="{8201583F-54C4-41F6-AC07-6D7AD19EEE88}" srcOrd="1" destOrd="0" presId="urn:microsoft.com/office/officeart/2005/8/layout/target3"/>
    <dgm:cxn modelId="{106C5F69-634F-4E43-AE7D-0F59B07D75C7}" type="presOf" srcId="{40625479-49DC-4522-9C53-2EDC80ADCF7D}" destId="{8A7A4827-C810-496C-9C8B-674A0B5A3713}" srcOrd="0" destOrd="0" presId="urn:microsoft.com/office/officeart/2005/8/layout/target3"/>
    <dgm:cxn modelId="{36A4A26B-795C-41BD-BF1A-923E41A38226}" type="presOf" srcId="{791F8789-CCF6-48A7-A19B-3F70EC9304AD}" destId="{E52E45B4-4EC8-4599-B032-3489FD64DC3C}" srcOrd="0" destOrd="0" presId="urn:microsoft.com/office/officeart/2005/8/layout/target3"/>
    <dgm:cxn modelId="{3E627554-68D4-459F-95E9-221F5C6910AD}" srcId="{0D1D4165-3058-4A07-A03C-CAABF5ABDEBD}" destId="{C6E3E2FD-3F7A-48B5-BD9A-AC4ABDF38ADE}" srcOrd="1" destOrd="0" parTransId="{EDE35E68-4443-466E-BE88-1EC80A0872E4}" sibTransId="{1BE0FBBE-A135-414C-9FB4-ED77CB178533}"/>
    <dgm:cxn modelId="{09A36C79-577E-49CC-B683-2653A8D4BDAD}" type="presOf" srcId="{C6E3E2FD-3F7A-48B5-BD9A-AC4ABDF38ADE}" destId="{A2AE98B6-4FCD-48D2-B391-387B5CE61857}" srcOrd="0" destOrd="0" presId="urn:microsoft.com/office/officeart/2005/8/layout/target3"/>
    <dgm:cxn modelId="{7FA46696-2FB9-48EE-A473-0E34AD86B254}" type="presOf" srcId="{A7D57E76-B719-44A2-8070-86691D6A9A4F}" destId="{54E9DDBE-1D29-447A-A52B-53DDB17A2C27}" srcOrd="0" destOrd="0" presId="urn:microsoft.com/office/officeart/2005/8/layout/target3"/>
    <dgm:cxn modelId="{7FEAC997-9744-4F61-9B8D-4690BD97256B}" srcId="{0D1D4165-3058-4A07-A03C-CAABF5ABDEBD}" destId="{D59A27D3-2DF4-47D9-8A3B-9484C1AE4FE1}" srcOrd="2" destOrd="0" parTransId="{594B8E3B-6A9B-4928-A7E9-094DBD4DEE04}" sibTransId="{83C1E4AA-D453-48ED-A966-20ED5014B763}"/>
    <dgm:cxn modelId="{41ADF4BA-E987-4793-9F05-DDCFEB603C42}" srcId="{C6E3E2FD-3F7A-48B5-BD9A-AC4ABDF38ADE}" destId="{955D87F3-16C8-4835-A3D7-1E6EABA792EE}" srcOrd="0" destOrd="0" parTransId="{8C050907-6EBA-4D53-A178-7FE6835911E5}" sibTransId="{48982799-B229-49CA-A357-4BB548552FCE}"/>
    <dgm:cxn modelId="{7B51BAC0-CCA0-4687-963F-EC134F06AC06}" type="presOf" srcId="{791F8789-CCF6-48A7-A19B-3F70EC9304AD}" destId="{DE04F586-5BB8-45C7-B533-5E961E5F9726}" srcOrd="1" destOrd="0" presId="urn:microsoft.com/office/officeart/2005/8/layout/target3"/>
    <dgm:cxn modelId="{37EA5CC7-ED1D-429D-B41F-68AE463FBF2C}" srcId="{791F8789-CCF6-48A7-A19B-3F70EC9304AD}" destId="{A7D57E76-B719-44A2-8070-86691D6A9A4F}" srcOrd="0" destOrd="0" parTransId="{804F9C8C-B89A-4791-B1EC-3A9FECADCCC0}" sibTransId="{0720E786-FEED-44C5-A209-9D4ECCA6D62F}"/>
    <dgm:cxn modelId="{50D6A3CC-ACE1-4799-A1B4-5973B8622364}" type="presOf" srcId="{D59A27D3-2DF4-47D9-8A3B-9484C1AE4FE1}" destId="{55640A6D-A721-4B58-B9DA-0CD49F92BCA2}" srcOrd="0" destOrd="0" presId="urn:microsoft.com/office/officeart/2005/8/layout/target3"/>
    <dgm:cxn modelId="{427850FF-3C01-45A7-9001-80369236FA84}" srcId="{D59A27D3-2DF4-47D9-8A3B-9484C1AE4FE1}" destId="{40625479-49DC-4522-9C53-2EDC80ADCF7D}" srcOrd="0" destOrd="0" parTransId="{8949BC39-635D-46E1-933F-98169FBCBD1C}" sibTransId="{C311D0BC-09B6-4FFB-8356-35D8FB693083}"/>
    <dgm:cxn modelId="{C7D6C0BF-8CA0-427C-B4A1-0E0A350758B5}" type="presParOf" srcId="{23760962-F1D1-48F5-9177-22EE48206388}" destId="{6FA4B46E-D235-48C4-8291-7FE8F936FEE5}" srcOrd="0" destOrd="0" presId="urn:microsoft.com/office/officeart/2005/8/layout/target3"/>
    <dgm:cxn modelId="{4D3A8AF7-9EB0-423E-9E8B-00BB09AD5D4B}" type="presParOf" srcId="{23760962-F1D1-48F5-9177-22EE48206388}" destId="{7E58EB41-BE24-4207-B17E-80D54D1DFA71}" srcOrd="1" destOrd="0" presId="urn:microsoft.com/office/officeart/2005/8/layout/target3"/>
    <dgm:cxn modelId="{DEF71F95-C9E5-4E70-A0E6-AA08C05CA4CF}" type="presParOf" srcId="{23760962-F1D1-48F5-9177-22EE48206388}" destId="{E52E45B4-4EC8-4599-B032-3489FD64DC3C}" srcOrd="2" destOrd="0" presId="urn:microsoft.com/office/officeart/2005/8/layout/target3"/>
    <dgm:cxn modelId="{D1F239AA-5D8E-4DE9-B9C4-2BE389E39474}" type="presParOf" srcId="{23760962-F1D1-48F5-9177-22EE48206388}" destId="{877F209C-CCF6-4630-9E01-E28575176AFB}" srcOrd="3" destOrd="0" presId="urn:microsoft.com/office/officeart/2005/8/layout/target3"/>
    <dgm:cxn modelId="{90E709AB-B979-4E25-9013-3AB369D80394}" type="presParOf" srcId="{23760962-F1D1-48F5-9177-22EE48206388}" destId="{B5965699-B328-4C7E-ADEC-55D24FA47AE0}" srcOrd="4" destOrd="0" presId="urn:microsoft.com/office/officeart/2005/8/layout/target3"/>
    <dgm:cxn modelId="{97221BC9-7A2B-4993-AE25-B048DFD14387}" type="presParOf" srcId="{23760962-F1D1-48F5-9177-22EE48206388}" destId="{A2AE98B6-4FCD-48D2-B391-387B5CE61857}" srcOrd="5" destOrd="0" presId="urn:microsoft.com/office/officeart/2005/8/layout/target3"/>
    <dgm:cxn modelId="{03F6793C-51F3-4F75-9616-EA6B0C08E010}" type="presParOf" srcId="{23760962-F1D1-48F5-9177-22EE48206388}" destId="{5EF575E7-A138-46F3-872D-9FE1CEF79216}" srcOrd="6" destOrd="0" presId="urn:microsoft.com/office/officeart/2005/8/layout/target3"/>
    <dgm:cxn modelId="{717B5F6D-F014-4B11-AC00-7915152E8ED7}" type="presParOf" srcId="{23760962-F1D1-48F5-9177-22EE48206388}" destId="{12527CFF-8775-4E9C-B43B-D02A995592EB}" srcOrd="7" destOrd="0" presId="urn:microsoft.com/office/officeart/2005/8/layout/target3"/>
    <dgm:cxn modelId="{01306E01-4A30-4070-9BBD-B40C37776117}" type="presParOf" srcId="{23760962-F1D1-48F5-9177-22EE48206388}" destId="{55640A6D-A721-4B58-B9DA-0CD49F92BCA2}" srcOrd="8" destOrd="0" presId="urn:microsoft.com/office/officeart/2005/8/layout/target3"/>
    <dgm:cxn modelId="{0F39A151-5219-41EF-B20E-5E12C56B4073}" type="presParOf" srcId="{23760962-F1D1-48F5-9177-22EE48206388}" destId="{DE04F586-5BB8-45C7-B533-5E961E5F9726}" srcOrd="9" destOrd="0" presId="urn:microsoft.com/office/officeart/2005/8/layout/target3"/>
    <dgm:cxn modelId="{1DB0B282-BC2B-422D-B9EA-7EDBFE39D3F5}" type="presParOf" srcId="{23760962-F1D1-48F5-9177-22EE48206388}" destId="{54E9DDBE-1D29-447A-A52B-53DDB17A2C27}" srcOrd="10" destOrd="0" presId="urn:microsoft.com/office/officeart/2005/8/layout/target3"/>
    <dgm:cxn modelId="{3301F3E7-5172-406E-95A7-77ED9DEEA646}" type="presParOf" srcId="{23760962-F1D1-48F5-9177-22EE48206388}" destId="{8201583F-54C4-41F6-AC07-6D7AD19EEE88}" srcOrd="11" destOrd="0" presId="urn:microsoft.com/office/officeart/2005/8/layout/target3"/>
    <dgm:cxn modelId="{50B8CD73-13C2-4191-98F2-B24984FE2BE8}" type="presParOf" srcId="{23760962-F1D1-48F5-9177-22EE48206388}" destId="{0E06884F-2703-4A61-9304-83B0ED4EA4F6}" srcOrd="12" destOrd="0" presId="urn:microsoft.com/office/officeart/2005/8/layout/target3"/>
    <dgm:cxn modelId="{76182087-7132-43B6-BBBF-438D9EDABE6F}" type="presParOf" srcId="{23760962-F1D1-48F5-9177-22EE48206388}" destId="{D20202C0-58A8-4526-AC79-559CF8AA55D4}" srcOrd="13" destOrd="0" presId="urn:microsoft.com/office/officeart/2005/8/layout/target3"/>
    <dgm:cxn modelId="{2FE2E337-E773-4ACD-9ED5-6FD334FE83BD}" type="presParOf" srcId="{23760962-F1D1-48F5-9177-22EE48206388}" destId="{8A7A4827-C810-496C-9C8B-674A0B5A3713}"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591AD7-B7F8-4673-B6E1-23CBEB00561A}" type="doc">
      <dgm:prSet loTypeId="urn:microsoft.com/office/officeart/2005/8/layout/pyramid2" loCatId="pyramid" qsTypeId="urn:microsoft.com/office/officeart/2005/8/quickstyle/simple1" qsCatId="simple" csTypeId="urn:microsoft.com/office/officeart/2005/8/colors/accent2_2" csCatId="accent2" phldr="1"/>
      <dgm:spPr/>
    </dgm:pt>
    <dgm:pt modelId="{AF9D8908-2D16-44D8-BF4A-993E0D400D02}">
      <dgm:prSet phldrT="[Text]"/>
      <dgm:spPr/>
      <dgm:t>
        <a:bodyPr/>
        <a:lstStyle/>
        <a:p>
          <a:r>
            <a:rPr lang="en-US" dirty="0"/>
            <a:t> </a:t>
          </a:r>
        </a:p>
      </dgm:t>
    </dgm:pt>
    <dgm:pt modelId="{23F94BD1-D0D1-435C-AA2C-E6C462C2450E}" cxnId="{7990B3E6-3CD6-44E0-96EB-22F74D0474F5}" type="parTrans">
      <dgm:prSet/>
      <dgm:spPr/>
      <dgm:t>
        <a:bodyPr/>
        <a:lstStyle/>
        <a:p>
          <a:endParaRPr lang="en-US"/>
        </a:p>
      </dgm:t>
    </dgm:pt>
    <dgm:pt modelId="{E8F0796B-1223-4F2B-92D8-81A11F8E9E41}" cxnId="{7990B3E6-3CD6-44E0-96EB-22F74D0474F5}" type="sibTrans">
      <dgm:prSet/>
      <dgm:spPr/>
      <dgm:t>
        <a:bodyPr/>
        <a:lstStyle/>
        <a:p>
          <a:endParaRPr lang="en-US"/>
        </a:p>
      </dgm:t>
    </dgm:pt>
    <dgm:pt modelId="{6DEAF6E6-4F40-4A11-A543-11D3EA91BA10}">
      <dgm:prSet phldrT="[Text]"/>
      <dgm:spPr/>
      <dgm:t>
        <a:bodyPr/>
        <a:lstStyle/>
        <a:p>
          <a:r>
            <a:rPr lang="en-US" dirty="0"/>
            <a:t> </a:t>
          </a:r>
        </a:p>
      </dgm:t>
    </dgm:pt>
    <dgm:pt modelId="{DD749A11-9C7A-4316-B957-C5160FC6D2AE}" cxnId="{4B794756-449D-4F09-9403-54FBC97E835E}" type="parTrans">
      <dgm:prSet/>
      <dgm:spPr/>
      <dgm:t>
        <a:bodyPr/>
        <a:lstStyle/>
        <a:p>
          <a:endParaRPr lang="en-US"/>
        </a:p>
      </dgm:t>
    </dgm:pt>
    <dgm:pt modelId="{1D4AA38F-7B81-4FC1-A562-77328D5431EA}" cxnId="{4B794756-449D-4F09-9403-54FBC97E835E}" type="sibTrans">
      <dgm:prSet/>
      <dgm:spPr/>
      <dgm:t>
        <a:bodyPr/>
        <a:lstStyle/>
        <a:p>
          <a:endParaRPr lang="en-US"/>
        </a:p>
      </dgm:t>
    </dgm:pt>
    <dgm:pt modelId="{1E3D19CC-4738-4B29-94F9-4A47D254C89D}">
      <dgm:prSet phldrT="[Text]"/>
      <dgm:spPr/>
      <dgm:t>
        <a:bodyPr/>
        <a:lstStyle/>
        <a:p>
          <a:r>
            <a:rPr lang="en-US" dirty="0"/>
            <a:t> </a:t>
          </a:r>
        </a:p>
      </dgm:t>
    </dgm:pt>
    <dgm:pt modelId="{C7EFE94C-ECE7-4D15-9563-F258A68069CD}" cxnId="{35BAC525-AC95-4BB9-BF69-6735A449AA3C}" type="parTrans">
      <dgm:prSet/>
      <dgm:spPr/>
      <dgm:t>
        <a:bodyPr/>
        <a:lstStyle/>
        <a:p>
          <a:endParaRPr lang="en-US"/>
        </a:p>
      </dgm:t>
    </dgm:pt>
    <dgm:pt modelId="{8C89A892-F60D-4267-A275-F1B71EC9E1A2}" cxnId="{35BAC525-AC95-4BB9-BF69-6735A449AA3C}" type="sibTrans">
      <dgm:prSet/>
      <dgm:spPr/>
      <dgm:t>
        <a:bodyPr/>
        <a:lstStyle/>
        <a:p>
          <a:endParaRPr lang="en-US"/>
        </a:p>
      </dgm:t>
    </dgm:pt>
    <dgm:pt modelId="{4DFA5E09-F4E9-4A33-972B-E7EE4B7B25F8}" type="pres">
      <dgm:prSet presAssocID="{43591AD7-B7F8-4673-B6E1-23CBEB00561A}" presName="compositeShape" presStyleCnt="0">
        <dgm:presLayoutVars>
          <dgm:dir/>
          <dgm:resizeHandles/>
        </dgm:presLayoutVars>
      </dgm:prSet>
      <dgm:spPr/>
    </dgm:pt>
    <dgm:pt modelId="{88F82B2D-B788-4888-988A-D6C143D6ECD9}" type="pres">
      <dgm:prSet presAssocID="{43591AD7-B7F8-4673-B6E1-23CBEB00561A}" presName="pyramid" presStyleLbl="node1" presStyleIdx="0" presStyleCnt="1" custScaleX="132388" custLinFactNeighborX="6944"/>
      <dgm:spPr/>
    </dgm:pt>
    <dgm:pt modelId="{2134AAAD-850A-4D62-B440-4ECC971D365E}" type="pres">
      <dgm:prSet presAssocID="{43591AD7-B7F8-4673-B6E1-23CBEB00561A}" presName="theList" presStyleCnt="0"/>
      <dgm:spPr/>
    </dgm:pt>
    <dgm:pt modelId="{AB0AD59A-A258-4EE1-9A2A-6D1AE54E82F1}" type="pres">
      <dgm:prSet presAssocID="{AF9D8908-2D16-44D8-BF4A-993E0D400D02}" presName="aNode" presStyleLbl="fgAcc1" presStyleIdx="0" presStyleCnt="3" custScaleX="267207" custLinFactY="4953" custLinFactNeighborX="68485" custLinFactNeighborY="100000">
        <dgm:presLayoutVars>
          <dgm:bulletEnabled val="1"/>
        </dgm:presLayoutVars>
      </dgm:prSet>
      <dgm:spPr/>
    </dgm:pt>
    <dgm:pt modelId="{BCD1FA29-CC7B-4DF6-B538-052EA7F513E2}" type="pres">
      <dgm:prSet presAssocID="{AF9D8908-2D16-44D8-BF4A-993E0D400D02}" presName="aSpace" presStyleCnt="0"/>
      <dgm:spPr/>
    </dgm:pt>
    <dgm:pt modelId="{2822244F-2C65-4AA5-954B-8F99E3F68121}" type="pres">
      <dgm:prSet presAssocID="{6DEAF6E6-4F40-4A11-A543-11D3EA91BA10}" presName="aNode" presStyleLbl="fgAcc1" presStyleIdx="1" presStyleCnt="3" custScaleX="267207" custLinFactY="4953" custLinFactNeighborX="74287" custLinFactNeighborY="100000">
        <dgm:presLayoutVars>
          <dgm:bulletEnabled val="1"/>
        </dgm:presLayoutVars>
      </dgm:prSet>
      <dgm:spPr/>
    </dgm:pt>
    <dgm:pt modelId="{A0B0F03A-CF3C-4AFB-8B27-D791CB0C600E}" type="pres">
      <dgm:prSet presAssocID="{6DEAF6E6-4F40-4A11-A543-11D3EA91BA10}" presName="aSpace" presStyleCnt="0"/>
      <dgm:spPr/>
    </dgm:pt>
    <dgm:pt modelId="{DB2CC279-AF69-421B-BB4F-9749D1F8B3BF}" type="pres">
      <dgm:prSet presAssocID="{1E3D19CC-4738-4B29-94F9-4A47D254C89D}" presName="aNode" presStyleLbl="fgAcc1" presStyleIdx="2" presStyleCnt="3" custScaleX="267207" custLinFactY="4953" custLinFactNeighborX="74287" custLinFactNeighborY="100000">
        <dgm:presLayoutVars>
          <dgm:bulletEnabled val="1"/>
        </dgm:presLayoutVars>
      </dgm:prSet>
      <dgm:spPr/>
    </dgm:pt>
    <dgm:pt modelId="{322502C0-E7AF-4639-860E-A493D54C3DEC}" type="pres">
      <dgm:prSet presAssocID="{1E3D19CC-4738-4B29-94F9-4A47D254C89D}" presName="aSpace" presStyleCnt="0"/>
      <dgm:spPr/>
    </dgm:pt>
  </dgm:ptLst>
  <dgm:cxnLst>
    <dgm:cxn modelId="{C520A707-A56C-4BAA-8F9C-B53D62280990}" type="presOf" srcId="{43591AD7-B7F8-4673-B6E1-23CBEB00561A}" destId="{4DFA5E09-F4E9-4A33-972B-E7EE4B7B25F8}" srcOrd="0" destOrd="0" presId="urn:microsoft.com/office/officeart/2005/8/layout/pyramid2"/>
    <dgm:cxn modelId="{35BAC525-AC95-4BB9-BF69-6735A449AA3C}" srcId="{43591AD7-B7F8-4673-B6E1-23CBEB00561A}" destId="{1E3D19CC-4738-4B29-94F9-4A47D254C89D}" srcOrd="2" destOrd="0" parTransId="{C7EFE94C-ECE7-4D15-9563-F258A68069CD}" sibTransId="{8C89A892-F60D-4267-A275-F1B71EC9E1A2}"/>
    <dgm:cxn modelId="{5A899252-BBDA-4703-85CB-C71AE54D37EC}" type="presOf" srcId="{AF9D8908-2D16-44D8-BF4A-993E0D400D02}" destId="{AB0AD59A-A258-4EE1-9A2A-6D1AE54E82F1}" srcOrd="0" destOrd="0" presId="urn:microsoft.com/office/officeart/2005/8/layout/pyramid2"/>
    <dgm:cxn modelId="{4B794756-449D-4F09-9403-54FBC97E835E}" srcId="{43591AD7-B7F8-4673-B6E1-23CBEB00561A}" destId="{6DEAF6E6-4F40-4A11-A543-11D3EA91BA10}" srcOrd="1" destOrd="0" parTransId="{DD749A11-9C7A-4316-B957-C5160FC6D2AE}" sibTransId="{1D4AA38F-7B81-4FC1-A562-77328D5431EA}"/>
    <dgm:cxn modelId="{211B25A5-8F2C-4E7C-8BF3-2A9D5A188D5A}" type="presOf" srcId="{1E3D19CC-4738-4B29-94F9-4A47D254C89D}" destId="{DB2CC279-AF69-421B-BB4F-9749D1F8B3BF}" srcOrd="0" destOrd="0" presId="urn:microsoft.com/office/officeart/2005/8/layout/pyramid2"/>
    <dgm:cxn modelId="{D18604C4-1AFA-4889-8159-5C943558513A}" type="presOf" srcId="{6DEAF6E6-4F40-4A11-A543-11D3EA91BA10}" destId="{2822244F-2C65-4AA5-954B-8F99E3F68121}" srcOrd="0" destOrd="0" presId="urn:microsoft.com/office/officeart/2005/8/layout/pyramid2"/>
    <dgm:cxn modelId="{7990B3E6-3CD6-44E0-96EB-22F74D0474F5}" srcId="{43591AD7-B7F8-4673-B6E1-23CBEB00561A}" destId="{AF9D8908-2D16-44D8-BF4A-993E0D400D02}" srcOrd="0" destOrd="0" parTransId="{23F94BD1-D0D1-435C-AA2C-E6C462C2450E}" sibTransId="{E8F0796B-1223-4F2B-92D8-81A11F8E9E41}"/>
    <dgm:cxn modelId="{8DF6C25A-A736-400E-A2EF-37209C6B4F60}" type="presParOf" srcId="{4DFA5E09-F4E9-4A33-972B-E7EE4B7B25F8}" destId="{88F82B2D-B788-4888-988A-D6C143D6ECD9}" srcOrd="0" destOrd="0" presId="urn:microsoft.com/office/officeart/2005/8/layout/pyramid2"/>
    <dgm:cxn modelId="{C2174E24-B260-47B0-BCA3-19B2F521109C}" type="presParOf" srcId="{4DFA5E09-F4E9-4A33-972B-E7EE4B7B25F8}" destId="{2134AAAD-850A-4D62-B440-4ECC971D365E}" srcOrd="1" destOrd="0" presId="urn:microsoft.com/office/officeart/2005/8/layout/pyramid2"/>
    <dgm:cxn modelId="{EDBCBC8B-50D4-4270-828D-4CC10185E087}" type="presParOf" srcId="{2134AAAD-850A-4D62-B440-4ECC971D365E}" destId="{AB0AD59A-A258-4EE1-9A2A-6D1AE54E82F1}" srcOrd="0" destOrd="0" presId="urn:microsoft.com/office/officeart/2005/8/layout/pyramid2"/>
    <dgm:cxn modelId="{2F8E6028-6B08-44AC-9238-8260167B17BB}" type="presParOf" srcId="{2134AAAD-850A-4D62-B440-4ECC971D365E}" destId="{BCD1FA29-CC7B-4DF6-B538-052EA7F513E2}" srcOrd="1" destOrd="0" presId="urn:microsoft.com/office/officeart/2005/8/layout/pyramid2"/>
    <dgm:cxn modelId="{9C2F9FC4-9918-4FDB-9643-16C015B14210}" type="presParOf" srcId="{2134AAAD-850A-4D62-B440-4ECC971D365E}" destId="{2822244F-2C65-4AA5-954B-8F99E3F68121}" srcOrd="2" destOrd="0" presId="urn:microsoft.com/office/officeart/2005/8/layout/pyramid2"/>
    <dgm:cxn modelId="{0A782A86-29CC-4FBA-99E0-8A890217786D}" type="presParOf" srcId="{2134AAAD-850A-4D62-B440-4ECC971D365E}" destId="{A0B0F03A-CF3C-4AFB-8B27-D791CB0C600E}" srcOrd="3" destOrd="0" presId="urn:microsoft.com/office/officeart/2005/8/layout/pyramid2"/>
    <dgm:cxn modelId="{0D465ED7-AD14-41F5-A1A2-33E7CAE61050}" type="presParOf" srcId="{2134AAAD-850A-4D62-B440-4ECC971D365E}" destId="{DB2CC279-AF69-421B-BB4F-9749D1F8B3BF}" srcOrd="4" destOrd="0" presId="urn:microsoft.com/office/officeart/2005/8/layout/pyramid2"/>
    <dgm:cxn modelId="{27BDE818-A675-4C26-84FE-9E752B432BA8}" type="presParOf" srcId="{2134AAAD-850A-4D62-B440-4ECC971D365E}" destId="{322502C0-E7AF-4639-860E-A493D54C3DEC}"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14122400" cy="7743393"/>
        <a:chOff x="0" y="0"/>
        <a:chExt cx="14122400" cy="7743393"/>
      </a:xfrm>
    </dsp:grpSpPr>
    <dsp:sp modelId="{1CEE2C97-CFC1-4326-B070-2ED3CA9360D6}">
      <dsp:nvSpPr>
        <dsp:cNvPr id="3" name="Прямоугольник 2"/>
        <dsp:cNvSpPr/>
      </dsp:nvSpPr>
      <dsp:spPr bwMode="white">
        <a:xfrm>
          <a:off x="1271016" y="1524554"/>
          <a:ext cx="12286488" cy="6349582"/>
        </a:xfrm>
        <a:prstGeom prst="rect">
          <a:avLst/>
        </a:prstGeom>
        <a:solidFill>
          <a:srgbClr val="FF8681"/>
        </a:solidFill>
      </dsp:spPr>
      <dsp:style>
        <a:lnRef idx="2">
          <a:schemeClr val="dk1">
            <a:shade val="80000"/>
          </a:schemeClr>
        </a:lnRef>
        <a:fillRef idx="1">
          <a:schemeClr val="dk1">
            <a:tint val="40000"/>
          </a:schemeClr>
        </a:fillRef>
        <a:effectRef idx="0">
          <a:scrgbClr r="0" g="0" b="0"/>
        </a:effectRef>
        <a:fontRef idx="minor"/>
      </dsp:style>
      <dsp:txXfrm>
        <a:off x="1271016" y="1524554"/>
        <a:ext cx="12286488" cy="6349582"/>
      </dsp:txXfrm>
    </dsp:sp>
    <dsp:sp modelId="{BBD043DC-4B9C-4D61-95D0-7BF7BBE1C64A}">
      <dsp:nvSpPr>
        <dsp:cNvPr id="4" name="Прямоугольник 3"/>
        <dsp:cNvSpPr/>
      </dsp:nvSpPr>
      <dsp:spPr bwMode="white">
        <a:xfrm>
          <a:off x="1638198" y="2267146"/>
          <a:ext cx="5705450" cy="54319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23825" tIns="123825" rIns="123825" bIns="123825"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dirty="0">
              <a:solidFill>
                <a:schemeClr val="tx1"/>
              </a:solidFill>
            </a:rPr>
            <a:t> </a:t>
          </a:r>
          <a:endParaRPr>
            <a:solidFill>
              <a:schemeClr val="tx1"/>
            </a:solidFill>
          </a:endParaRPr>
        </a:p>
      </dsp:txBody>
      <dsp:txXfrm>
        <a:off x="1638198" y="2267146"/>
        <a:ext cx="5705450" cy="5431990"/>
      </dsp:txXfrm>
    </dsp:sp>
    <dsp:sp modelId="{FAE83DCF-623D-482B-B974-9BEF33DD5C49}">
      <dsp:nvSpPr>
        <dsp:cNvPr id="5" name="Прямоугольник 4"/>
        <dsp:cNvSpPr/>
      </dsp:nvSpPr>
      <dsp:spPr bwMode="white">
        <a:xfrm>
          <a:off x="7470750" y="2267146"/>
          <a:ext cx="5705450" cy="54319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23825" tIns="123825" rIns="123825" bIns="123825" anchor="t"/>
        <a:lstStyle>
          <a:lvl1pPr algn="l">
            <a:defRPr sz="6500"/>
          </a:lvl1pPr>
          <a:lvl2pPr marL="285750" indent="-285750" algn="l">
            <a:defRPr sz="5100"/>
          </a:lvl2pPr>
          <a:lvl3pPr marL="571500" indent="-285750" algn="l">
            <a:defRPr sz="5100"/>
          </a:lvl3pPr>
          <a:lvl4pPr marL="857250" indent="-285750" algn="l">
            <a:defRPr sz="5100"/>
          </a:lvl4pPr>
          <a:lvl5pPr marL="1143000" indent="-285750" algn="l">
            <a:defRPr sz="5100"/>
          </a:lvl5pPr>
          <a:lvl6pPr marL="1428750" indent="-285750" algn="l">
            <a:defRPr sz="5100"/>
          </a:lvl6pPr>
          <a:lvl7pPr marL="1714500" indent="-285750" algn="l">
            <a:defRPr sz="5100"/>
          </a:lvl7pPr>
          <a:lvl8pPr marL="2000250" indent="-285750" algn="l">
            <a:defRPr sz="5100"/>
          </a:lvl8pPr>
          <a:lvl9pPr marL="2286000" indent="-285750" algn="l">
            <a:defRPr sz="5100"/>
          </a:lvl9pPr>
        </a:lstStyle>
        <a:p>
          <a:endParaRPr>
            <a:solidFill>
              <a:schemeClr val="tx1"/>
            </a:solidFill>
          </a:endParaRPr>
        </a:p>
      </dsp:txBody>
      <dsp:txXfrm>
        <a:off x="7470750" y="2267146"/>
        <a:ext cx="5705450" cy="5431990"/>
      </dsp:txXfrm>
    </dsp:sp>
    <dsp:sp modelId="{FAD634EB-4191-42B1-8AC3-5C7F006C7FA8}">
      <dsp:nvSpPr>
        <dsp:cNvPr id="6" name="Пересечение 5"/>
        <dsp:cNvSpPr/>
      </dsp:nvSpPr>
      <dsp:spPr bwMode="white">
        <a:xfrm>
          <a:off x="0" y="253864"/>
          <a:ext cx="2400808" cy="2400808"/>
        </a:xfrm>
        <a:prstGeom prst="plus">
          <a:avLst>
            <a:gd name="adj" fmla="val 32810"/>
          </a:avLst>
        </a:prstGeom>
        <a:solidFill>
          <a:srgbClr val="FFB7B3"/>
        </a:solidFill>
        <a:ln>
          <a:solidFill>
            <a:schemeClr val="bg1"/>
          </a:solidFill>
        </a:ln>
      </dsp:spPr>
      <dsp:style>
        <a:lnRef idx="2">
          <a:schemeClr val="dk1">
            <a:shade val="80000"/>
          </a:schemeClr>
        </a:lnRef>
        <a:fillRef idx="1">
          <a:schemeClr val="lt1"/>
        </a:fillRef>
        <a:effectRef idx="0">
          <a:scrgbClr r="0" g="0" b="0"/>
        </a:effectRef>
        <a:fontRef idx="minor">
          <a:schemeClr val="lt1"/>
        </a:fontRef>
      </dsp:style>
      <dsp:txXfrm>
        <a:off x="0" y="253864"/>
        <a:ext cx="2400808" cy="2400808"/>
      </dsp:txXfrm>
    </dsp:sp>
    <dsp:sp modelId="{DC759330-4922-4057-98FB-73BDBFE53817}">
      <dsp:nvSpPr>
        <dsp:cNvPr id="7" name="Прямоугольник 6"/>
        <dsp:cNvSpPr/>
      </dsp:nvSpPr>
      <dsp:spPr bwMode="white">
        <a:xfrm>
          <a:off x="11862816" y="1117252"/>
          <a:ext cx="2259584" cy="774339"/>
        </a:xfrm>
        <a:prstGeom prst="rect">
          <a:avLst/>
        </a:prstGeom>
        <a:solidFill>
          <a:srgbClr val="FFB7B3"/>
        </a:solidFill>
        <a:ln>
          <a:solidFill>
            <a:schemeClr val="bg1"/>
          </a:solidFill>
        </a:ln>
      </dsp:spPr>
      <dsp:style>
        <a:lnRef idx="2">
          <a:schemeClr val="dk1">
            <a:shade val="80000"/>
          </a:schemeClr>
        </a:lnRef>
        <a:fillRef idx="1">
          <a:schemeClr val="lt1"/>
        </a:fillRef>
        <a:effectRef idx="0">
          <a:scrgbClr r="0" g="0" b="0"/>
        </a:effectRef>
        <a:fontRef idx="minor">
          <a:schemeClr val="lt1"/>
        </a:fontRef>
      </dsp:style>
      <dsp:txXfrm>
        <a:off x="11862816" y="1117252"/>
        <a:ext cx="2259584" cy="774339"/>
      </dsp:txXfrm>
    </dsp:sp>
    <dsp:sp modelId="{3238A972-15A8-4C31-9AAF-97373695F0B9}">
      <dsp:nvSpPr>
        <dsp:cNvPr id="8" name="Прямое соединение 7"/>
        <dsp:cNvSpPr/>
      </dsp:nvSpPr>
      <dsp:spPr bwMode="white">
        <a:xfrm>
          <a:off x="7414260" y="2278761"/>
          <a:ext cx="1412" cy="5188073"/>
        </a:xfrm>
        <a:prstGeom prst="line">
          <a:avLst/>
        </a:prstGeom>
      </dsp:spPr>
      <dsp:style>
        <a:lnRef idx="2">
          <a:schemeClr val="dk1">
            <a:shade val="60000"/>
          </a:schemeClr>
        </a:lnRef>
        <a:fillRef idx="0">
          <a:schemeClr val="dk1"/>
        </a:fillRef>
        <a:effectRef idx="0">
          <a:scrgbClr r="0" g="0" b="0"/>
        </a:effectRef>
        <a:fontRef idx="minor"/>
      </dsp:style>
      <dsp:txXfrm>
        <a:off x="7414260" y="2278761"/>
        <a:ext cx="1412" cy="5188073"/>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16256000" cy="6783612"/>
        <a:chOff x="0" y="0"/>
        <a:chExt cx="16256000" cy="6783612"/>
      </a:xfrm>
    </dsp:grpSpPr>
    <dsp:sp modelId="{721ACCDF-7786-457B-B0FC-CDC671217AF1}">
      <dsp:nvSpPr>
        <dsp:cNvPr id="3" name="Скругленный прямоугольник 2"/>
        <dsp:cNvSpPr/>
      </dsp:nvSpPr>
      <dsp:spPr bwMode="white">
        <a:xfrm>
          <a:off x="0" y="0"/>
          <a:ext cx="13817600" cy="2035084"/>
        </a:xfrm>
        <a:prstGeom prst="roundRect">
          <a:avLst>
            <a:gd name="adj" fmla="val 10000"/>
          </a:avLst>
        </a:prstGeom>
      </dsp:spPr>
      <dsp:style>
        <a:lnRef idx="2">
          <a:schemeClr val="lt1"/>
        </a:lnRef>
        <a:fillRef idx="1">
          <a:schemeClr val="accent2">
            <a:shade val="50000"/>
            <a:hueOff val="0"/>
            <a:satOff val="0"/>
            <a:lumOff val="0"/>
            <a:alpha val="100000"/>
          </a:schemeClr>
        </a:fillRef>
        <a:effectRef idx="0">
          <a:scrgbClr r="0" g="0" b="0"/>
        </a:effectRef>
        <a:fontRef idx="minor">
          <a:schemeClr val="lt1"/>
        </a:fontRef>
      </dsp:style>
      <dsp:txBody>
        <a:bodyPr lIns="247650" tIns="247650" rIns="247650" bIns="24765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dirty="0"/>
            <a:t> </a:t>
          </a:r>
        </a:p>
      </dsp:txBody>
      <dsp:txXfrm>
        <a:off x="0" y="0"/>
        <a:ext cx="13817600" cy="2035084"/>
      </dsp:txXfrm>
    </dsp:sp>
    <dsp:sp modelId="{B3399945-AAE4-4583-A9FC-3D533EF74C00}">
      <dsp:nvSpPr>
        <dsp:cNvPr id="4" name="Скругленный прямоугольник 3"/>
        <dsp:cNvSpPr/>
      </dsp:nvSpPr>
      <dsp:spPr bwMode="white">
        <a:xfrm>
          <a:off x="1219200" y="2374264"/>
          <a:ext cx="13817600" cy="2035084"/>
        </a:xfrm>
        <a:prstGeom prst="roundRect">
          <a:avLst>
            <a:gd name="adj" fmla="val 10000"/>
          </a:avLst>
        </a:prstGeom>
      </dsp:spPr>
      <dsp:style>
        <a:lnRef idx="2">
          <a:schemeClr val="lt1"/>
        </a:lnRef>
        <a:fillRef idx="1">
          <a:schemeClr val="accent2">
            <a:shade val="50000"/>
            <a:hueOff val="-40000"/>
            <a:satOff val="-6274"/>
            <a:lumOff val="30850"/>
            <a:alpha val="100000"/>
          </a:schemeClr>
        </a:fillRef>
        <a:effectRef idx="0">
          <a:scrgbClr r="0" g="0" b="0"/>
        </a:effectRef>
        <a:fontRef idx="minor">
          <a:schemeClr val="lt1"/>
        </a:fontRef>
      </dsp:style>
      <dsp:txBody>
        <a:bodyPr lIns="247650" tIns="247650" rIns="247650" bIns="24765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dirty="0"/>
            <a:t> </a:t>
          </a:r>
        </a:p>
      </dsp:txBody>
      <dsp:txXfrm>
        <a:off x="1219200" y="2374264"/>
        <a:ext cx="13817600" cy="2035084"/>
      </dsp:txXfrm>
    </dsp:sp>
    <dsp:sp modelId="{A3B8DD6E-D3A2-42DF-A4BE-35350AF76340}">
      <dsp:nvSpPr>
        <dsp:cNvPr id="5" name="Скругленный прямоугольник 4"/>
        <dsp:cNvSpPr/>
      </dsp:nvSpPr>
      <dsp:spPr bwMode="white">
        <a:xfrm>
          <a:off x="2438400" y="4748528"/>
          <a:ext cx="13817600" cy="2035084"/>
        </a:xfrm>
        <a:prstGeom prst="roundRect">
          <a:avLst>
            <a:gd name="adj" fmla="val 10000"/>
          </a:avLst>
        </a:prstGeom>
      </dsp:spPr>
      <dsp:style>
        <a:lnRef idx="2">
          <a:schemeClr val="lt1"/>
        </a:lnRef>
        <a:fillRef idx="1">
          <a:schemeClr val="accent2">
            <a:tint val="45000"/>
            <a:hueOff val="20000"/>
            <a:satOff val="3137"/>
            <a:lumOff val="-15424"/>
            <a:alpha val="100000"/>
          </a:schemeClr>
        </a:fillRef>
        <a:effectRef idx="0">
          <a:scrgbClr r="0" g="0" b="0"/>
        </a:effectRef>
        <a:fontRef idx="minor">
          <a:schemeClr val="lt1"/>
        </a:fontRef>
      </dsp:style>
      <dsp:txBody>
        <a:bodyPr lIns="247650" tIns="247650" rIns="247650" bIns="24765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dirty="0"/>
            <a:t> </a:t>
          </a:r>
        </a:p>
      </dsp:txBody>
      <dsp:txXfrm>
        <a:off x="2438400" y="4748528"/>
        <a:ext cx="13817600" cy="2035084"/>
      </dsp:txXfrm>
    </dsp:sp>
    <dsp:sp modelId="{672A4E3D-77FF-42CC-A4BD-4EDA740E65FE}">
      <dsp:nvSpPr>
        <dsp:cNvPr id="6" name="Стрелка вниз 5"/>
        <dsp:cNvSpPr/>
      </dsp:nvSpPr>
      <dsp:spPr bwMode="white">
        <a:xfrm>
          <a:off x="12494796" y="1543272"/>
          <a:ext cx="1322804" cy="1322804"/>
        </a:xfrm>
        <a:prstGeom prst="downArrow">
          <a:avLst>
            <a:gd name="adj1" fmla="val 55000"/>
            <a:gd name="adj2" fmla="val 45000"/>
          </a:avLst>
        </a:prstGeom>
      </dsp:spPr>
      <dsp:style>
        <a:lnRef idx="2">
          <a:schemeClr val="accent2">
            <a:alpha val="90000"/>
            <a:tint val="55000"/>
          </a:schemeClr>
        </a:lnRef>
        <a:fillRef idx="1">
          <a:schemeClr val="accent2">
            <a:alpha val="90000"/>
            <a:tint val="55000"/>
          </a:schemeClr>
        </a:fillRef>
        <a:effectRef idx="0">
          <a:scrgbClr r="0" g="0" b="0"/>
        </a:effectRef>
        <a:fontRef idx="minor"/>
      </dsp:style>
      <dsp:txBody>
        <a:bodyPr lIns="69850" tIns="69850" rIns="69850" bIns="69850" anchor="ctr"/>
        <a:lstStyle>
          <a:lvl1pPr algn="ctr">
            <a:defRPr sz="5500"/>
          </a:lvl1pPr>
          <a:lvl2pPr marL="285750" indent="-285750" algn="ctr">
            <a:defRPr sz="4300"/>
          </a:lvl2pPr>
          <a:lvl3pPr marL="571500" indent="-285750" algn="ctr">
            <a:defRPr sz="4300"/>
          </a:lvl3pPr>
          <a:lvl4pPr marL="857250" indent="-285750" algn="ctr">
            <a:defRPr sz="4300"/>
          </a:lvl4pPr>
          <a:lvl5pPr marL="1143000" indent="-285750" algn="ctr">
            <a:defRPr sz="4300"/>
          </a:lvl5pPr>
          <a:lvl6pPr marL="1428750" indent="-285750" algn="ctr">
            <a:defRPr sz="4300"/>
          </a:lvl6pPr>
          <a:lvl7pPr marL="1714500" indent="-285750" algn="ctr">
            <a:defRPr sz="4300"/>
          </a:lvl7pPr>
          <a:lvl8pPr marL="2000250" indent="-285750" algn="ctr">
            <a:defRPr sz="4300"/>
          </a:lvl8pPr>
          <a:lvl9pPr marL="2286000" indent="-285750" algn="ctr">
            <a:defRPr sz="4300"/>
          </a:lvl9pPr>
        </a:lstStyle>
        <a:p>
          <a:pPr lvl="0">
            <a:lnSpc>
              <a:spcPct val="100000"/>
            </a:lnSpc>
            <a:spcBef>
              <a:spcPct val="0"/>
            </a:spcBef>
            <a:spcAft>
              <a:spcPct val="35000"/>
            </a:spcAft>
          </a:pPr>
          <a:endParaRPr lang="en-US">
            <a:solidFill>
              <a:schemeClr val="dk1"/>
            </a:solidFill>
          </a:endParaRPr>
        </a:p>
      </dsp:txBody>
      <dsp:txXfrm>
        <a:off x="12494796" y="1543272"/>
        <a:ext cx="1322804" cy="1322804"/>
      </dsp:txXfrm>
    </dsp:sp>
    <dsp:sp modelId="{C03572BA-2BCF-4BC7-B35F-905D8D587194}">
      <dsp:nvSpPr>
        <dsp:cNvPr id="7" name="Стрелка вниз 6"/>
        <dsp:cNvSpPr/>
      </dsp:nvSpPr>
      <dsp:spPr bwMode="white">
        <a:xfrm>
          <a:off x="13713996" y="3903969"/>
          <a:ext cx="1322804" cy="1322804"/>
        </a:xfrm>
        <a:prstGeom prst="downArrow">
          <a:avLst>
            <a:gd name="adj1" fmla="val 55000"/>
            <a:gd name="adj2" fmla="val 45000"/>
          </a:avLst>
        </a:prstGeom>
      </dsp:spPr>
      <dsp:style>
        <a:lnRef idx="2">
          <a:schemeClr val="accent2">
            <a:alpha val="90000"/>
            <a:tint val="55000"/>
          </a:schemeClr>
        </a:lnRef>
        <a:fillRef idx="1">
          <a:schemeClr val="accent2">
            <a:alpha val="90000"/>
            <a:tint val="55000"/>
          </a:schemeClr>
        </a:fillRef>
        <a:effectRef idx="0">
          <a:scrgbClr r="0" g="0" b="0"/>
        </a:effectRef>
        <a:fontRef idx="minor"/>
      </dsp:style>
      <dsp:txBody>
        <a:bodyPr lIns="69850" tIns="69850" rIns="69850" bIns="69850" anchor="ctr"/>
        <a:lstStyle>
          <a:lvl1pPr algn="ctr">
            <a:defRPr sz="5500"/>
          </a:lvl1pPr>
          <a:lvl2pPr marL="285750" indent="-285750" algn="ctr">
            <a:defRPr sz="4300"/>
          </a:lvl2pPr>
          <a:lvl3pPr marL="571500" indent="-285750" algn="ctr">
            <a:defRPr sz="4300"/>
          </a:lvl3pPr>
          <a:lvl4pPr marL="857250" indent="-285750" algn="ctr">
            <a:defRPr sz="4300"/>
          </a:lvl4pPr>
          <a:lvl5pPr marL="1143000" indent="-285750" algn="ctr">
            <a:defRPr sz="4300"/>
          </a:lvl5pPr>
          <a:lvl6pPr marL="1428750" indent="-285750" algn="ctr">
            <a:defRPr sz="4300"/>
          </a:lvl6pPr>
          <a:lvl7pPr marL="1714500" indent="-285750" algn="ctr">
            <a:defRPr sz="4300"/>
          </a:lvl7pPr>
          <a:lvl8pPr marL="2000250" indent="-285750" algn="ctr">
            <a:defRPr sz="4300"/>
          </a:lvl8pPr>
          <a:lvl9pPr marL="2286000" indent="-285750" algn="ctr">
            <a:defRPr sz="4300"/>
          </a:lvl9pPr>
        </a:lstStyle>
        <a:p>
          <a:pPr lvl="0">
            <a:lnSpc>
              <a:spcPct val="100000"/>
            </a:lnSpc>
            <a:spcBef>
              <a:spcPct val="0"/>
            </a:spcBef>
            <a:spcAft>
              <a:spcPct val="35000"/>
            </a:spcAft>
          </a:pPr>
          <a:endParaRPr lang="en-US">
            <a:solidFill>
              <a:schemeClr val="dk1"/>
            </a:solidFill>
          </a:endParaRPr>
        </a:p>
      </dsp:txBody>
      <dsp:txXfrm>
        <a:off x="13713996" y="3903969"/>
        <a:ext cx="1322804" cy="13228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9B7490-BBE9-4A38-BBA4-13625175EF96}">
      <dsp:nvSpPr>
        <dsp:cNvPr id="0" name=""/>
        <dsp:cNvSpPr/>
      </dsp:nvSpPr>
      <dsp:spPr>
        <a:xfrm>
          <a:off x="6906497" y="3479377"/>
          <a:ext cx="3424736" cy="3424736"/>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073679" y="3646559"/>
        <a:ext cx="3090372" cy="3090372"/>
      </dsp:txXfrm>
    </dsp:sp>
    <dsp:sp modelId="{0576866F-C90E-4DED-99FB-7F8DB61F5449}">
      <dsp:nvSpPr>
        <dsp:cNvPr id="0" name=""/>
        <dsp:cNvSpPr/>
      </dsp:nvSpPr>
      <dsp:spPr>
        <a:xfrm rot="12029530">
          <a:off x="2640381" y="3312905"/>
          <a:ext cx="4276633" cy="887318"/>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E7DCF2D4-9BF4-4983-A9EC-B2A12C834EBE}">
      <dsp:nvSpPr>
        <dsp:cNvPr id="0" name=""/>
        <dsp:cNvSpPr/>
      </dsp:nvSpPr>
      <dsp:spPr>
        <a:xfrm>
          <a:off x="0" y="1824893"/>
          <a:ext cx="5551387" cy="2366181"/>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9303" y="1894196"/>
        <a:ext cx="5412781" cy="2227575"/>
      </dsp:txXfrm>
    </dsp:sp>
    <dsp:sp modelId="{D1F062F0-295B-4CD7-B8DE-24C927B7559B}">
      <dsp:nvSpPr>
        <dsp:cNvPr id="0" name=""/>
        <dsp:cNvSpPr/>
      </dsp:nvSpPr>
      <dsp:spPr>
        <a:xfrm rot="16200000">
          <a:off x="7497508" y="1783832"/>
          <a:ext cx="2242715" cy="887318"/>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452B2D07-5EBA-44BF-86A8-3191FF84CCF5}">
      <dsp:nvSpPr>
        <dsp:cNvPr id="0" name=""/>
        <dsp:cNvSpPr/>
      </dsp:nvSpPr>
      <dsp:spPr>
        <a:xfrm>
          <a:off x="5843172" y="-76957"/>
          <a:ext cx="5551387" cy="2366181"/>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912475" y="-7654"/>
        <a:ext cx="5412781" cy="2227575"/>
      </dsp:txXfrm>
    </dsp:sp>
    <dsp:sp modelId="{2676380A-D949-4D8A-80BC-248AF31114CA}">
      <dsp:nvSpPr>
        <dsp:cNvPr id="0" name=""/>
        <dsp:cNvSpPr/>
      </dsp:nvSpPr>
      <dsp:spPr>
        <a:xfrm rot="20281451">
          <a:off x="10283322" y="3201505"/>
          <a:ext cx="4336247" cy="887318"/>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9C47DD34-062B-43CD-B643-BD0498C0D7AA}">
      <dsp:nvSpPr>
        <dsp:cNvPr id="0" name=""/>
        <dsp:cNvSpPr/>
      </dsp:nvSpPr>
      <dsp:spPr>
        <a:xfrm>
          <a:off x="11686344" y="1650728"/>
          <a:ext cx="5551387" cy="2366181"/>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3825" tIns="123825" rIns="123825" bIns="123825"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1755647" y="1720031"/>
        <a:ext cx="5412781" cy="2227575"/>
      </dsp:txXfrm>
    </dsp:sp>
  </dsp:spTree>
</dsp:drawing>
</file>

<file path=ppt/diagrams/drawing4.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13919200" cy="7467328"/>
        <a:chOff x="0" y="0"/>
        <a:chExt cx="13919200" cy="7467328"/>
      </a:xfrm>
    </dsp:grpSpPr>
    <dsp:sp modelId="{6FA4B46E-D235-48C4-8291-7FE8F936FEE5}">
      <dsp:nvSpPr>
        <dsp:cNvPr id="3" name="Круговая 2"/>
        <dsp:cNvSpPr/>
      </dsp:nvSpPr>
      <dsp:spPr bwMode="white">
        <a:xfrm>
          <a:off x="0" y="-442096"/>
          <a:ext cx="8351520" cy="8351520"/>
        </a:xfrm>
        <a:prstGeom prst="pie">
          <a:avLst>
            <a:gd name="adj1" fmla="val 5400000"/>
            <a:gd name="adj2" fmla="val 16200000"/>
          </a:avLst>
        </a:prstGeom>
      </dsp:spPr>
      <dsp:style>
        <a:lnRef idx="2">
          <a:schemeClr val="lt1"/>
        </a:lnRef>
        <a:fillRef idx="1">
          <a:schemeClr val="accent2">
            <a:shade val="80000"/>
            <a:hueOff val="0"/>
            <a:satOff val="0"/>
            <a:lumOff val="0"/>
            <a:alpha val="100000"/>
          </a:schemeClr>
        </a:fillRef>
        <a:effectRef idx="0">
          <a:scrgbClr r="0" g="0" b="0"/>
        </a:effectRef>
        <a:fontRef idx="minor">
          <a:schemeClr val="lt1"/>
        </a:fontRef>
      </dsp:style>
      <dsp:txXfrm>
        <a:off x="0" y="-442096"/>
        <a:ext cx="8351520" cy="8351520"/>
      </dsp:txXfrm>
    </dsp:sp>
    <dsp:sp modelId="{E52E45B4-4EC8-4599-B032-3489FD64DC3C}">
      <dsp:nvSpPr>
        <dsp:cNvPr id="4" name="Прямоугольник 3"/>
        <dsp:cNvSpPr/>
      </dsp:nvSpPr>
      <dsp:spPr bwMode="white">
        <a:xfrm>
          <a:off x="4175760" y="-442096"/>
          <a:ext cx="9743440" cy="8351520"/>
        </a:xfrm>
        <a:prstGeom prst="rect">
          <a:avLst/>
        </a:prstGeom>
      </dsp:spPr>
      <dsp:style>
        <a:lnRef idx="2">
          <a:schemeClr val="accent2">
            <a:shade val="80000"/>
            <a:hueOff val="0"/>
            <a:satOff val="0"/>
            <a:lumOff val="0"/>
            <a:alpha val="100000"/>
          </a:schemeClr>
        </a:lnRef>
        <a:fillRef idx="1">
          <a:schemeClr val="lt1">
            <a:alpha val="90000"/>
          </a:schemeClr>
        </a:fillRef>
        <a:effectRef idx="0">
          <a:scrgbClr r="0" g="0" b="0"/>
        </a:effectRef>
        <a:fontRef idx="minor"/>
      </dsp:style>
      <dsp:txBody>
        <a:bodyPr lIns="247650" tIns="247650" rIns="247650" bIns="24765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US" dirty="0">
              <a:solidFill>
                <a:schemeClr val="dk1"/>
              </a:solidFill>
            </a:rPr>
            <a:t> </a:t>
          </a:r>
          <a:endParaRPr>
            <a:solidFill>
              <a:schemeClr val="dk1"/>
            </a:solidFill>
          </a:endParaRPr>
        </a:p>
      </dsp:txBody>
      <dsp:txXfrm>
        <a:off x="4175760" y="-442096"/>
        <a:ext cx="9743440" cy="8351520"/>
      </dsp:txXfrm>
    </dsp:sp>
    <dsp:sp modelId="{B5965699-B328-4C7E-ADEC-55D24FA47AE0}">
      <dsp:nvSpPr>
        <dsp:cNvPr id="6" name="Круговая 5"/>
        <dsp:cNvSpPr/>
      </dsp:nvSpPr>
      <dsp:spPr bwMode="white">
        <a:xfrm>
          <a:off x="1461501" y="2063331"/>
          <a:ext cx="5428517" cy="5428517"/>
        </a:xfrm>
        <a:prstGeom prst="pie">
          <a:avLst>
            <a:gd name="adj1" fmla="val 5400000"/>
            <a:gd name="adj2" fmla="val 16200000"/>
          </a:avLst>
        </a:prstGeom>
      </dsp:spPr>
      <dsp:style>
        <a:lnRef idx="2">
          <a:schemeClr val="lt1"/>
        </a:lnRef>
        <a:fillRef idx="1">
          <a:schemeClr val="accent2">
            <a:shade val="80000"/>
            <a:hueOff val="0"/>
            <a:satOff val="-1764"/>
            <a:lumOff val="12941"/>
            <a:alpha val="100000"/>
          </a:schemeClr>
        </a:fillRef>
        <a:effectRef idx="0">
          <a:scrgbClr r="0" g="0" b="0"/>
        </a:effectRef>
        <a:fontRef idx="minor">
          <a:schemeClr val="lt1"/>
        </a:fontRef>
      </dsp:style>
      <dsp:txXfrm>
        <a:off x="1461501" y="2063331"/>
        <a:ext cx="5428517" cy="5428517"/>
      </dsp:txXfrm>
    </dsp:sp>
    <dsp:sp modelId="{A2AE98B6-4FCD-48D2-B391-387B5CE61857}">
      <dsp:nvSpPr>
        <dsp:cNvPr id="7" name="Прямоугольник 6"/>
        <dsp:cNvSpPr/>
      </dsp:nvSpPr>
      <dsp:spPr bwMode="white">
        <a:xfrm>
          <a:off x="4175760" y="2063331"/>
          <a:ext cx="9743440" cy="5428517"/>
        </a:xfrm>
        <a:prstGeom prst="rect">
          <a:avLst/>
        </a:prstGeom>
      </dsp:spPr>
      <dsp:style>
        <a:lnRef idx="2">
          <a:schemeClr val="accent2">
            <a:shade val="80000"/>
            <a:hueOff val="0"/>
            <a:satOff val="-1764"/>
            <a:lumOff val="12941"/>
            <a:alpha val="100000"/>
          </a:schemeClr>
        </a:lnRef>
        <a:fillRef idx="1">
          <a:schemeClr val="lt1">
            <a:alpha val="90000"/>
          </a:schemeClr>
        </a:fillRef>
        <a:effectRef idx="0">
          <a:scrgbClr r="0" g="0" b="0"/>
        </a:effectRef>
        <a:fontRef idx="minor"/>
      </dsp:style>
      <dsp:txBody>
        <a:bodyPr lIns="247650" tIns="247650" rIns="247650" bIns="24765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US" dirty="0">
              <a:solidFill>
                <a:schemeClr val="dk1"/>
              </a:solidFill>
            </a:rPr>
            <a:t> </a:t>
          </a:r>
          <a:endParaRPr>
            <a:solidFill>
              <a:schemeClr val="dk1"/>
            </a:solidFill>
          </a:endParaRPr>
        </a:p>
      </dsp:txBody>
      <dsp:txXfrm>
        <a:off x="4175760" y="2063331"/>
        <a:ext cx="9743440" cy="5428517"/>
      </dsp:txXfrm>
    </dsp:sp>
    <dsp:sp modelId="{12527CFF-8775-4E9C-B43B-D02A995592EB}">
      <dsp:nvSpPr>
        <dsp:cNvPr id="9" name="Круговая 8"/>
        <dsp:cNvSpPr/>
      </dsp:nvSpPr>
      <dsp:spPr bwMode="white">
        <a:xfrm>
          <a:off x="2923047" y="4568845"/>
          <a:ext cx="2505427" cy="2505427"/>
        </a:xfrm>
        <a:prstGeom prst="pie">
          <a:avLst>
            <a:gd name="adj1" fmla="val 5400000"/>
            <a:gd name="adj2" fmla="val 16200000"/>
          </a:avLst>
        </a:prstGeom>
      </dsp:spPr>
      <dsp:style>
        <a:lnRef idx="2">
          <a:schemeClr val="lt1"/>
        </a:lnRef>
        <a:fillRef idx="1">
          <a:schemeClr val="accent2">
            <a:shade val="80000"/>
            <a:hueOff val="0"/>
            <a:satOff val="-3528"/>
            <a:lumOff val="25882"/>
            <a:alpha val="100000"/>
          </a:schemeClr>
        </a:fillRef>
        <a:effectRef idx="0">
          <a:scrgbClr r="0" g="0" b="0"/>
        </a:effectRef>
        <a:fontRef idx="minor">
          <a:schemeClr val="lt1"/>
        </a:fontRef>
      </dsp:style>
      <dsp:txXfrm>
        <a:off x="2923047" y="4568845"/>
        <a:ext cx="2505427" cy="2505427"/>
      </dsp:txXfrm>
    </dsp:sp>
    <dsp:sp modelId="{55640A6D-A721-4B58-B9DA-0CD49F92BCA2}">
      <dsp:nvSpPr>
        <dsp:cNvPr id="10" name="Прямоугольник 9"/>
        <dsp:cNvSpPr/>
      </dsp:nvSpPr>
      <dsp:spPr bwMode="white">
        <a:xfrm>
          <a:off x="4175760" y="4568845"/>
          <a:ext cx="9743440" cy="2505427"/>
        </a:xfrm>
        <a:prstGeom prst="rect">
          <a:avLst/>
        </a:prstGeom>
      </dsp:spPr>
      <dsp:style>
        <a:lnRef idx="2">
          <a:schemeClr val="accent2">
            <a:shade val="80000"/>
            <a:hueOff val="0"/>
            <a:satOff val="-3528"/>
            <a:lumOff val="25882"/>
            <a:alpha val="100000"/>
          </a:schemeClr>
        </a:lnRef>
        <a:fillRef idx="1">
          <a:schemeClr val="lt1">
            <a:alpha val="90000"/>
          </a:schemeClr>
        </a:fillRef>
        <a:effectRef idx="0">
          <a:scrgbClr r="0" g="0" b="0"/>
        </a:effectRef>
        <a:fontRef idx="minor"/>
      </dsp:style>
      <dsp:txBody>
        <a:bodyPr lIns="247650" tIns="247650" rIns="247650" bIns="24765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US" dirty="0">
              <a:solidFill>
                <a:schemeClr val="dk1"/>
              </a:solidFill>
            </a:rPr>
            <a:t> </a:t>
          </a:r>
          <a:endParaRPr>
            <a:solidFill>
              <a:schemeClr val="dk1"/>
            </a:solidFill>
          </a:endParaRPr>
        </a:p>
      </dsp:txBody>
      <dsp:txXfrm>
        <a:off x="4175760" y="4568845"/>
        <a:ext cx="9743440" cy="2505427"/>
      </dsp:txXfrm>
    </dsp:sp>
    <dsp:sp modelId="{877F209C-CCF6-4630-9E01-E28575176AFB}">
      <dsp:nvSpPr>
        <dsp:cNvPr id="5" name="Прямоугольник 4" hidden="1"/>
        <dsp:cNvSpPr/>
      </dsp:nvSpPr>
      <dsp:spPr>
        <a:xfrm>
          <a:off x="0" y="7491848"/>
          <a:ext cx="13919200" cy="417576"/>
        </a:xfrm>
        <a:prstGeom prst="rect">
          <a:avLst/>
        </a:prstGeom>
      </dsp:spPr>
      <dsp:txXfrm>
        <a:off x="0" y="7491848"/>
        <a:ext cx="13919200" cy="417576"/>
      </dsp:txXfrm>
    </dsp:sp>
    <dsp:sp modelId="{5EF575E7-A138-46F3-872D-9FE1CEF79216}">
      <dsp:nvSpPr>
        <dsp:cNvPr id="8" name="Прямоугольник 7" hidden="1"/>
        <dsp:cNvSpPr/>
      </dsp:nvSpPr>
      <dsp:spPr>
        <a:xfrm>
          <a:off x="0" y="7074272"/>
          <a:ext cx="13919200" cy="417576"/>
        </a:xfrm>
        <a:prstGeom prst="rect">
          <a:avLst/>
        </a:prstGeom>
      </dsp:spPr>
      <dsp:txXfrm>
        <a:off x="0" y="7074272"/>
        <a:ext cx="13919200" cy="417576"/>
      </dsp:txXfrm>
    </dsp:sp>
    <dsp:sp modelId="{54E9DDBE-1D29-447A-A52B-53DDB17A2C27}">
      <dsp:nvSpPr>
        <dsp:cNvPr id="11" name="Прямоугольник 10"/>
        <dsp:cNvSpPr/>
      </dsp:nvSpPr>
      <dsp:spPr bwMode="white">
        <a:xfrm>
          <a:off x="9047480" y="-442096"/>
          <a:ext cx="4871720" cy="2505427"/>
        </a:xfrm>
        <a:prstGeom prst="rect">
          <a:avLst/>
        </a:prstGeom>
        <a:noFill/>
        <a:ln>
          <a:noFill/>
        </a:ln>
      </dsp:spPr>
      <dsp:style>
        <a:lnRef idx="2">
          <a:scrgbClr r="0" g="0" b="0"/>
        </a:lnRef>
        <a:fillRef idx="1">
          <a:scrgbClr r="0" g="0" b="0"/>
        </a:fillRef>
        <a:effectRef idx="0">
          <a:scrgbClr r="0" g="0" b="0"/>
        </a:effectRef>
        <a:fontRef idx="minor"/>
      </dsp:style>
      <dsp:txBody>
        <a:bodyPr lIns="247650" tIns="247650" rIns="247650" bIns="247650" anchor="ctr"/>
        <a:lstStyle>
          <a:lvl1pPr algn="l">
            <a:defRPr sz="6500"/>
          </a:lvl1pPr>
          <a:lvl2pPr marL="285750" indent="-285750" algn="l">
            <a:defRPr sz="5100"/>
          </a:lvl2pPr>
          <a:lvl3pPr marL="571500" indent="-285750" algn="l">
            <a:defRPr sz="5100"/>
          </a:lvl3pPr>
          <a:lvl4pPr marL="857250" indent="-285750" algn="l">
            <a:defRPr sz="5100"/>
          </a:lvl4pPr>
          <a:lvl5pPr marL="1143000" indent="-285750" algn="l">
            <a:defRPr sz="5100"/>
          </a:lvl5pPr>
          <a:lvl6pPr marL="1428750" indent="-285750" algn="l">
            <a:defRPr sz="5100"/>
          </a:lvl6pPr>
          <a:lvl7pPr marL="1714500" indent="-285750" algn="l">
            <a:defRPr sz="5100"/>
          </a:lvl7pPr>
          <a:lvl8pPr marL="2000250" indent="-285750" algn="l">
            <a:defRPr sz="5100"/>
          </a:lvl8pPr>
          <a:lvl9pPr marL="2286000" indent="-285750" algn="l">
            <a:defRPr sz="5100"/>
          </a:lvl9pPr>
        </a:lstStyle>
        <a:p>
          <a:pPr lvl="1">
            <a:lnSpc>
              <a:spcPct val="100000"/>
            </a:lnSpc>
            <a:spcBef>
              <a:spcPct val="0"/>
            </a:spcBef>
            <a:spcAft>
              <a:spcPct val="15000"/>
            </a:spcAft>
            <a:buChar char="•"/>
          </a:pPr>
          <a:endParaRPr lang="en-US" dirty="0">
            <a:solidFill>
              <a:schemeClr val="dk1"/>
            </a:solidFill>
          </a:endParaRPr>
        </a:p>
      </dsp:txBody>
      <dsp:txXfrm>
        <a:off x="9047480" y="-442096"/>
        <a:ext cx="4871720" cy="2505427"/>
      </dsp:txXfrm>
    </dsp:sp>
    <dsp:sp modelId="{0E06884F-2703-4A61-9304-83B0ED4EA4F6}">
      <dsp:nvSpPr>
        <dsp:cNvPr id="12" name="Прямоугольник 11"/>
        <dsp:cNvSpPr/>
      </dsp:nvSpPr>
      <dsp:spPr bwMode="white">
        <a:xfrm>
          <a:off x="9047480" y="2063331"/>
          <a:ext cx="4871720" cy="2505514"/>
        </a:xfrm>
        <a:prstGeom prst="rect">
          <a:avLst/>
        </a:prstGeom>
        <a:noFill/>
        <a:ln>
          <a:noFill/>
        </a:ln>
      </dsp:spPr>
      <dsp:style>
        <a:lnRef idx="2">
          <a:scrgbClr r="0" g="0" b="0"/>
        </a:lnRef>
        <a:fillRef idx="1">
          <a:scrgbClr r="0" g="0" b="0"/>
        </a:fillRef>
        <a:effectRef idx="0">
          <a:scrgbClr r="0" g="0" b="0"/>
        </a:effectRef>
        <a:fontRef idx="minor"/>
      </dsp:style>
      <dsp:txBody>
        <a:bodyPr lIns="247650" tIns="247650" rIns="247650" bIns="247650" anchor="ctr"/>
        <a:lstStyle>
          <a:lvl1pPr algn="l">
            <a:defRPr sz="6500"/>
          </a:lvl1pPr>
          <a:lvl2pPr marL="285750" indent="-285750" algn="l">
            <a:defRPr sz="5100"/>
          </a:lvl2pPr>
          <a:lvl3pPr marL="571500" indent="-285750" algn="l">
            <a:defRPr sz="5100"/>
          </a:lvl3pPr>
          <a:lvl4pPr marL="857250" indent="-285750" algn="l">
            <a:defRPr sz="5100"/>
          </a:lvl4pPr>
          <a:lvl5pPr marL="1143000" indent="-285750" algn="l">
            <a:defRPr sz="5100"/>
          </a:lvl5pPr>
          <a:lvl6pPr marL="1428750" indent="-285750" algn="l">
            <a:defRPr sz="5100"/>
          </a:lvl6pPr>
          <a:lvl7pPr marL="1714500" indent="-285750" algn="l">
            <a:defRPr sz="5100"/>
          </a:lvl7pPr>
          <a:lvl8pPr marL="2000250" indent="-285750" algn="l">
            <a:defRPr sz="5100"/>
          </a:lvl8pPr>
          <a:lvl9pPr marL="2286000" indent="-285750" algn="l">
            <a:defRPr sz="5100"/>
          </a:lvl9pPr>
        </a:lstStyle>
        <a:p>
          <a:pPr lvl="1">
            <a:lnSpc>
              <a:spcPct val="100000"/>
            </a:lnSpc>
            <a:spcBef>
              <a:spcPct val="0"/>
            </a:spcBef>
            <a:spcAft>
              <a:spcPct val="15000"/>
            </a:spcAft>
            <a:buChar char="•"/>
          </a:pPr>
          <a:endParaRPr lang="en-US" dirty="0">
            <a:solidFill>
              <a:schemeClr val="dk1"/>
            </a:solidFill>
          </a:endParaRPr>
        </a:p>
      </dsp:txBody>
      <dsp:txXfrm>
        <a:off x="9047480" y="2063331"/>
        <a:ext cx="4871720" cy="2505514"/>
      </dsp:txXfrm>
    </dsp:sp>
    <dsp:sp modelId="{8A7A4827-C810-496C-9C8B-674A0B5A3713}">
      <dsp:nvSpPr>
        <dsp:cNvPr id="13" name="Прямоугольник 12"/>
        <dsp:cNvSpPr/>
      </dsp:nvSpPr>
      <dsp:spPr bwMode="white">
        <a:xfrm>
          <a:off x="9047480" y="4568845"/>
          <a:ext cx="4871720" cy="2505427"/>
        </a:xfrm>
        <a:prstGeom prst="rect">
          <a:avLst/>
        </a:prstGeom>
        <a:noFill/>
        <a:ln>
          <a:noFill/>
        </a:ln>
      </dsp:spPr>
      <dsp:style>
        <a:lnRef idx="2">
          <a:scrgbClr r="0" g="0" b="0"/>
        </a:lnRef>
        <a:fillRef idx="1">
          <a:scrgbClr r="0" g="0" b="0"/>
        </a:fillRef>
        <a:effectRef idx="0">
          <a:scrgbClr r="0" g="0" b="0"/>
        </a:effectRef>
        <a:fontRef idx="minor"/>
      </dsp:style>
      <dsp:txBody>
        <a:bodyPr lIns="247650" tIns="247650" rIns="247650" bIns="247650" anchor="ctr"/>
        <a:lstStyle>
          <a:lvl1pPr algn="l">
            <a:defRPr sz="6500"/>
          </a:lvl1pPr>
          <a:lvl2pPr marL="285750" indent="-285750" algn="l">
            <a:defRPr sz="5100"/>
          </a:lvl2pPr>
          <a:lvl3pPr marL="571500" indent="-285750" algn="l">
            <a:defRPr sz="5100"/>
          </a:lvl3pPr>
          <a:lvl4pPr marL="857250" indent="-285750" algn="l">
            <a:defRPr sz="5100"/>
          </a:lvl4pPr>
          <a:lvl5pPr marL="1143000" indent="-285750" algn="l">
            <a:defRPr sz="5100"/>
          </a:lvl5pPr>
          <a:lvl6pPr marL="1428750" indent="-285750" algn="l">
            <a:defRPr sz="5100"/>
          </a:lvl6pPr>
          <a:lvl7pPr marL="1714500" indent="-285750" algn="l">
            <a:defRPr sz="5100"/>
          </a:lvl7pPr>
          <a:lvl8pPr marL="2000250" indent="-285750" algn="l">
            <a:defRPr sz="5100"/>
          </a:lvl8pPr>
          <a:lvl9pPr marL="2286000" indent="-285750" algn="l">
            <a:defRPr sz="5100"/>
          </a:lvl9pPr>
        </a:lstStyle>
        <a:p>
          <a:pPr lvl="1">
            <a:lnSpc>
              <a:spcPct val="100000"/>
            </a:lnSpc>
            <a:spcBef>
              <a:spcPct val="0"/>
            </a:spcBef>
            <a:spcAft>
              <a:spcPct val="15000"/>
            </a:spcAft>
            <a:buChar char="•"/>
          </a:pPr>
          <a:endParaRPr lang="en-US" dirty="0">
            <a:solidFill>
              <a:schemeClr val="dk1"/>
            </a:solidFill>
          </a:endParaRPr>
        </a:p>
      </dsp:txBody>
      <dsp:txXfrm>
        <a:off x="9047480" y="4568845"/>
        <a:ext cx="4871720" cy="2505427"/>
      </dsp:txXfrm>
    </dsp:sp>
  </dsp:spTree>
</dsp:drawing>
</file>

<file path=ppt/diagrams/drawing5.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Группа 1"/>
      <dsp:cNvGrpSpPr/>
    </dsp:nvGrpSpPr>
    <dsp:grpSpPr>
      <a:xfrm>
        <a:off x="0" y="0"/>
        <a:ext cx="16271577" cy="6216465"/>
        <a:chOff x="0" y="0"/>
        <a:chExt cx="16271577" cy="6216465"/>
      </a:xfrm>
    </dsp:grpSpPr>
    <dsp:sp modelId="{88F82B2D-B788-4888-988A-D6C143D6ECD9}">
      <dsp:nvSpPr>
        <dsp:cNvPr id="3" name="Равнобедренный треугольник 2"/>
        <dsp:cNvSpPr/>
      </dsp:nvSpPr>
      <dsp:spPr bwMode="white">
        <a:xfrm>
          <a:off x="3333270" y="0"/>
          <a:ext cx="6216465" cy="6216465"/>
        </a:xfrm>
        <a:prstGeom prst="triangle">
          <a:avLst/>
        </a:prstGeom>
      </dsp:spPr>
      <dsp:style>
        <a:lnRef idx="2">
          <a:schemeClr val="lt1"/>
        </a:lnRef>
        <a:fillRef idx="1">
          <a:schemeClr val="accent2"/>
        </a:fillRef>
        <a:effectRef idx="0">
          <a:scrgbClr r="0" g="0" b="0"/>
        </a:effectRef>
        <a:fontRef idx="minor">
          <a:schemeClr val="lt1"/>
        </a:fontRef>
      </dsp:style>
      <dsp:txXfrm>
        <a:off x="3333270" y="0"/>
        <a:ext cx="6216465" cy="6216465"/>
      </dsp:txXfrm>
    </dsp:sp>
    <dsp:sp modelId="{AB0AD59A-A258-4EE1-9A2A-6D1AE54E82F1}">
      <dsp:nvSpPr>
        <dsp:cNvPr id="4" name="Скругленный прямоугольник 3"/>
        <dsp:cNvSpPr/>
      </dsp:nvSpPr>
      <dsp:spPr bwMode="white">
        <a:xfrm>
          <a:off x="5474538" y="878822"/>
          <a:ext cx="10797039" cy="1473532"/>
        </a:xfrm>
        <a:prstGeom prst="roundRect">
          <a:avLst/>
        </a:prstGeom>
      </dsp:spPr>
      <dsp:style>
        <a:lnRef idx="2">
          <a:schemeClr val="accent2"/>
        </a:lnRef>
        <a:fillRef idx="1">
          <a:schemeClr val="lt1">
            <a:alpha val="90000"/>
          </a:schemeClr>
        </a:fillRef>
        <a:effectRef idx="0">
          <a:scrgbClr r="0" g="0" b="0"/>
        </a:effectRef>
        <a:fontRef idx="minor"/>
      </dsp:style>
      <dsp:txBody>
        <a:bodyPr lIns="220979" tIns="220979" rIns="220979" bIns="220979" anchor="ctr"/>
        <a:lstStyle>
          <a:lvl1pPr algn="ctr">
            <a:defRPr sz="5800"/>
          </a:lvl1pPr>
          <a:lvl2pPr marL="285750" indent="-285750" algn="ctr">
            <a:defRPr sz="4500"/>
          </a:lvl2pPr>
          <a:lvl3pPr marL="571500" indent="-285750" algn="ctr">
            <a:defRPr sz="4500"/>
          </a:lvl3pPr>
          <a:lvl4pPr marL="857250" indent="-285750" algn="ctr">
            <a:defRPr sz="4500"/>
          </a:lvl4pPr>
          <a:lvl5pPr marL="1143000" indent="-285750" algn="ctr">
            <a:defRPr sz="4500"/>
          </a:lvl5pPr>
          <a:lvl6pPr marL="1428750" indent="-285750" algn="ctr">
            <a:defRPr sz="4500"/>
          </a:lvl6pPr>
          <a:lvl7pPr marL="1714500" indent="-285750" algn="ctr">
            <a:defRPr sz="4500"/>
          </a:lvl7pPr>
          <a:lvl8pPr marL="2000250" indent="-285750" algn="ctr">
            <a:defRPr sz="4500"/>
          </a:lvl8pPr>
          <a:lvl9pPr marL="2286000" indent="-285750" algn="ctr">
            <a:defRPr sz="4500"/>
          </a:lvl9pPr>
        </a:lstStyle>
        <a:p>
          <a:pPr lvl="0">
            <a:lnSpc>
              <a:spcPct val="100000"/>
            </a:lnSpc>
            <a:spcBef>
              <a:spcPct val="0"/>
            </a:spcBef>
            <a:spcAft>
              <a:spcPct val="35000"/>
            </a:spcAft>
          </a:pPr>
          <a:r>
            <a:rPr lang="en-US" dirty="0">
              <a:solidFill>
                <a:schemeClr val="dk1"/>
              </a:solidFill>
            </a:rPr>
            <a:t> </a:t>
          </a:r>
          <a:endParaRPr>
            <a:solidFill>
              <a:schemeClr val="dk1"/>
            </a:solidFill>
          </a:endParaRPr>
        </a:p>
      </dsp:txBody>
      <dsp:txXfrm>
        <a:off x="5474538" y="878822"/>
        <a:ext cx="10797039" cy="1473532"/>
      </dsp:txXfrm>
    </dsp:sp>
    <dsp:sp modelId="{2822244F-2C65-4AA5-954B-8F99E3F68121}">
      <dsp:nvSpPr>
        <dsp:cNvPr id="5" name="Скругленный прямоугольник 4"/>
        <dsp:cNvSpPr/>
      </dsp:nvSpPr>
      <dsp:spPr bwMode="white">
        <a:xfrm>
          <a:off x="5474538" y="2536546"/>
          <a:ext cx="10797039" cy="1473532"/>
        </a:xfrm>
        <a:prstGeom prst="roundRect">
          <a:avLst/>
        </a:prstGeom>
      </dsp:spPr>
      <dsp:style>
        <a:lnRef idx="2">
          <a:schemeClr val="accent2"/>
        </a:lnRef>
        <a:fillRef idx="1">
          <a:schemeClr val="lt1">
            <a:alpha val="90000"/>
          </a:schemeClr>
        </a:fillRef>
        <a:effectRef idx="0">
          <a:scrgbClr r="0" g="0" b="0"/>
        </a:effectRef>
        <a:fontRef idx="minor"/>
      </dsp:style>
      <dsp:txBody>
        <a:bodyPr lIns="220979" tIns="220979" rIns="220979" bIns="220979" anchor="ctr"/>
        <a:lstStyle>
          <a:lvl1pPr algn="ctr">
            <a:defRPr sz="5800"/>
          </a:lvl1pPr>
          <a:lvl2pPr marL="285750" indent="-285750" algn="ctr">
            <a:defRPr sz="4500"/>
          </a:lvl2pPr>
          <a:lvl3pPr marL="571500" indent="-285750" algn="ctr">
            <a:defRPr sz="4500"/>
          </a:lvl3pPr>
          <a:lvl4pPr marL="857250" indent="-285750" algn="ctr">
            <a:defRPr sz="4500"/>
          </a:lvl4pPr>
          <a:lvl5pPr marL="1143000" indent="-285750" algn="ctr">
            <a:defRPr sz="4500"/>
          </a:lvl5pPr>
          <a:lvl6pPr marL="1428750" indent="-285750" algn="ctr">
            <a:defRPr sz="4500"/>
          </a:lvl6pPr>
          <a:lvl7pPr marL="1714500" indent="-285750" algn="ctr">
            <a:defRPr sz="4500"/>
          </a:lvl7pPr>
          <a:lvl8pPr marL="2000250" indent="-285750" algn="ctr">
            <a:defRPr sz="4500"/>
          </a:lvl8pPr>
          <a:lvl9pPr marL="2286000" indent="-285750" algn="ctr">
            <a:defRPr sz="4500"/>
          </a:lvl9pPr>
        </a:lstStyle>
        <a:p>
          <a:pPr lvl="0">
            <a:lnSpc>
              <a:spcPct val="100000"/>
            </a:lnSpc>
            <a:spcBef>
              <a:spcPct val="0"/>
            </a:spcBef>
            <a:spcAft>
              <a:spcPct val="35000"/>
            </a:spcAft>
          </a:pPr>
          <a:r>
            <a:rPr lang="en-US" dirty="0">
              <a:solidFill>
                <a:schemeClr val="dk1"/>
              </a:solidFill>
            </a:rPr>
            <a:t> </a:t>
          </a:r>
          <a:endParaRPr>
            <a:solidFill>
              <a:schemeClr val="dk1"/>
            </a:solidFill>
          </a:endParaRPr>
        </a:p>
      </dsp:txBody>
      <dsp:txXfrm>
        <a:off x="5474538" y="2536546"/>
        <a:ext cx="10797039" cy="1473532"/>
      </dsp:txXfrm>
    </dsp:sp>
    <dsp:sp modelId="{DB2CC279-AF69-421B-BB4F-9749D1F8B3BF}">
      <dsp:nvSpPr>
        <dsp:cNvPr id="6" name="Скругленный прямоугольник 5"/>
        <dsp:cNvSpPr/>
      </dsp:nvSpPr>
      <dsp:spPr bwMode="white">
        <a:xfrm>
          <a:off x="5474538" y="4194270"/>
          <a:ext cx="10797039" cy="1473532"/>
        </a:xfrm>
        <a:prstGeom prst="roundRect">
          <a:avLst/>
        </a:prstGeom>
      </dsp:spPr>
      <dsp:style>
        <a:lnRef idx="2">
          <a:schemeClr val="accent2"/>
        </a:lnRef>
        <a:fillRef idx="1">
          <a:schemeClr val="lt1">
            <a:alpha val="90000"/>
          </a:schemeClr>
        </a:fillRef>
        <a:effectRef idx="0">
          <a:scrgbClr r="0" g="0" b="0"/>
        </a:effectRef>
        <a:fontRef idx="minor"/>
      </dsp:style>
      <dsp:txBody>
        <a:bodyPr lIns="220979" tIns="220979" rIns="220979" bIns="220979" anchor="ctr"/>
        <a:lstStyle>
          <a:lvl1pPr algn="ctr">
            <a:defRPr sz="5800"/>
          </a:lvl1pPr>
          <a:lvl2pPr marL="285750" indent="-285750" algn="ctr">
            <a:defRPr sz="4500"/>
          </a:lvl2pPr>
          <a:lvl3pPr marL="571500" indent="-285750" algn="ctr">
            <a:defRPr sz="4500"/>
          </a:lvl3pPr>
          <a:lvl4pPr marL="857250" indent="-285750" algn="ctr">
            <a:defRPr sz="4500"/>
          </a:lvl4pPr>
          <a:lvl5pPr marL="1143000" indent="-285750" algn="ctr">
            <a:defRPr sz="4500"/>
          </a:lvl5pPr>
          <a:lvl6pPr marL="1428750" indent="-285750" algn="ctr">
            <a:defRPr sz="4500"/>
          </a:lvl6pPr>
          <a:lvl7pPr marL="1714500" indent="-285750" algn="ctr">
            <a:defRPr sz="4500"/>
          </a:lvl7pPr>
          <a:lvl8pPr marL="2000250" indent="-285750" algn="ctr">
            <a:defRPr sz="4500"/>
          </a:lvl8pPr>
          <a:lvl9pPr marL="2286000" indent="-285750" algn="ctr">
            <a:defRPr sz="4500"/>
          </a:lvl9pPr>
        </a:lstStyle>
        <a:p>
          <a:pPr lvl="0">
            <a:lnSpc>
              <a:spcPct val="100000"/>
            </a:lnSpc>
            <a:spcBef>
              <a:spcPct val="0"/>
            </a:spcBef>
            <a:spcAft>
              <a:spcPct val="35000"/>
            </a:spcAft>
          </a:pPr>
          <a:r>
            <a:rPr lang="en-US" dirty="0">
              <a:solidFill>
                <a:schemeClr val="dk1"/>
              </a:solidFill>
            </a:rPr>
            <a:t> </a:t>
          </a:r>
          <a:endParaRPr>
            <a:solidFill>
              <a:schemeClr val="dk1"/>
            </a:solidFill>
          </a:endParaRPr>
        </a:p>
      </dsp:txBody>
      <dsp:txXfrm>
        <a:off x="5474538" y="4194270"/>
        <a:ext cx="10797039" cy="1473532"/>
      </dsp:txXfrm>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Sty" val="arr"/>
              <dgm:param type="endSty" val="noArr"/>
              <dgm:param type="begPts" val="auto"/>
              <dgm:param type="endPts" val="ct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varLst>
      <dgm:dir/>
      <dgm:resizeHandles/>
    </dgm:varLst>
    <dgm:alg type="composite"/>
    <dgm:shape xmlns:r="http://schemas.openxmlformats.org/officeDocument/2006/relationships" r:blip="">
      <dgm:adjLst/>
    </dgm:shape>
    <dgm:presOf/>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slideLayouts/_rels/slideLayout1.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hyperlink" Target="https://www.slidescarnival.com/" TargetMode="External"/><Relationship Id="rId5" Type="http://schemas.openxmlformats.org/officeDocument/2006/relationships/image" Target="../media/image11.png"/><Relationship Id="rId4" Type="http://schemas.openxmlformats.org/officeDocument/2006/relationships/image" Target="../media/image3.png"/><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4" Type="http://schemas.openxmlformats.org/officeDocument/2006/relationships/image" Target="../media/image8.png"/><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image" Target="../media/image12.png"/><Relationship Id="rId4" Type="http://schemas.openxmlformats.org/officeDocument/2006/relationships/image" Target="../media/image4.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image" Target="../media/image11.png"/><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matchingName="Custom Layout 1">
  <p:cSld name="1_Custom Layout 1">
    <p:spTree>
      <p:nvGrpSpPr>
        <p:cNvPr id="1" name="Shape 18"/>
        <p:cNvGrpSpPr/>
        <p:nvPr/>
      </p:nvGrpSpPr>
      <p:grpSpPr>
        <a:xfrm>
          <a:off x="0" y="0"/>
          <a:ext cx="0" cy="0"/>
          <a:chOff x="0" y="0"/>
          <a:chExt cx="0" cy="0"/>
        </a:xfrm>
      </p:grpSpPr>
      <p:sp>
        <p:nvSpPr>
          <p:cNvPr id="19" name="Google Shape;19;p3"/>
          <p:cNvSpPr txBox="1">
            <a:spLocks noGrp="1"/>
          </p:cNvSpPr>
          <p:nvPr>
            <p:ph type="title" hasCustomPrompt="1"/>
          </p:nvPr>
        </p:nvSpPr>
        <p:spPr>
          <a:xfrm>
            <a:off x="1212874" y="2533525"/>
            <a:ext cx="14705089" cy="3675522"/>
          </a:xfrm>
          <a:prstGeom prst="rect">
            <a:avLst/>
          </a:prstGeom>
        </p:spPr>
        <p:txBody>
          <a:bodyPr spcFirstLastPara="1" wrap="square" lIns="0" tIns="0" rIns="0" bIns="0" anchor="t" anchorCtr="0">
            <a:noAutofit/>
          </a:bodyPr>
          <a:lstStyle>
            <a:lvl1pPr lvl="0" algn="ctr">
              <a:spcBef>
                <a:spcPts val="0"/>
              </a:spcBef>
              <a:spcAft>
                <a:spcPts val="0"/>
              </a:spcAft>
              <a:buClr>
                <a:schemeClr val="lt1"/>
              </a:buClr>
              <a:buSzPts val="9600"/>
              <a:buNone/>
              <a:defRPr sz="8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Topic, 100, str</a:t>
            </a:r>
            <a:endParaRPr dirty="0"/>
          </a:p>
        </p:txBody>
      </p:sp>
      <p:sp>
        <p:nvSpPr>
          <p:cNvPr id="20" name="Google Shape;20;p3"/>
          <p:cNvSpPr/>
          <p:nvPr/>
        </p:nvSpPr>
        <p:spPr>
          <a:xfrm rot="508449">
            <a:off x="14054754" y="1444159"/>
            <a:ext cx="4006450" cy="3321712"/>
          </a:xfrm>
          <a:custGeom>
            <a:avLst/>
            <a:gdLst/>
            <a:ahLst/>
            <a:cxnLst/>
            <a:rect l="l" t="t" r="r" b="b"/>
            <a:pathLst>
              <a:path w="4002737" h="3318633" extrusionOk="0">
                <a:moveTo>
                  <a:pt x="0" y="0"/>
                </a:moveTo>
                <a:lnTo>
                  <a:pt x="4002737" y="0"/>
                </a:lnTo>
                <a:lnTo>
                  <a:pt x="4002737" y="3318633"/>
                </a:lnTo>
                <a:lnTo>
                  <a:pt x="0" y="3318633"/>
                </a:lnTo>
                <a:lnTo>
                  <a:pt x="0" y="0"/>
                </a:lnTo>
                <a:close/>
              </a:path>
            </a:pathLst>
          </a:custGeom>
          <a:blipFill rotWithShape="1">
            <a:blip r:embed="rId2"/>
            <a:stretch>
              <a:fillRect/>
            </a:stretch>
          </a:blipFill>
          <a:ln>
            <a:noFill/>
          </a:ln>
        </p:spPr>
      </p:sp>
      <p:sp>
        <p:nvSpPr>
          <p:cNvPr id="21" name="Google Shape;21;p3"/>
          <p:cNvSpPr/>
          <p:nvPr/>
        </p:nvSpPr>
        <p:spPr>
          <a:xfrm rot="-631368">
            <a:off x="742818" y="5358061"/>
            <a:ext cx="4007612" cy="5442436"/>
          </a:xfrm>
          <a:custGeom>
            <a:avLst/>
            <a:gdLst/>
            <a:ahLst/>
            <a:cxnLst/>
            <a:rect l="l" t="t" r="r" b="b"/>
            <a:pathLst>
              <a:path w="4010395" h="5446216" extrusionOk="0">
                <a:moveTo>
                  <a:pt x="0" y="0"/>
                </a:moveTo>
                <a:lnTo>
                  <a:pt x="4010395" y="0"/>
                </a:lnTo>
                <a:lnTo>
                  <a:pt x="4010395" y="5446216"/>
                </a:lnTo>
                <a:lnTo>
                  <a:pt x="0" y="5446216"/>
                </a:lnTo>
                <a:lnTo>
                  <a:pt x="0" y="0"/>
                </a:lnTo>
                <a:close/>
              </a:path>
            </a:pathLst>
          </a:custGeom>
          <a:blipFill rotWithShape="1">
            <a:blip r:embed="rId3"/>
            <a:stretch>
              <a:fillRect/>
            </a:stretch>
          </a:blipFill>
          <a:ln>
            <a:noFill/>
          </a:ln>
        </p:spPr>
      </p:sp>
      <p:sp>
        <p:nvSpPr>
          <p:cNvPr id="22" name="Google Shape;22;p3"/>
          <p:cNvSpPr/>
          <p:nvPr/>
        </p:nvSpPr>
        <p:spPr>
          <a:xfrm>
            <a:off x="5214708" y="7196816"/>
            <a:ext cx="3275336" cy="3386156"/>
          </a:xfrm>
          <a:custGeom>
            <a:avLst/>
            <a:gdLst/>
            <a:ahLst/>
            <a:cxnLst/>
            <a:rect l="l" t="t" r="r" b="b"/>
            <a:pathLst>
              <a:path w="3275336" h="3386156" extrusionOk="0">
                <a:moveTo>
                  <a:pt x="0" y="0"/>
                </a:moveTo>
                <a:lnTo>
                  <a:pt x="3275336" y="0"/>
                </a:lnTo>
                <a:lnTo>
                  <a:pt x="3275336" y="3386155"/>
                </a:lnTo>
                <a:lnTo>
                  <a:pt x="0" y="3386155"/>
                </a:lnTo>
                <a:lnTo>
                  <a:pt x="0" y="0"/>
                </a:lnTo>
                <a:close/>
              </a:path>
            </a:pathLst>
          </a:custGeom>
          <a:blipFill rotWithShape="1">
            <a:blip r:embed="rId4"/>
            <a:stretch>
              <a:fillRect/>
            </a:stretch>
          </a:blipFill>
          <a:ln>
            <a:noFill/>
          </a:ln>
        </p:spPr>
      </p:sp>
      <p:sp>
        <p:nvSpPr>
          <p:cNvPr id="23" name="Google Shape;23;p3"/>
          <p:cNvSpPr/>
          <p:nvPr/>
        </p:nvSpPr>
        <p:spPr>
          <a:xfrm rot="552203">
            <a:off x="12015076" y="627250"/>
            <a:ext cx="1458196" cy="2358847"/>
          </a:xfrm>
          <a:custGeom>
            <a:avLst/>
            <a:gdLst/>
            <a:ahLst/>
            <a:cxnLst/>
            <a:rect l="l" t="t" r="r" b="b"/>
            <a:pathLst>
              <a:path w="1457645" h="2357956" extrusionOk="0">
                <a:moveTo>
                  <a:pt x="0" y="0"/>
                </a:moveTo>
                <a:lnTo>
                  <a:pt x="1457646" y="0"/>
                </a:lnTo>
                <a:lnTo>
                  <a:pt x="1457646" y="2357956"/>
                </a:lnTo>
                <a:lnTo>
                  <a:pt x="0" y="2357956"/>
                </a:lnTo>
                <a:lnTo>
                  <a:pt x="0" y="0"/>
                </a:lnTo>
                <a:close/>
              </a:path>
            </a:pathLst>
          </a:custGeom>
          <a:blipFill rotWithShape="1">
            <a:blip r:embed="rId5"/>
            <a:stretch>
              <a:fillRect/>
            </a:stretch>
          </a:blipFill>
          <a:ln>
            <a:noFill/>
          </a:ln>
        </p:spPr>
      </p:sp>
      <p:grpSp>
        <p:nvGrpSpPr>
          <p:cNvPr id="24" name="Google Shape;24;p3"/>
          <p:cNvGrpSpPr/>
          <p:nvPr/>
        </p:nvGrpSpPr>
        <p:grpSpPr>
          <a:xfrm>
            <a:off x="9581801" y="6627913"/>
            <a:ext cx="7052427" cy="2830589"/>
            <a:chOff x="0" y="-38100"/>
            <a:chExt cx="1857417" cy="745500"/>
          </a:xfrm>
        </p:grpSpPr>
        <p:sp>
          <p:nvSpPr>
            <p:cNvPr id="25" name="Google Shape;25;p3"/>
            <p:cNvSpPr/>
            <p:nvPr/>
          </p:nvSpPr>
          <p:spPr>
            <a:xfrm>
              <a:off x="0" y="0"/>
              <a:ext cx="1857417" cy="707384"/>
            </a:xfrm>
            <a:custGeom>
              <a:avLst/>
              <a:gdLst/>
              <a:ahLst/>
              <a:cxnLst/>
              <a:rect l="l" t="t" r="r" b="b"/>
              <a:pathLst>
                <a:path w="1857417" h="707384" extrusionOk="0">
                  <a:moveTo>
                    <a:pt x="0" y="0"/>
                  </a:moveTo>
                  <a:lnTo>
                    <a:pt x="1857417" y="0"/>
                  </a:lnTo>
                  <a:lnTo>
                    <a:pt x="1857417" y="707384"/>
                  </a:lnTo>
                  <a:lnTo>
                    <a:pt x="0" y="707384"/>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26" name="Google Shape;26;p3"/>
            <p:cNvSpPr txBox="1"/>
            <p:nvPr/>
          </p:nvSpPr>
          <p:spPr>
            <a:xfrm>
              <a:off x="0" y="-38100"/>
              <a:ext cx="1857300" cy="745500"/>
            </a:xfrm>
            <a:prstGeom prst="rect">
              <a:avLst/>
            </a:prstGeom>
            <a:noFill/>
            <a:ln>
              <a:noFill/>
            </a:ln>
          </p:spPr>
          <p:txBody>
            <a:bodyPr spcFirstLastPara="1" wrap="square" lIns="50800" tIns="50800" rIns="50800" bIns="50800"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29" name="Google Shape;29;p3"/>
          <p:cNvSpPr txBox="1">
            <a:spLocks noGrp="1"/>
          </p:cNvSpPr>
          <p:nvPr>
            <p:ph type="body" idx="3" hasCustomPrompt="1"/>
          </p:nvPr>
        </p:nvSpPr>
        <p:spPr>
          <a:xfrm>
            <a:off x="10298063" y="7118975"/>
            <a:ext cx="5619900" cy="1920600"/>
          </a:xfrm>
          <a:prstGeom prst="rect">
            <a:avLst/>
          </a:prstGeom>
        </p:spPr>
        <p:txBody>
          <a:bodyPr spcFirstLastPara="1" wrap="square" lIns="0" tIns="0" rIns="0" bIns="0" anchor="t" anchorCtr="0">
            <a:noAutofit/>
          </a:bodyPr>
          <a:lstStyle>
            <a:lvl1pPr marL="76200" lvl="0" indent="0" algn="ctr">
              <a:spcBef>
                <a:spcPts val="640"/>
              </a:spcBef>
              <a:spcAft>
                <a:spcPts val="0"/>
              </a:spcAft>
              <a:buSzPts val="2400"/>
              <a:buNone/>
              <a:defRPr sz="2400"/>
            </a:lvl1pPr>
            <a:lvl2pPr marL="914400" lvl="1" indent="-381000" algn="ctr">
              <a:spcBef>
                <a:spcPts val="560"/>
              </a:spcBef>
              <a:spcAft>
                <a:spcPts val="0"/>
              </a:spcAft>
              <a:buSzPts val="2400"/>
              <a:buChar char="–"/>
              <a:defRPr sz="2400"/>
            </a:lvl2pPr>
            <a:lvl3pPr marL="1371600" lvl="2" indent="-381000" algn="ctr">
              <a:spcBef>
                <a:spcPts val="480"/>
              </a:spcBef>
              <a:spcAft>
                <a:spcPts val="0"/>
              </a:spcAft>
              <a:buSzPts val="2400"/>
              <a:buChar char="•"/>
              <a:defRPr sz="2400"/>
            </a:lvl3pPr>
            <a:lvl4pPr marL="1828800" lvl="3" indent="-381000" algn="ctr">
              <a:spcBef>
                <a:spcPts val="400"/>
              </a:spcBef>
              <a:spcAft>
                <a:spcPts val="0"/>
              </a:spcAft>
              <a:buSzPts val="2400"/>
              <a:buChar char="–"/>
              <a:defRPr sz="2400"/>
            </a:lvl4pPr>
            <a:lvl5pPr marL="2286000" lvl="4" indent="-381000" algn="ctr">
              <a:spcBef>
                <a:spcPts val="400"/>
              </a:spcBef>
              <a:spcAft>
                <a:spcPts val="0"/>
              </a:spcAft>
              <a:buSzPts val="2400"/>
              <a:buChar char="»"/>
              <a:defRPr sz="2400"/>
            </a:lvl5pPr>
            <a:lvl6pPr marL="2743200" lvl="5" indent="-381000" algn="ctr">
              <a:spcBef>
                <a:spcPts val="400"/>
              </a:spcBef>
              <a:spcAft>
                <a:spcPts val="0"/>
              </a:spcAft>
              <a:buSzPts val="2400"/>
              <a:buChar char="•"/>
              <a:defRPr sz="2400"/>
            </a:lvl6pPr>
            <a:lvl7pPr marL="3200400" lvl="6" indent="-381000" algn="ctr">
              <a:spcBef>
                <a:spcPts val="400"/>
              </a:spcBef>
              <a:spcAft>
                <a:spcPts val="0"/>
              </a:spcAft>
              <a:buSzPts val="2400"/>
              <a:buChar char="•"/>
              <a:defRPr sz="2400"/>
            </a:lvl7pPr>
            <a:lvl8pPr marL="3657600" lvl="7" indent="-381000" algn="ctr">
              <a:spcBef>
                <a:spcPts val="400"/>
              </a:spcBef>
              <a:spcAft>
                <a:spcPts val="0"/>
              </a:spcAft>
              <a:buSzPts val="2400"/>
              <a:buChar char="•"/>
              <a:defRPr sz="2400"/>
            </a:lvl8pPr>
            <a:lvl9pPr marL="4114800" lvl="8" indent="-381000" algn="ctr">
              <a:spcBef>
                <a:spcPts val="400"/>
              </a:spcBef>
              <a:spcAft>
                <a:spcPts val="0"/>
              </a:spcAft>
              <a:buSzPts val="2400"/>
              <a:buChar char="•"/>
              <a:defRPr sz="2400"/>
            </a:lvl9pPr>
          </a:lstStyle>
          <a:p>
            <a:r>
              <a:rPr lang="en-US" dirty="0" err="1"/>
              <a:t>Auhtor</a:t>
            </a:r>
            <a:r>
              <a:rPr lang="en-US" dirty="0"/>
              <a:t>, 140, str</a:t>
            </a: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matchingName="Custom Layout 10">
  <p:cSld name="CUSTOM_9">
    <p:spTree>
      <p:nvGrpSpPr>
        <p:cNvPr id="1" name="Shape 163"/>
        <p:cNvGrpSpPr/>
        <p:nvPr/>
      </p:nvGrpSpPr>
      <p:grpSpPr>
        <a:xfrm>
          <a:off x="0" y="0"/>
          <a:ext cx="0" cy="0"/>
          <a:chOff x="0" y="0"/>
          <a:chExt cx="0" cy="0"/>
        </a:xfrm>
      </p:grpSpPr>
      <p:sp>
        <p:nvSpPr>
          <p:cNvPr id="164" name="Google Shape;164;p12"/>
          <p:cNvSpPr txBox="1">
            <a:spLocks noGrp="1"/>
          </p:cNvSpPr>
          <p:nvPr>
            <p:ph type="title" hasCustomPrompt="1"/>
          </p:nvPr>
        </p:nvSpPr>
        <p:spPr>
          <a:xfrm>
            <a:off x="588525" y="2115875"/>
            <a:ext cx="5888400" cy="2462700"/>
          </a:xfrm>
          <a:prstGeom prst="rect">
            <a:avLst/>
          </a:prstGeom>
        </p:spPr>
        <p:txBody>
          <a:bodyPr spcFirstLastPara="1" wrap="square" lIns="0" tIns="0" rIns="0" bIns="0" anchor="t" anchorCtr="0">
            <a:noAutofit/>
          </a:bodyPr>
          <a:lstStyle>
            <a:lvl1pPr lvl="0" algn="l" rtl="0">
              <a:spcBef>
                <a:spcPts val="0"/>
              </a:spcBef>
              <a:spcAft>
                <a:spcPts val="0"/>
              </a:spcAft>
              <a:buSzPts val="8000"/>
              <a:buNone/>
              <a:defRPr sz="5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US" dirty="0"/>
              <a:t>Title, 60, str</a:t>
            </a:r>
            <a:endParaRPr dirty="0"/>
          </a:p>
        </p:txBody>
      </p:sp>
      <p:pic>
        <p:nvPicPr>
          <p:cNvPr id="165" name="Google Shape;165;p12"/>
          <p:cNvPicPr preferRelativeResize="0"/>
          <p:nvPr/>
        </p:nvPicPr>
        <p:blipFill>
          <a:blip r:embed="rId2"/>
          <a:stretch>
            <a:fillRect/>
          </a:stretch>
        </p:blipFill>
        <p:spPr>
          <a:xfrm>
            <a:off x="6884850" y="1731875"/>
            <a:ext cx="5219026" cy="7098358"/>
          </a:xfrm>
          <a:prstGeom prst="rect">
            <a:avLst/>
          </a:prstGeom>
          <a:noFill/>
          <a:ln>
            <a:noFill/>
          </a:ln>
        </p:spPr>
      </p:pic>
      <p:grpSp>
        <p:nvGrpSpPr>
          <p:cNvPr id="166" name="Google Shape;166;p12"/>
          <p:cNvGrpSpPr/>
          <p:nvPr/>
        </p:nvGrpSpPr>
        <p:grpSpPr>
          <a:xfrm>
            <a:off x="12827754" y="2562873"/>
            <a:ext cx="6856038" cy="1586094"/>
            <a:chOff x="0" y="-38100"/>
            <a:chExt cx="2067064" cy="478200"/>
          </a:xfrm>
        </p:grpSpPr>
        <p:sp>
          <p:nvSpPr>
            <p:cNvPr id="167" name="Google Shape;167;p12"/>
            <p:cNvSpPr/>
            <p:nvPr/>
          </p:nvSpPr>
          <p:spPr>
            <a:xfrm>
              <a:off x="0" y="0"/>
              <a:ext cx="2067064" cy="440055"/>
            </a:xfrm>
            <a:custGeom>
              <a:avLst/>
              <a:gdLst/>
              <a:ahLst/>
              <a:cxnLst/>
              <a:rect l="l" t="t" r="r" b="b"/>
              <a:pathLst>
                <a:path w="2067064" h="440055" extrusionOk="0">
                  <a:moveTo>
                    <a:pt x="0" y="0"/>
                  </a:moveTo>
                  <a:lnTo>
                    <a:pt x="2067064" y="0"/>
                  </a:lnTo>
                  <a:lnTo>
                    <a:pt x="2067064" y="440055"/>
                  </a:lnTo>
                  <a:lnTo>
                    <a:pt x="0" y="440055"/>
                  </a:lnTo>
                  <a:close/>
                </a:path>
              </a:pathLst>
            </a:custGeom>
            <a:solidFill>
              <a:srgbClr val="FF8681"/>
            </a:solidFill>
            <a:ln w="38100" cap="sq" cmpd="sng">
              <a:solidFill>
                <a:srgbClr val="FF8681"/>
              </a:solidFill>
              <a:prstDash val="solid"/>
              <a:miter lim="8000"/>
              <a:headEnd type="none" w="sm" len="sm"/>
              <a:tailEnd type="none" w="sm" len="sm"/>
            </a:ln>
          </p:spPr>
        </p:sp>
        <p:sp>
          <p:nvSpPr>
            <p:cNvPr id="168" name="Google Shape;168;p12"/>
            <p:cNvSpPr txBox="1"/>
            <p:nvPr/>
          </p:nvSpPr>
          <p:spPr>
            <a:xfrm>
              <a:off x="0" y="-38100"/>
              <a:ext cx="2067000" cy="4782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69" name="Google Shape;169;p12"/>
          <p:cNvSpPr txBox="1"/>
          <p:nvPr/>
        </p:nvSpPr>
        <p:spPr>
          <a:xfrm>
            <a:off x="13118885" y="2916270"/>
            <a:ext cx="2080500" cy="8619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rPr>
              <a:t>01</a:t>
            </a:r>
            <a:endPar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endParaRPr>
          </a:p>
        </p:txBody>
      </p:sp>
      <p:grpSp>
        <p:nvGrpSpPr>
          <p:cNvPr id="170" name="Google Shape;170;p12"/>
          <p:cNvGrpSpPr/>
          <p:nvPr/>
        </p:nvGrpSpPr>
        <p:grpSpPr>
          <a:xfrm>
            <a:off x="12827754" y="4715729"/>
            <a:ext cx="6856038" cy="1586094"/>
            <a:chOff x="0" y="-38100"/>
            <a:chExt cx="2067064" cy="478200"/>
          </a:xfrm>
        </p:grpSpPr>
        <p:sp>
          <p:nvSpPr>
            <p:cNvPr id="171" name="Google Shape;171;p12"/>
            <p:cNvSpPr/>
            <p:nvPr/>
          </p:nvSpPr>
          <p:spPr>
            <a:xfrm>
              <a:off x="0" y="0"/>
              <a:ext cx="2067064" cy="440055"/>
            </a:xfrm>
            <a:custGeom>
              <a:avLst/>
              <a:gdLst/>
              <a:ahLst/>
              <a:cxnLst/>
              <a:rect l="l" t="t" r="r" b="b"/>
              <a:pathLst>
                <a:path w="2067064" h="440055" extrusionOk="0">
                  <a:moveTo>
                    <a:pt x="0" y="0"/>
                  </a:moveTo>
                  <a:lnTo>
                    <a:pt x="2067064" y="0"/>
                  </a:lnTo>
                  <a:lnTo>
                    <a:pt x="2067064" y="440055"/>
                  </a:lnTo>
                  <a:lnTo>
                    <a:pt x="0" y="440055"/>
                  </a:lnTo>
                  <a:close/>
                </a:path>
              </a:pathLst>
            </a:custGeom>
            <a:solidFill>
              <a:srgbClr val="FF8681"/>
            </a:solidFill>
            <a:ln w="38100" cap="sq" cmpd="sng">
              <a:solidFill>
                <a:srgbClr val="FF8681"/>
              </a:solidFill>
              <a:prstDash val="solid"/>
              <a:miter lim="8000"/>
              <a:headEnd type="none" w="sm" len="sm"/>
              <a:tailEnd type="none" w="sm" len="sm"/>
            </a:ln>
          </p:spPr>
        </p:sp>
        <p:sp>
          <p:nvSpPr>
            <p:cNvPr id="172" name="Google Shape;172;p12"/>
            <p:cNvSpPr txBox="1"/>
            <p:nvPr/>
          </p:nvSpPr>
          <p:spPr>
            <a:xfrm>
              <a:off x="0" y="-38100"/>
              <a:ext cx="2067000" cy="4782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73" name="Google Shape;173;p12"/>
          <p:cNvSpPr txBox="1"/>
          <p:nvPr/>
        </p:nvSpPr>
        <p:spPr>
          <a:xfrm>
            <a:off x="13118885" y="5069126"/>
            <a:ext cx="2080500" cy="8619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rPr>
              <a:t>02</a:t>
            </a:r>
            <a:endPar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endParaRPr>
          </a:p>
        </p:txBody>
      </p:sp>
      <p:grpSp>
        <p:nvGrpSpPr>
          <p:cNvPr id="174" name="Google Shape;174;p12"/>
          <p:cNvGrpSpPr/>
          <p:nvPr/>
        </p:nvGrpSpPr>
        <p:grpSpPr>
          <a:xfrm>
            <a:off x="12827754" y="6868585"/>
            <a:ext cx="6856038" cy="1586094"/>
            <a:chOff x="0" y="-38100"/>
            <a:chExt cx="2067064" cy="478200"/>
          </a:xfrm>
        </p:grpSpPr>
        <p:sp>
          <p:nvSpPr>
            <p:cNvPr id="175" name="Google Shape;175;p12"/>
            <p:cNvSpPr/>
            <p:nvPr/>
          </p:nvSpPr>
          <p:spPr>
            <a:xfrm>
              <a:off x="0" y="0"/>
              <a:ext cx="2067064" cy="440055"/>
            </a:xfrm>
            <a:custGeom>
              <a:avLst/>
              <a:gdLst/>
              <a:ahLst/>
              <a:cxnLst/>
              <a:rect l="l" t="t" r="r" b="b"/>
              <a:pathLst>
                <a:path w="2067064" h="440055" extrusionOk="0">
                  <a:moveTo>
                    <a:pt x="0" y="0"/>
                  </a:moveTo>
                  <a:lnTo>
                    <a:pt x="2067064" y="0"/>
                  </a:lnTo>
                  <a:lnTo>
                    <a:pt x="2067064" y="440055"/>
                  </a:lnTo>
                  <a:lnTo>
                    <a:pt x="0" y="440055"/>
                  </a:lnTo>
                  <a:close/>
                </a:path>
              </a:pathLst>
            </a:custGeom>
            <a:solidFill>
              <a:srgbClr val="FF8681"/>
            </a:solidFill>
            <a:ln w="38100" cap="sq" cmpd="sng">
              <a:solidFill>
                <a:srgbClr val="FF8681"/>
              </a:solidFill>
              <a:prstDash val="solid"/>
              <a:miter lim="8000"/>
              <a:headEnd type="none" w="sm" len="sm"/>
              <a:tailEnd type="none" w="sm" len="sm"/>
            </a:ln>
          </p:spPr>
        </p:sp>
        <p:sp>
          <p:nvSpPr>
            <p:cNvPr id="176" name="Google Shape;176;p12"/>
            <p:cNvSpPr txBox="1"/>
            <p:nvPr/>
          </p:nvSpPr>
          <p:spPr>
            <a:xfrm>
              <a:off x="0" y="-38100"/>
              <a:ext cx="2067000" cy="4782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77" name="Google Shape;177;p12"/>
          <p:cNvSpPr txBox="1"/>
          <p:nvPr/>
        </p:nvSpPr>
        <p:spPr>
          <a:xfrm>
            <a:off x="13118885" y="7221982"/>
            <a:ext cx="2080500" cy="8619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rPr>
              <a:t>03</a:t>
            </a:r>
            <a:endPar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endParaRPr>
          </a:p>
        </p:txBody>
      </p:sp>
      <p:sp>
        <p:nvSpPr>
          <p:cNvPr id="178" name="Google Shape;178;p12"/>
          <p:cNvSpPr txBox="1">
            <a:spLocks noGrp="1"/>
          </p:cNvSpPr>
          <p:nvPr>
            <p:ph type="body" idx="1" hasCustomPrompt="1"/>
          </p:nvPr>
        </p:nvSpPr>
        <p:spPr>
          <a:xfrm>
            <a:off x="588649" y="5173849"/>
            <a:ext cx="5888275" cy="3526013"/>
          </a:xfrm>
          <a:prstGeom prst="rect">
            <a:avLst/>
          </a:prstGeom>
        </p:spPr>
        <p:txBody>
          <a:bodyPr spcFirstLastPara="1" wrap="square" lIns="0" tIns="0" rIns="0" bIns="0" anchor="t" anchorCtr="0">
            <a:noAutofit/>
          </a:bodyPr>
          <a:lstStyle>
            <a:lvl1pPr marL="130175" lvl="0" indent="0" rtl="0">
              <a:spcBef>
                <a:spcPts val="640"/>
              </a:spcBef>
              <a:spcAft>
                <a:spcPts val="0"/>
              </a:spcAft>
              <a:buSzPts val="1550"/>
              <a:buNone/>
              <a:defRPr/>
            </a:lvl1pPr>
            <a:lvl2pPr marL="914400" lvl="1" indent="-327025" rtl="0">
              <a:spcBef>
                <a:spcPts val="560"/>
              </a:spcBef>
              <a:spcAft>
                <a:spcPts val="0"/>
              </a:spcAft>
              <a:buSzPts val="1550"/>
              <a:buChar char="–"/>
              <a:defRPr/>
            </a:lvl2pPr>
            <a:lvl3pPr marL="1371600" lvl="2" indent="-327025" rtl="0">
              <a:spcBef>
                <a:spcPts val="480"/>
              </a:spcBef>
              <a:spcAft>
                <a:spcPts val="0"/>
              </a:spcAft>
              <a:buSzPts val="1550"/>
              <a:buChar char="•"/>
              <a:defRPr/>
            </a:lvl3pPr>
            <a:lvl4pPr marL="1828800" lvl="3" indent="-327025" rtl="0">
              <a:spcBef>
                <a:spcPts val="400"/>
              </a:spcBef>
              <a:spcAft>
                <a:spcPts val="0"/>
              </a:spcAft>
              <a:buSzPts val="1550"/>
              <a:buChar char="–"/>
              <a:defRPr/>
            </a:lvl4pPr>
            <a:lvl5pPr marL="2286000" lvl="4" indent="-327025" rtl="0">
              <a:spcBef>
                <a:spcPts val="400"/>
              </a:spcBef>
              <a:spcAft>
                <a:spcPts val="0"/>
              </a:spcAft>
              <a:buSzPts val="1550"/>
              <a:buChar char="»"/>
              <a:defRPr/>
            </a:lvl5pPr>
            <a:lvl6pPr marL="2743200" lvl="5" indent="-327025" rtl="0">
              <a:spcBef>
                <a:spcPts val="400"/>
              </a:spcBef>
              <a:spcAft>
                <a:spcPts val="0"/>
              </a:spcAft>
              <a:buSzPts val="1550"/>
              <a:buChar char="•"/>
              <a:defRPr/>
            </a:lvl6pPr>
            <a:lvl7pPr marL="3200400" lvl="6" indent="-327025" rtl="0">
              <a:spcBef>
                <a:spcPts val="400"/>
              </a:spcBef>
              <a:spcAft>
                <a:spcPts val="0"/>
              </a:spcAft>
              <a:buSzPts val="1550"/>
              <a:buChar char="•"/>
              <a:defRPr/>
            </a:lvl7pPr>
            <a:lvl8pPr marL="3657600" lvl="7" indent="-327025" rtl="0">
              <a:spcBef>
                <a:spcPts val="400"/>
              </a:spcBef>
              <a:spcAft>
                <a:spcPts val="0"/>
              </a:spcAft>
              <a:buSzPts val="1550"/>
              <a:buChar char="•"/>
              <a:defRPr/>
            </a:lvl8pPr>
            <a:lvl9pPr marL="4114800" lvl="8" indent="-327025" rtl="0">
              <a:spcBef>
                <a:spcPts val="400"/>
              </a:spcBef>
              <a:spcAft>
                <a:spcPts val="0"/>
              </a:spcAft>
              <a:buSzPts val="1550"/>
              <a:buChar char="•"/>
              <a:defRPr/>
            </a:lvl9pPr>
          </a:lstStyle>
          <a:p>
            <a:r>
              <a:rPr lang="en-US" dirty="0"/>
              <a:t>Summary,  350,  str</a:t>
            </a:r>
            <a:endParaRPr dirty="0"/>
          </a:p>
        </p:txBody>
      </p:sp>
      <p:sp>
        <p:nvSpPr>
          <p:cNvPr id="180" name="Google Shape;180;p12"/>
          <p:cNvSpPr txBox="1">
            <a:spLocks noGrp="1"/>
          </p:cNvSpPr>
          <p:nvPr>
            <p:ph type="body" idx="3" hasCustomPrompt="1"/>
          </p:nvPr>
        </p:nvSpPr>
        <p:spPr>
          <a:xfrm>
            <a:off x="14455925" y="2933674"/>
            <a:ext cx="3599700" cy="988277"/>
          </a:xfrm>
          <a:prstGeom prst="rect">
            <a:avLst/>
          </a:prstGeom>
        </p:spPr>
        <p:txBody>
          <a:bodyPr spcFirstLastPara="1" wrap="square" lIns="0" tIns="0" rIns="0" bIns="0" anchor="t" anchorCtr="0">
            <a:noAutofit/>
          </a:bodyPr>
          <a:lstStyle>
            <a:lvl1pPr marL="130175" lvl="0" indent="0" rtl="0">
              <a:spcBef>
                <a:spcPts val="640"/>
              </a:spcBef>
              <a:spcAft>
                <a:spcPts val="0"/>
              </a:spcAft>
              <a:buSzPts val="1550"/>
              <a:buNone/>
              <a:defRPr/>
            </a:lvl1pPr>
            <a:lvl2pPr marL="914400" lvl="1" indent="-327025" rtl="0">
              <a:spcBef>
                <a:spcPts val="560"/>
              </a:spcBef>
              <a:spcAft>
                <a:spcPts val="0"/>
              </a:spcAft>
              <a:buSzPts val="1550"/>
              <a:buChar char="–"/>
              <a:defRPr/>
            </a:lvl2pPr>
            <a:lvl3pPr marL="1371600" lvl="2" indent="-327025" rtl="0">
              <a:spcBef>
                <a:spcPts val="480"/>
              </a:spcBef>
              <a:spcAft>
                <a:spcPts val="0"/>
              </a:spcAft>
              <a:buSzPts val="1550"/>
              <a:buChar char="•"/>
              <a:defRPr/>
            </a:lvl3pPr>
            <a:lvl4pPr marL="1828800" lvl="3" indent="-327025" rtl="0">
              <a:spcBef>
                <a:spcPts val="400"/>
              </a:spcBef>
              <a:spcAft>
                <a:spcPts val="0"/>
              </a:spcAft>
              <a:buSzPts val="1550"/>
              <a:buChar char="–"/>
              <a:defRPr/>
            </a:lvl4pPr>
            <a:lvl5pPr marL="2286000" lvl="4" indent="-327025" rtl="0">
              <a:spcBef>
                <a:spcPts val="400"/>
              </a:spcBef>
              <a:spcAft>
                <a:spcPts val="0"/>
              </a:spcAft>
              <a:buSzPts val="1550"/>
              <a:buChar char="»"/>
              <a:defRPr/>
            </a:lvl5pPr>
            <a:lvl6pPr marL="2743200" lvl="5" indent="-327025" rtl="0">
              <a:spcBef>
                <a:spcPts val="400"/>
              </a:spcBef>
              <a:spcAft>
                <a:spcPts val="0"/>
              </a:spcAft>
              <a:buSzPts val="1550"/>
              <a:buChar char="•"/>
              <a:defRPr/>
            </a:lvl6pPr>
            <a:lvl7pPr marL="3200400" lvl="6" indent="-327025" rtl="0">
              <a:spcBef>
                <a:spcPts val="400"/>
              </a:spcBef>
              <a:spcAft>
                <a:spcPts val="0"/>
              </a:spcAft>
              <a:buSzPts val="1550"/>
              <a:buChar char="•"/>
              <a:defRPr/>
            </a:lvl7pPr>
            <a:lvl8pPr marL="3657600" lvl="7" indent="-327025" rtl="0">
              <a:spcBef>
                <a:spcPts val="400"/>
              </a:spcBef>
              <a:spcAft>
                <a:spcPts val="0"/>
              </a:spcAft>
              <a:buSzPts val="1550"/>
              <a:buChar char="•"/>
              <a:defRPr/>
            </a:lvl8pPr>
            <a:lvl9pPr marL="4114800" lvl="8" indent="-327025" rtl="0">
              <a:spcBef>
                <a:spcPts val="400"/>
              </a:spcBef>
              <a:spcAft>
                <a:spcPts val="0"/>
              </a:spcAft>
              <a:buSzPts val="1550"/>
              <a:buChar char="•"/>
              <a:defRPr/>
            </a:lvl9pPr>
          </a:lstStyle>
          <a:p>
            <a:r>
              <a:rPr lang="en-US" dirty="0"/>
              <a:t>Content1, 20, str</a:t>
            </a:r>
            <a:endParaRPr dirty="0"/>
          </a:p>
        </p:txBody>
      </p:sp>
      <p:sp>
        <p:nvSpPr>
          <p:cNvPr id="181" name="Google Shape;181;p12"/>
          <p:cNvSpPr txBox="1">
            <a:spLocks noGrp="1"/>
          </p:cNvSpPr>
          <p:nvPr>
            <p:ph type="body" idx="4" hasCustomPrompt="1"/>
          </p:nvPr>
        </p:nvSpPr>
        <p:spPr>
          <a:xfrm>
            <a:off x="14455925" y="5077824"/>
            <a:ext cx="3599700" cy="988277"/>
          </a:xfrm>
          <a:prstGeom prst="rect">
            <a:avLst/>
          </a:prstGeom>
        </p:spPr>
        <p:txBody>
          <a:bodyPr spcFirstLastPara="1" wrap="square" lIns="0" tIns="0" rIns="0" bIns="0" anchor="t" anchorCtr="0">
            <a:noAutofit/>
          </a:bodyPr>
          <a:lstStyle>
            <a:lvl1pPr marL="130175" lvl="0" indent="0" rtl="0">
              <a:spcBef>
                <a:spcPts val="640"/>
              </a:spcBef>
              <a:spcAft>
                <a:spcPts val="0"/>
              </a:spcAft>
              <a:buSzPts val="1550"/>
              <a:buNone/>
              <a:defRPr/>
            </a:lvl1pPr>
            <a:lvl2pPr marL="914400" lvl="1" indent="-327025" rtl="0">
              <a:spcBef>
                <a:spcPts val="560"/>
              </a:spcBef>
              <a:spcAft>
                <a:spcPts val="0"/>
              </a:spcAft>
              <a:buSzPts val="1550"/>
              <a:buChar char="–"/>
              <a:defRPr/>
            </a:lvl2pPr>
            <a:lvl3pPr marL="1371600" lvl="2" indent="-327025" rtl="0">
              <a:spcBef>
                <a:spcPts val="480"/>
              </a:spcBef>
              <a:spcAft>
                <a:spcPts val="0"/>
              </a:spcAft>
              <a:buSzPts val="1550"/>
              <a:buChar char="•"/>
              <a:defRPr/>
            </a:lvl3pPr>
            <a:lvl4pPr marL="1828800" lvl="3" indent="-327025" rtl="0">
              <a:spcBef>
                <a:spcPts val="400"/>
              </a:spcBef>
              <a:spcAft>
                <a:spcPts val="0"/>
              </a:spcAft>
              <a:buSzPts val="1550"/>
              <a:buChar char="–"/>
              <a:defRPr/>
            </a:lvl4pPr>
            <a:lvl5pPr marL="2286000" lvl="4" indent="-327025" rtl="0">
              <a:spcBef>
                <a:spcPts val="400"/>
              </a:spcBef>
              <a:spcAft>
                <a:spcPts val="0"/>
              </a:spcAft>
              <a:buSzPts val="1550"/>
              <a:buChar char="»"/>
              <a:defRPr/>
            </a:lvl5pPr>
            <a:lvl6pPr marL="2743200" lvl="5" indent="-327025" rtl="0">
              <a:spcBef>
                <a:spcPts val="400"/>
              </a:spcBef>
              <a:spcAft>
                <a:spcPts val="0"/>
              </a:spcAft>
              <a:buSzPts val="1550"/>
              <a:buChar char="•"/>
              <a:defRPr/>
            </a:lvl6pPr>
            <a:lvl7pPr marL="3200400" lvl="6" indent="-327025" rtl="0">
              <a:spcBef>
                <a:spcPts val="400"/>
              </a:spcBef>
              <a:spcAft>
                <a:spcPts val="0"/>
              </a:spcAft>
              <a:buSzPts val="1550"/>
              <a:buChar char="•"/>
              <a:defRPr/>
            </a:lvl7pPr>
            <a:lvl8pPr marL="3657600" lvl="7" indent="-327025" rtl="0">
              <a:spcBef>
                <a:spcPts val="400"/>
              </a:spcBef>
              <a:spcAft>
                <a:spcPts val="0"/>
              </a:spcAft>
              <a:buSzPts val="1550"/>
              <a:buChar char="•"/>
              <a:defRPr/>
            </a:lvl8pPr>
            <a:lvl9pPr marL="4114800" lvl="8" indent="-327025" rtl="0">
              <a:spcBef>
                <a:spcPts val="400"/>
              </a:spcBef>
              <a:spcAft>
                <a:spcPts val="0"/>
              </a:spcAft>
              <a:buSzPts val="1550"/>
              <a:buChar char="•"/>
              <a:defRPr/>
            </a:lvl9pPr>
          </a:lstStyle>
          <a:p>
            <a:pPr marL="130175" marR="0" lvl="0" indent="0" algn="l"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Content2, 120, str</a:t>
            </a:r>
            <a:endParaRPr lang="en-US" dirty="0"/>
          </a:p>
        </p:txBody>
      </p:sp>
      <p:sp>
        <p:nvSpPr>
          <p:cNvPr id="182" name="Google Shape;182;p12"/>
          <p:cNvSpPr txBox="1">
            <a:spLocks noGrp="1"/>
          </p:cNvSpPr>
          <p:nvPr>
            <p:ph type="body" idx="5" hasCustomPrompt="1"/>
          </p:nvPr>
        </p:nvSpPr>
        <p:spPr>
          <a:xfrm>
            <a:off x="14455925" y="7221974"/>
            <a:ext cx="3599700" cy="988277"/>
          </a:xfrm>
          <a:prstGeom prst="rect">
            <a:avLst/>
          </a:prstGeom>
        </p:spPr>
        <p:txBody>
          <a:bodyPr spcFirstLastPara="1" wrap="square" lIns="0" tIns="0" rIns="0" bIns="0" anchor="t" anchorCtr="0">
            <a:noAutofit/>
          </a:bodyPr>
          <a:lstStyle>
            <a:lvl1pPr marL="130175" lvl="0" indent="0" rtl="0">
              <a:spcBef>
                <a:spcPts val="640"/>
              </a:spcBef>
              <a:spcAft>
                <a:spcPts val="0"/>
              </a:spcAft>
              <a:buSzPts val="1550"/>
              <a:buNone/>
              <a:defRPr/>
            </a:lvl1pPr>
            <a:lvl2pPr marL="914400" lvl="1" indent="-327025" rtl="0">
              <a:spcBef>
                <a:spcPts val="560"/>
              </a:spcBef>
              <a:spcAft>
                <a:spcPts val="0"/>
              </a:spcAft>
              <a:buSzPts val="1550"/>
              <a:buChar char="–"/>
              <a:defRPr/>
            </a:lvl2pPr>
            <a:lvl3pPr marL="1371600" lvl="2" indent="-327025" rtl="0">
              <a:spcBef>
                <a:spcPts val="480"/>
              </a:spcBef>
              <a:spcAft>
                <a:spcPts val="0"/>
              </a:spcAft>
              <a:buSzPts val="1550"/>
              <a:buChar char="•"/>
              <a:defRPr/>
            </a:lvl3pPr>
            <a:lvl4pPr marL="1828800" lvl="3" indent="-327025" rtl="0">
              <a:spcBef>
                <a:spcPts val="400"/>
              </a:spcBef>
              <a:spcAft>
                <a:spcPts val="0"/>
              </a:spcAft>
              <a:buSzPts val="1550"/>
              <a:buChar char="–"/>
              <a:defRPr/>
            </a:lvl4pPr>
            <a:lvl5pPr marL="2286000" lvl="4" indent="-327025" rtl="0">
              <a:spcBef>
                <a:spcPts val="400"/>
              </a:spcBef>
              <a:spcAft>
                <a:spcPts val="0"/>
              </a:spcAft>
              <a:buSzPts val="1550"/>
              <a:buChar char="»"/>
              <a:defRPr/>
            </a:lvl5pPr>
            <a:lvl6pPr marL="2743200" lvl="5" indent="-327025" rtl="0">
              <a:spcBef>
                <a:spcPts val="400"/>
              </a:spcBef>
              <a:spcAft>
                <a:spcPts val="0"/>
              </a:spcAft>
              <a:buSzPts val="1550"/>
              <a:buChar char="•"/>
              <a:defRPr/>
            </a:lvl6pPr>
            <a:lvl7pPr marL="3200400" lvl="6" indent="-327025" rtl="0">
              <a:spcBef>
                <a:spcPts val="400"/>
              </a:spcBef>
              <a:spcAft>
                <a:spcPts val="0"/>
              </a:spcAft>
              <a:buSzPts val="1550"/>
              <a:buChar char="•"/>
              <a:defRPr/>
            </a:lvl7pPr>
            <a:lvl8pPr marL="3657600" lvl="7" indent="-327025" rtl="0">
              <a:spcBef>
                <a:spcPts val="400"/>
              </a:spcBef>
              <a:spcAft>
                <a:spcPts val="0"/>
              </a:spcAft>
              <a:buSzPts val="1550"/>
              <a:buChar char="•"/>
              <a:defRPr/>
            </a:lvl8pPr>
            <a:lvl9pPr marL="4114800" lvl="8" indent="-327025" rtl="0">
              <a:spcBef>
                <a:spcPts val="400"/>
              </a:spcBef>
              <a:spcAft>
                <a:spcPts val="0"/>
              </a:spcAft>
              <a:buSzPts val="1550"/>
              <a:buChar char="•"/>
              <a:defRPr/>
            </a:lvl9pPr>
          </a:lstStyle>
          <a:p>
            <a:pPr marL="130175" marR="0" lvl="0" indent="0" algn="l"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Content3, 120, str</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13">
  <p:cSld name="CUSTOM_12">
    <p:spTree>
      <p:nvGrpSpPr>
        <p:cNvPr id="1" name="Shape 183"/>
        <p:cNvGrpSpPr/>
        <p:nvPr/>
      </p:nvGrpSpPr>
      <p:grpSpPr>
        <a:xfrm>
          <a:off x="0" y="0"/>
          <a:ext cx="0" cy="0"/>
          <a:chOff x="0" y="0"/>
          <a:chExt cx="0" cy="0"/>
        </a:xfrm>
      </p:grpSpPr>
      <p:grpSp>
        <p:nvGrpSpPr>
          <p:cNvPr id="184" name="Google Shape;184;p13"/>
          <p:cNvGrpSpPr/>
          <p:nvPr/>
        </p:nvGrpSpPr>
        <p:grpSpPr>
          <a:xfrm>
            <a:off x="779694" y="965327"/>
            <a:ext cx="16728612" cy="8356346"/>
            <a:chOff x="0" y="-38100"/>
            <a:chExt cx="5043600" cy="2519400"/>
          </a:xfrm>
        </p:grpSpPr>
        <p:sp>
          <p:nvSpPr>
            <p:cNvPr id="185" name="Google Shape;185;p13"/>
            <p:cNvSpPr/>
            <p:nvPr/>
          </p:nvSpPr>
          <p:spPr>
            <a:xfrm>
              <a:off x="0" y="0"/>
              <a:ext cx="5043496" cy="2481182"/>
            </a:xfrm>
            <a:custGeom>
              <a:avLst/>
              <a:gdLst/>
              <a:ahLst/>
              <a:cxnLst/>
              <a:rect l="l" t="t" r="r" b="b"/>
              <a:pathLst>
                <a:path w="5043496" h="2481182" extrusionOk="0">
                  <a:moveTo>
                    <a:pt x="0" y="0"/>
                  </a:moveTo>
                  <a:lnTo>
                    <a:pt x="5043496" y="0"/>
                  </a:lnTo>
                  <a:lnTo>
                    <a:pt x="5043496" y="2481182"/>
                  </a:lnTo>
                  <a:lnTo>
                    <a:pt x="0" y="2481182"/>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186" name="Google Shape;186;p13"/>
            <p:cNvSpPr txBox="1"/>
            <p:nvPr/>
          </p:nvSpPr>
          <p:spPr>
            <a:xfrm>
              <a:off x="0" y="-38100"/>
              <a:ext cx="5043600" cy="25194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87" name="Google Shape;187;p13"/>
          <p:cNvSpPr txBox="1">
            <a:spLocks noGrp="1"/>
          </p:cNvSpPr>
          <p:nvPr>
            <p:ph type="title" hasCustomPrompt="1"/>
          </p:nvPr>
        </p:nvSpPr>
        <p:spPr>
          <a:xfrm>
            <a:off x="1839650" y="2473325"/>
            <a:ext cx="10574700" cy="4094400"/>
          </a:xfrm>
          <a:prstGeom prst="rect">
            <a:avLst/>
          </a:prstGeom>
        </p:spPr>
        <p:txBody>
          <a:bodyPr spcFirstLastPara="1" wrap="square" lIns="0" tIns="0" rIns="0" bIns="0" anchor="t" anchorCtr="0">
            <a:noAutofit/>
          </a:bodyPr>
          <a:lstStyle>
            <a:lvl1pPr lvl="0" algn="l">
              <a:spcBef>
                <a:spcPts val="0"/>
              </a:spcBef>
              <a:spcAft>
                <a:spcPts val="0"/>
              </a:spcAft>
              <a:buClr>
                <a:schemeClr val="lt1"/>
              </a:buClr>
              <a:buSzPts val="5000"/>
              <a:buNone/>
              <a:defRPr sz="5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Quote, 80, str</a:t>
            </a:r>
            <a:endParaRPr dirty="0"/>
          </a:p>
        </p:txBody>
      </p:sp>
      <p:sp>
        <p:nvSpPr>
          <p:cNvPr id="188" name="Google Shape;188;p13"/>
          <p:cNvSpPr/>
          <p:nvPr/>
        </p:nvSpPr>
        <p:spPr>
          <a:xfrm>
            <a:off x="12668731" y="5355229"/>
            <a:ext cx="5369203" cy="4617515"/>
          </a:xfrm>
          <a:custGeom>
            <a:avLst/>
            <a:gdLst/>
            <a:ahLst/>
            <a:cxnLst/>
            <a:rect l="l" t="t" r="r" b="b"/>
            <a:pathLst>
              <a:path w="5369203" h="4617515" extrusionOk="0">
                <a:moveTo>
                  <a:pt x="0" y="0"/>
                </a:moveTo>
                <a:lnTo>
                  <a:pt x="5369203" y="0"/>
                </a:lnTo>
                <a:lnTo>
                  <a:pt x="5369203" y="4617514"/>
                </a:lnTo>
                <a:lnTo>
                  <a:pt x="0" y="4617514"/>
                </a:lnTo>
                <a:lnTo>
                  <a:pt x="0" y="0"/>
                </a:lnTo>
                <a:close/>
              </a:path>
            </a:pathLst>
          </a:custGeom>
          <a:blipFill rotWithShape="1">
            <a:blip r:embed="rId2"/>
            <a:stretch>
              <a:fillRect/>
            </a:stretch>
          </a:blipFill>
          <a:ln>
            <a:noFill/>
          </a:ln>
        </p:spPr>
      </p:sp>
      <p:sp>
        <p:nvSpPr>
          <p:cNvPr id="189" name="Google Shape;189;p13"/>
          <p:cNvSpPr/>
          <p:nvPr/>
        </p:nvSpPr>
        <p:spPr>
          <a:xfrm rot="2845683" flipH="1">
            <a:off x="632683" y="-307587"/>
            <a:ext cx="2407931" cy="3430989"/>
          </a:xfrm>
          <a:custGeom>
            <a:avLst/>
            <a:gdLst/>
            <a:ahLst/>
            <a:cxnLst/>
            <a:rect l="l" t="t" r="r" b="b"/>
            <a:pathLst>
              <a:path w="2404432" h="3426004" extrusionOk="0">
                <a:moveTo>
                  <a:pt x="2404432" y="0"/>
                </a:moveTo>
                <a:lnTo>
                  <a:pt x="0" y="0"/>
                </a:lnTo>
                <a:lnTo>
                  <a:pt x="0" y="3426003"/>
                </a:lnTo>
                <a:lnTo>
                  <a:pt x="2404432" y="3426003"/>
                </a:lnTo>
                <a:lnTo>
                  <a:pt x="2404432" y="0"/>
                </a:lnTo>
                <a:close/>
              </a:path>
            </a:pathLst>
          </a:custGeom>
          <a:blipFill rotWithShape="1">
            <a:blip r:embed="rId3"/>
            <a:stretch>
              <a:fillRect/>
            </a:stretch>
          </a:blipFill>
          <a:ln>
            <a:noFill/>
          </a:ln>
        </p:spPr>
      </p:sp>
      <p:sp>
        <p:nvSpPr>
          <p:cNvPr id="190" name="Google Shape;190;p13"/>
          <p:cNvSpPr txBox="1">
            <a:spLocks noGrp="1"/>
          </p:cNvSpPr>
          <p:nvPr>
            <p:ph type="title" idx="2" hasCustomPrompt="1"/>
          </p:nvPr>
        </p:nvSpPr>
        <p:spPr>
          <a:xfrm>
            <a:off x="1839649" y="7134225"/>
            <a:ext cx="10452499" cy="1382758"/>
          </a:xfrm>
          <a:prstGeom prst="rect">
            <a:avLst/>
          </a:prstGeom>
        </p:spPr>
        <p:txBody>
          <a:bodyPr spcFirstLastPara="1" wrap="square" lIns="0" tIns="0" rIns="0" bIns="0" anchor="t" anchorCtr="0">
            <a:noAutofit/>
          </a:bodyPr>
          <a:lstStyle>
            <a:lvl1pPr lvl="0" algn="l" rtl="0">
              <a:spcBef>
                <a:spcPts val="0"/>
              </a:spcBef>
              <a:spcAft>
                <a:spcPts val="0"/>
              </a:spcAft>
              <a:buSzPts val="3600"/>
              <a:buFont typeface="Montserrat" panose="00000500000000000000"/>
              <a:buNone/>
              <a:defRPr sz="3600" b="1">
                <a:latin typeface="Montserrat" panose="00000500000000000000"/>
                <a:ea typeface="Montserrat" panose="00000500000000000000"/>
                <a:cs typeface="Montserrat" panose="00000500000000000000"/>
                <a:sym typeface="Montserrat" panose="00000500000000000000"/>
              </a:defRPr>
            </a:lvl1pPr>
            <a:lvl2pPr lvl="1" rtl="0">
              <a:spcBef>
                <a:spcPts val="0"/>
              </a:spcBef>
              <a:spcAft>
                <a:spcPts val="0"/>
              </a:spcAft>
              <a:buSzPts val="3600"/>
              <a:buNone/>
              <a:defRPr sz="3600" b="1"/>
            </a:lvl2pPr>
            <a:lvl3pPr lvl="2" rtl="0">
              <a:spcBef>
                <a:spcPts val="0"/>
              </a:spcBef>
              <a:spcAft>
                <a:spcPts val="0"/>
              </a:spcAft>
              <a:buSzPts val="3600"/>
              <a:buNone/>
              <a:defRPr sz="3600" b="1"/>
            </a:lvl3pPr>
            <a:lvl4pPr lvl="3" rtl="0">
              <a:spcBef>
                <a:spcPts val="0"/>
              </a:spcBef>
              <a:spcAft>
                <a:spcPts val="0"/>
              </a:spcAft>
              <a:buSzPts val="3600"/>
              <a:buNone/>
              <a:defRPr sz="3600" b="1"/>
            </a:lvl4pPr>
            <a:lvl5pPr lvl="4" rtl="0">
              <a:spcBef>
                <a:spcPts val="0"/>
              </a:spcBef>
              <a:spcAft>
                <a:spcPts val="0"/>
              </a:spcAft>
              <a:buSzPts val="3600"/>
              <a:buNone/>
              <a:defRPr sz="3600" b="1"/>
            </a:lvl5pPr>
            <a:lvl6pPr lvl="5" rtl="0">
              <a:spcBef>
                <a:spcPts val="0"/>
              </a:spcBef>
              <a:spcAft>
                <a:spcPts val="0"/>
              </a:spcAft>
              <a:buSzPts val="3600"/>
              <a:buNone/>
              <a:defRPr sz="3600" b="1"/>
            </a:lvl6pPr>
            <a:lvl7pPr lvl="6" rtl="0">
              <a:spcBef>
                <a:spcPts val="0"/>
              </a:spcBef>
              <a:spcAft>
                <a:spcPts val="0"/>
              </a:spcAft>
              <a:buSzPts val="3600"/>
              <a:buNone/>
              <a:defRPr sz="3600" b="1"/>
            </a:lvl7pPr>
            <a:lvl8pPr lvl="7" rtl="0">
              <a:spcBef>
                <a:spcPts val="0"/>
              </a:spcBef>
              <a:spcAft>
                <a:spcPts val="0"/>
              </a:spcAft>
              <a:buSzPts val="3600"/>
              <a:buNone/>
              <a:defRPr sz="3600" b="1"/>
            </a:lvl8pPr>
            <a:lvl9pPr lvl="8" rtl="0">
              <a:spcBef>
                <a:spcPts val="0"/>
              </a:spcBef>
              <a:spcAft>
                <a:spcPts val="0"/>
              </a:spcAft>
              <a:buSzPts val="3600"/>
              <a:buNone/>
              <a:defRPr sz="3600" b="1"/>
            </a:lvl9pPr>
          </a:lstStyle>
          <a:p>
            <a:r>
              <a:rPr lang="en-US" dirty="0"/>
              <a:t>Author, 120, str</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matchingName="Custom Layout 11">
  <p:cSld name="1_Custom Layout 11">
    <p:spTree>
      <p:nvGrpSpPr>
        <p:cNvPr id="1" name="Shape 205"/>
        <p:cNvGrpSpPr/>
        <p:nvPr/>
      </p:nvGrpSpPr>
      <p:grpSpPr>
        <a:xfrm>
          <a:off x="0" y="0"/>
          <a:ext cx="0" cy="0"/>
          <a:chOff x="0" y="0"/>
          <a:chExt cx="0" cy="0"/>
        </a:xfrm>
      </p:grpSpPr>
      <p:grpSp>
        <p:nvGrpSpPr>
          <p:cNvPr id="206" name="Google Shape;206;p15"/>
          <p:cNvGrpSpPr/>
          <p:nvPr/>
        </p:nvGrpSpPr>
        <p:grpSpPr>
          <a:xfrm>
            <a:off x="779851" y="902330"/>
            <a:ext cx="16728612" cy="8356346"/>
            <a:chOff x="0" y="-38100"/>
            <a:chExt cx="5043600" cy="2519400"/>
          </a:xfrm>
        </p:grpSpPr>
        <p:sp>
          <p:nvSpPr>
            <p:cNvPr id="207" name="Google Shape;207;p15"/>
            <p:cNvSpPr/>
            <p:nvPr/>
          </p:nvSpPr>
          <p:spPr>
            <a:xfrm>
              <a:off x="0" y="0"/>
              <a:ext cx="5043496" cy="2481182"/>
            </a:xfrm>
            <a:custGeom>
              <a:avLst/>
              <a:gdLst/>
              <a:ahLst/>
              <a:cxnLst/>
              <a:rect l="l" t="t" r="r" b="b"/>
              <a:pathLst>
                <a:path w="5043496" h="2481182" extrusionOk="0">
                  <a:moveTo>
                    <a:pt x="0" y="0"/>
                  </a:moveTo>
                  <a:lnTo>
                    <a:pt x="5043496" y="0"/>
                  </a:lnTo>
                  <a:lnTo>
                    <a:pt x="5043496" y="2481182"/>
                  </a:lnTo>
                  <a:lnTo>
                    <a:pt x="0" y="2481182"/>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208" name="Google Shape;208;p15"/>
            <p:cNvSpPr txBox="1"/>
            <p:nvPr/>
          </p:nvSpPr>
          <p:spPr>
            <a:xfrm>
              <a:off x="0" y="-38100"/>
              <a:ext cx="5043600" cy="25194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209" name="Google Shape;209;p15"/>
          <p:cNvSpPr/>
          <p:nvPr/>
        </p:nvSpPr>
        <p:spPr>
          <a:xfrm rot="-779677">
            <a:off x="14044253" y="11885"/>
            <a:ext cx="3584699" cy="6239193"/>
          </a:xfrm>
          <a:custGeom>
            <a:avLst/>
            <a:gdLst/>
            <a:ahLst/>
            <a:cxnLst/>
            <a:rect l="l" t="t" r="r" b="b"/>
            <a:pathLst>
              <a:path w="3582461" h="6235297" extrusionOk="0">
                <a:moveTo>
                  <a:pt x="0" y="0"/>
                </a:moveTo>
                <a:lnTo>
                  <a:pt x="3582461" y="0"/>
                </a:lnTo>
                <a:lnTo>
                  <a:pt x="3582461" y="6235297"/>
                </a:lnTo>
                <a:lnTo>
                  <a:pt x="0" y="6235297"/>
                </a:lnTo>
                <a:lnTo>
                  <a:pt x="0" y="0"/>
                </a:lnTo>
                <a:close/>
              </a:path>
            </a:pathLst>
          </a:custGeom>
          <a:blipFill rotWithShape="1">
            <a:blip r:embed="rId2"/>
            <a:stretch>
              <a:fillRect/>
            </a:stretch>
          </a:blipFill>
          <a:ln>
            <a:noFill/>
          </a:ln>
        </p:spPr>
      </p:sp>
      <p:sp>
        <p:nvSpPr>
          <p:cNvPr id="210" name="Google Shape;210;p15"/>
          <p:cNvSpPr/>
          <p:nvPr/>
        </p:nvSpPr>
        <p:spPr>
          <a:xfrm rot="508449">
            <a:off x="152025" y="4113633"/>
            <a:ext cx="3807322" cy="5705795"/>
          </a:xfrm>
          <a:custGeom>
            <a:avLst/>
            <a:gdLst/>
            <a:ahLst/>
            <a:cxnLst/>
            <a:rect l="l" t="t" r="r" b="b"/>
            <a:pathLst>
              <a:path w="3803793" h="5700507" extrusionOk="0">
                <a:moveTo>
                  <a:pt x="0" y="0"/>
                </a:moveTo>
                <a:lnTo>
                  <a:pt x="3803793" y="0"/>
                </a:lnTo>
                <a:lnTo>
                  <a:pt x="3803793" y="5700507"/>
                </a:lnTo>
                <a:lnTo>
                  <a:pt x="0" y="5700507"/>
                </a:lnTo>
                <a:lnTo>
                  <a:pt x="0" y="0"/>
                </a:lnTo>
                <a:close/>
              </a:path>
            </a:pathLst>
          </a:custGeom>
          <a:blipFill rotWithShape="1">
            <a:blip r:embed="rId3"/>
            <a:stretch>
              <a:fillRect/>
            </a:stretch>
          </a:blipFill>
          <a:ln>
            <a:noFill/>
          </a:ln>
        </p:spPr>
      </p:sp>
      <p:sp>
        <p:nvSpPr>
          <p:cNvPr id="211" name="Google Shape;211;p15"/>
          <p:cNvSpPr/>
          <p:nvPr/>
        </p:nvSpPr>
        <p:spPr>
          <a:xfrm rot="327235">
            <a:off x="13389729" y="7762452"/>
            <a:ext cx="2439954" cy="2522509"/>
          </a:xfrm>
          <a:custGeom>
            <a:avLst/>
            <a:gdLst/>
            <a:ahLst/>
            <a:cxnLst/>
            <a:rect l="l" t="t" r="r" b="b"/>
            <a:pathLst>
              <a:path w="2441114" h="2523708" extrusionOk="0">
                <a:moveTo>
                  <a:pt x="0" y="0"/>
                </a:moveTo>
                <a:lnTo>
                  <a:pt x="2441114" y="0"/>
                </a:lnTo>
                <a:lnTo>
                  <a:pt x="2441114" y="2523708"/>
                </a:lnTo>
                <a:lnTo>
                  <a:pt x="0" y="2523708"/>
                </a:lnTo>
                <a:lnTo>
                  <a:pt x="0" y="0"/>
                </a:lnTo>
                <a:close/>
              </a:path>
            </a:pathLst>
          </a:custGeom>
          <a:blipFill rotWithShape="1">
            <a:blip r:embed="rId4"/>
            <a:stretch>
              <a:fillRect/>
            </a:stretch>
          </a:blipFill>
          <a:ln>
            <a:noFill/>
          </a:ln>
        </p:spPr>
      </p:sp>
      <p:sp>
        <p:nvSpPr>
          <p:cNvPr id="212" name="Google Shape;212;p15"/>
          <p:cNvSpPr/>
          <p:nvPr/>
        </p:nvSpPr>
        <p:spPr>
          <a:xfrm rot="4217883">
            <a:off x="1769736" y="-337136"/>
            <a:ext cx="2826283" cy="2883963"/>
          </a:xfrm>
          <a:custGeom>
            <a:avLst/>
            <a:gdLst/>
            <a:ahLst/>
            <a:cxnLst/>
            <a:rect l="l" t="t" r="r" b="b"/>
            <a:pathLst>
              <a:path w="2823162" h="2880778" extrusionOk="0">
                <a:moveTo>
                  <a:pt x="0" y="0"/>
                </a:moveTo>
                <a:lnTo>
                  <a:pt x="2823162" y="0"/>
                </a:lnTo>
                <a:lnTo>
                  <a:pt x="2823162" y="2880778"/>
                </a:lnTo>
                <a:lnTo>
                  <a:pt x="0" y="2880778"/>
                </a:lnTo>
                <a:lnTo>
                  <a:pt x="0" y="0"/>
                </a:lnTo>
                <a:close/>
              </a:path>
            </a:pathLst>
          </a:custGeom>
          <a:blipFill rotWithShape="1">
            <a:blip r:embed="rId5"/>
            <a:stretch>
              <a:fillRect/>
            </a:stretch>
          </a:blipFill>
          <a:ln>
            <a:noFill/>
          </a:ln>
        </p:spPr>
      </p:sp>
      <p:sp>
        <p:nvSpPr>
          <p:cNvPr id="213" name="Google Shape;213;p15"/>
          <p:cNvSpPr txBox="1">
            <a:spLocks noGrp="1"/>
          </p:cNvSpPr>
          <p:nvPr>
            <p:ph type="title" hasCustomPrompt="1"/>
          </p:nvPr>
        </p:nvSpPr>
        <p:spPr>
          <a:xfrm>
            <a:off x="4355098" y="2921399"/>
            <a:ext cx="9578154" cy="4866399"/>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9600"/>
              <a:buNone/>
              <a:defRPr sz="9600">
                <a:solidFill>
                  <a:schemeClr val="lt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dirty="0"/>
              <a:t>Outro, 60, str</a:t>
            </a:r>
            <a:endParaRPr dirty="0"/>
          </a:p>
        </p:txBody>
      </p:sp>
      <p:sp>
        <p:nvSpPr>
          <p:cNvPr id="2" name="TextBox 3"/>
          <p:cNvSpPr txBox="1"/>
          <p:nvPr userDrawn="1"/>
        </p:nvSpPr>
        <p:spPr>
          <a:xfrm>
            <a:off x="16304230" y="9938006"/>
            <a:ext cx="3283087"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r>
              <a:rPr lang="en-US" sz="1200" dirty="0">
                <a:solidFill>
                  <a:schemeClr val="accent2">
                    <a:lumMod val="60000"/>
                    <a:lumOff val="40000"/>
                  </a:schemeClr>
                </a:solidFill>
                <a:latin typeface="Calibri" panose="020F0502020204030204" pitchFamily="34" charset="0"/>
                <a:ea typeface="Calibri" panose="020F0502020204030204" pitchFamily="34" charset="0"/>
                <a:cs typeface="Calibri" panose="020F0502020204030204" pitchFamily="34" charset="0"/>
              </a:rPr>
              <a:t>Designed by </a:t>
            </a:r>
            <a:r>
              <a:rPr lang="en-US" sz="1200" b="1" dirty="0">
                <a:solidFill>
                  <a:schemeClr val="accent2">
                    <a:lumMod val="60000"/>
                    <a:lumOff val="40000"/>
                  </a:schemeClr>
                </a:solidFill>
                <a:latin typeface="Calibri" panose="020F0502020204030204" pitchFamily="34" charset="0"/>
                <a:ea typeface="Calibri" panose="020F0502020204030204" pitchFamily="34" charset="0"/>
                <a:cs typeface="Calibri" panose="020F0502020204030204" pitchFamily="34" charset="0"/>
                <a:hlinkClick r:id="rId6"/>
              </a:rPr>
              <a:t>Slides</a:t>
            </a:r>
            <a:r>
              <a:rPr lang="en-US" sz="1200" b="1" dirty="0">
                <a:solidFill>
                  <a:schemeClr val="accent2">
                    <a:lumMod val="60000"/>
                    <a:lumOff val="40000"/>
                  </a:schemeClr>
                </a:solidFill>
                <a:latin typeface="Calibri" panose="020F0502020204030204" pitchFamily="34" charset="0"/>
                <a:ea typeface="Calibri" panose="020F0502020204030204" pitchFamily="34" charset="0"/>
                <a:cs typeface="Calibri" panose="020F0502020204030204" pitchFamily="34" charset="0"/>
              </a:rPr>
              <a:t> </a:t>
            </a:r>
            <a:r>
              <a:rPr lang="en-US" sz="1200" b="1" dirty="0">
                <a:solidFill>
                  <a:schemeClr val="accent2">
                    <a:lumMod val="60000"/>
                    <a:lumOff val="40000"/>
                  </a:schemeClr>
                </a:solidFill>
                <a:latin typeface="Calibri" panose="020F0502020204030204" pitchFamily="34" charset="0"/>
                <a:ea typeface="Calibri" panose="020F0502020204030204" pitchFamily="34" charset="0"/>
                <a:cs typeface="Calibri" panose="020F0502020204030204" pitchFamily="34" charset="0"/>
                <a:hlinkClick r:id="rId6"/>
              </a:rPr>
              <a:t>Carnival</a:t>
            </a:r>
            <a:endParaRPr lang="en-US" sz="1200" b="1" dirty="0">
              <a:solidFill>
                <a:schemeClr val="accent2">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matchingName="Custom Layout 8">
  <p:cSld name="1_Custom Layout 8">
    <p:spTree>
      <p:nvGrpSpPr>
        <p:cNvPr id="1" name="Shape 142"/>
        <p:cNvGrpSpPr/>
        <p:nvPr/>
      </p:nvGrpSpPr>
      <p:grpSpPr>
        <a:xfrm>
          <a:off x="0" y="0"/>
          <a:ext cx="0" cy="0"/>
          <a:chOff x="0" y="0"/>
          <a:chExt cx="0" cy="0"/>
        </a:xfrm>
      </p:grpSpPr>
      <p:sp>
        <p:nvSpPr>
          <p:cNvPr id="143" name="Google Shape;143;p10"/>
          <p:cNvSpPr txBox="1">
            <a:spLocks noGrp="1"/>
          </p:cNvSpPr>
          <p:nvPr>
            <p:ph type="title" hasCustomPrompt="1"/>
          </p:nvPr>
        </p:nvSpPr>
        <p:spPr>
          <a:xfrm>
            <a:off x="779849" y="976625"/>
            <a:ext cx="16606813" cy="2305200"/>
          </a:xfrm>
          <a:prstGeom prst="rect">
            <a:avLst/>
          </a:prstGeom>
        </p:spPr>
        <p:txBody>
          <a:bodyPr spcFirstLastPara="1" wrap="square" lIns="0" tIns="0" rIns="0" bIns="0" anchor="ctr" anchorCtr="0">
            <a:noAutofit/>
          </a:bodyPr>
          <a:lstStyle>
            <a:lvl1pPr lvl="0" algn="ctr">
              <a:spcBef>
                <a:spcPts val="0"/>
              </a:spcBef>
              <a:spcAft>
                <a:spcPts val="0"/>
              </a:spcAft>
              <a:buSzPts val="8000"/>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80, str</a:t>
            </a:r>
            <a:endParaRPr dirty="0"/>
          </a:p>
        </p:txBody>
      </p:sp>
      <p:grpSp>
        <p:nvGrpSpPr>
          <p:cNvPr id="144" name="Google Shape;144;p10"/>
          <p:cNvGrpSpPr/>
          <p:nvPr/>
        </p:nvGrpSpPr>
        <p:grpSpPr>
          <a:xfrm>
            <a:off x="779851" y="3696846"/>
            <a:ext cx="16728612" cy="7481706"/>
            <a:chOff x="0" y="-38100"/>
            <a:chExt cx="5043600" cy="2255700"/>
          </a:xfrm>
        </p:grpSpPr>
        <p:sp>
          <p:nvSpPr>
            <p:cNvPr id="145" name="Google Shape;145;p10"/>
            <p:cNvSpPr/>
            <p:nvPr/>
          </p:nvSpPr>
          <p:spPr>
            <a:xfrm>
              <a:off x="0" y="0"/>
              <a:ext cx="5043496" cy="2217488"/>
            </a:xfrm>
            <a:custGeom>
              <a:avLst/>
              <a:gdLst/>
              <a:ahLst/>
              <a:cxnLst/>
              <a:rect l="l" t="t" r="r" b="b"/>
              <a:pathLst>
                <a:path w="5043496" h="2217488" extrusionOk="0">
                  <a:moveTo>
                    <a:pt x="0" y="0"/>
                  </a:moveTo>
                  <a:lnTo>
                    <a:pt x="5043496" y="0"/>
                  </a:lnTo>
                  <a:lnTo>
                    <a:pt x="5043496" y="2217488"/>
                  </a:lnTo>
                  <a:lnTo>
                    <a:pt x="0" y="2217488"/>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146" name="Google Shape;146;p10"/>
            <p:cNvSpPr txBox="1"/>
            <p:nvPr/>
          </p:nvSpPr>
          <p:spPr>
            <a:xfrm>
              <a:off x="0" y="-38100"/>
              <a:ext cx="5043600" cy="22557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47" name="Google Shape;147;p10"/>
          <p:cNvSpPr txBox="1">
            <a:spLocks noGrp="1"/>
          </p:cNvSpPr>
          <p:nvPr>
            <p:ph type="body" idx="1" hasCustomPrompt="1"/>
          </p:nvPr>
        </p:nvSpPr>
        <p:spPr>
          <a:xfrm>
            <a:off x="1096555" y="4089673"/>
            <a:ext cx="15989662" cy="5929538"/>
          </a:xfrm>
          <a:prstGeom prst="rect">
            <a:avLst/>
          </a:prstGeom>
        </p:spPr>
        <p:txBody>
          <a:bodyPr spcFirstLastPara="1" wrap="square" lIns="0" tIns="0" rIns="0" bIns="0" anchor="t" anchorCtr="0">
            <a:noAutofit/>
          </a:bodyPr>
          <a:lstStyle>
            <a:lvl1pPr marL="76200" lvl="0" indent="0" algn="l" rtl="0">
              <a:spcBef>
                <a:spcPts val="640"/>
              </a:spcBef>
              <a:spcAft>
                <a:spcPts val="0"/>
              </a:spcAft>
              <a:buSzPts val="2400"/>
              <a:buNone/>
              <a:defRPr sz="2400"/>
            </a:lvl1pPr>
            <a:lvl2pPr marL="914400" lvl="1" indent="-381000" algn="ctr" rtl="0">
              <a:spcBef>
                <a:spcPts val="560"/>
              </a:spcBef>
              <a:spcAft>
                <a:spcPts val="0"/>
              </a:spcAft>
              <a:buSzPts val="2400"/>
              <a:buChar char="–"/>
              <a:defRPr sz="2400"/>
            </a:lvl2pPr>
            <a:lvl3pPr marL="1371600" lvl="2" indent="-381000" algn="ctr" rtl="0">
              <a:spcBef>
                <a:spcPts val="480"/>
              </a:spcBef>
              <a:spcAft>
                <a:spcPts val="0"/>
              </a:spcAft>
              <a:buSzPts val="2400"/>
              <a:buChar char="•"/>
              <a:defRPr sz="2400"/>
            </a:lvl3pPr>
            <a:lvl4pPr marL="1828800" lvl="3" indent="-381000" algn="ctr" rtl="0">
              <a:spcBef>
                <a:spcPts val="400"/>
              </a:spcBef>
              <a:spcAft>
                <a:spcPts val="0"/>
              </a:spcAft>
              <a:buSzPts val="2400"/>
              <a:buChar char="–"/>
              <a:defRPr sz="2400"/>
            </a:lvl4pPr>
            <a:lvl5pPr marL="2286000" lvl="4" indent="-381000" algn="ctr" rtl="0">
              <a:spcBef>
                <a:spcPts val="400"/>
              </a:spcBef>
              <a:spcAft>
                <a:spcPts val="0"/>
              </a:spcAft>
              <a:buSzPts val="2400"/>
              <a:buChar char="»"/>
              <a:defRPr sz="2400"/>
            </a:lvl5pPr>
            <a:lvl6pPr marL="2743200" lvl="5" indent="-381000" algn="ctr" rtl="0">
              <a:spcBef>
                <a:spcPts val="400"/>
              </a:spcBef>
              <a:spcAft>
                <a:spcPts val="0"/>
              </a:spcAft>
              <a:buSzPts val="2400"/>
              <a:buChar char="•"/>
              <a:defRPr sz="2400"/>
            </a:lvl6pPr>
            <a:lvl7pPr marL="3200400" lvl="6" indent="-381000" algn="ctr" rtl="0">
              <a:spcBef>
                <a:spcPts val="400"/>
              </a:spcBef>
              <a:spcAft>
                <a:spcPts val="0"/>
              </a:spcAft>
              <a:buSzPts val="2400"/>
              <a:buChar char="•"/>
              <a:defRPr sz="2400"/>
            </a:lvl7pPr>
            <a:lvl8pPr marL="3657600" lvl="7" indent="-381000" algn="ctr" rtl="0">
              <a:spcBef>
                <a:spcPts val="400"/>
              </a:spcBef>
              <a:spcAft>
                <a:spcPts val="0"/>
              </a:spcAft>
              <a:buSzPts val="2400"/>
              <a:buChar char="•"/>
              <a:defRPr sz="2400"/>
            </a:lvl8pPr>
            <a:lvl9pPr marL="4114800" lvl="8" indent="-381000" algn="ctr" rtl="0">
              <a:spcBef>
                <a:spcPts val="400"/>
              </a:spcBef>
              <a:spcAft>
                <a:spcPts val="0"/>
              </a:spcAft>
              <a:buSzPts val="2400"/>
              <a:buChar char="•"/>
              <a:defRPr sz="2400"/>
            </a:lvl9pPr>
          </a:lstStyle>
          <a:p>
            <a:r>
              <a:rPr lang="en-US" dirty="0"/>
              <a:t>content, 100, str</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matchingName="Custom Layout 8">
  <p:cSld name="1_Custom Layout 8">
    <p:spTree>
      <p:nvGrpSpPr>
        <p:cNvPr id="1" name="Shape 142"/>
        <p:cNvGrpSpPr/>
        <p:nvPr/>
      </p:nvGrpSpPr>
      <p:grpSpPr>
        <a:xfrm>
          <a:off x="0" y="0"/>
          <a:ext cx="0" cy="0"/>
          <a:chOff x="0" y="0"/>
          <a:chExt cx="0" cy="0"/>
        </a:xfrm>
      </p:grpSpPr>
      <p:sp>
        <p:nvSpPr>
          <p:cNvPr id="143" name="Google Shape;143;p10"/>
          <p:cNvSpPr txBox="1">
            <a:spLocks noGrp="1"/>
          </p:cNvSpPr>
          <p:nvPr>
            <p:ph type="title" hasCustomPrompt="1"/>
          </p:nvPr>
        </p:nvSpPr>
        <p:spPr>
          <a:xfrm>
            <a:off x="840593" y="252725"/>
            <a:ext cx="16606813" cy="1957075"/>
          </a:xfrm>
          <a:prstGeom prst="rect">
            <a:avLst/>
          </a:prstGeom>
        </p:spPr>
        <p:txBody>
          <a:bodyPr spcFirstLastPara="1" wrap="square" lIns="0" tIns="0" rIns="0" bIns="0" anchor="ctr" anchorCtr="0">
            <a:noAutofit/>
          </a:bodyPr>
          <a:lstStyle>
            <a:lvl1pPr lvl="0" algn="ctr">
              <a:spcBef>
                <a:spcPts val="0"/>
              </a:spcBef>
              <a:spcAft>
                <a:spcPts val="0"/>
              </a:spcAft>
              <a:buSzPts val="8000"/>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100, str, 44</a:t>
            </a:r>
            <a:endParaRPr dirty="0"/>
          </a:p>
        </p:txBody>
      </p:sp>
      <p:graphicFrame>
        <p:nvGraphicFramePr>
          <p:cNvPr id="22" name="Diagram 21"/>
          <p:cNvGraphicFramePr/>
          <p:nvPr userDrawn="1"/>
        </p:nvGraphicFramePr>
        <p:xfrm>
          <a:off x="1892300" y="2159000"/>
          <a:ext cx="14122400" cy="812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 name="Text Placeholder 3"/>
          <p:cNvSpPr>
            <a:spLocks noGrp="1"/>
          </p:cNvSpPr>
          <p:nvPr>
            <p:ph type="body" sz="quarter" idx="10" hasCustomPrompt="1"/>
          </p:nvPr>
        </p:nvSpPr>
        <p:spPr>
          <a:xfrm>
            <a:off x="3695700" y="4508930"/>
            <a:ext cx="5283200" cy="4953000"/>
          </a:xfrm>
          <a:prstGeom prst="rect">
            <a:avLst/>
          </a:prstGeom>
        </p:spPr>
        <p:txBody>
          <a:bodyPr/>
          <a:lstStyle>
            <a:lvl1pPr marL="88900" indent="0" algn="l">
              <a:buNone/>
              <a:defRPr sz="2200">
                <a:solidFill>
                  <a:schemeClr val="bg1"/>
                </a:solidFill>
              </a:defRPr>
            </a:lvl1pPr>
          </a:lstStyle>
          <a:p>
            <a:pPr lvl="0"/>
            <a:r>
              <a:rPr lang="en-US" dirty="0"/>
              <a:t>Content1, 450, str, 24</a:t>
            </a:r>
            <a:endParaRPr lang="en-US" dirty="0"/>
          </a:p>
        </p:txBody>
      </p:sp>
      <p:sp>
        <p:nvSpPr>
          <p:cNvPr id="24" name="Text Placeholder 3"/>
          <p:cNvSpPr>
            <a:spLocks noGrp="1"/>
          </p:cNvSpPr>
          <p:nvPr>
            <p:ph type="body" sz="quarter" idx="11" hasCustomPrompt="1"/>
          </p:nvPr>
        </p:nvSpPr>
        <p:spPr>
          <a:xfrm>
            <a:off x="9664700" y="4521630"/>
            <a:ext cx="5283200" cy="4953000"/>
          </a:xfrm>
          <a:prstGeom prst="rect">
            <a:avLst/>
          </a:prstGeom>
        </p:spPr>
        <p:txBody>
          <a:bodyPr/>
          <a:lstStyle>
            <a:lvl1pPr marL="88900" indent="0" algn="l">
              <a:buNone/>
              <a:defRPr sz="2200">
                <a:solidFill>
                  <a:schemeClr val="bg1"/>
                </a:solidFill>
              </a:defRPr>
            </a:lvl1pPr>
          </a:lstStyle>
          <a:p>
            <a:pPr lvl="0"/>
            <a:r>
              <a:rPr lang="en-US" dirty="0"/>
              <a:t>Content2, 450, str, 24</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matchingName="Custom Layout 8">
  <p:cSld name="1_Custom Layout 8">
    <p:spTree>
      <p:nvGrpSpPr>
        <p:cNvPr id="1" name="Shape 142"/>
        <p:cNvGrpSpPr/>
        <p:nvPr/>
      </p:nvGrpSpPr>
      <p:grpSpPr>
        <a:xfrm>
          <a:off x="0" y="0"/>
          <a:ext cx="0" cy="0"/>
          <a:chOff x="0" y="0"/>
          <a:chExt cx="0" cy="0"/>
        </a:xfrm>
      </p:grpSpPr>
      <p:sp>
        <p:nvSpPr>
          <p:cNvPr id="143" name="Google Shape;143;p10"/>
          <p:cNvSpPr txBox="1">
            <a:spLocks noGrp="1"/>
          </p:cNvSpPr>
          <p:nvPr>
            <p:ph type="title" hasCustomPrompt="1"/>
          </p:nvPr>
        </p:nvSpPr>
        <p:spPr>
          <a:xfrm>
            <a:off x="840593" y="252725"/>
            <a:ext cx="16606813" cy="1957075"/>
          </a:xfrm>
          <a:prstGeom prst="rect">
            <a:avLst/>
          </a:prstGeom>
        </p:spPr>
        <p:txBody>
          <a:bodyPr spcFirstLastPara="1" wrap="square" lIns="0" tIns="0" rIns="0" bIns="0" anchor="ctr" anchorCtr="0">
            <a:noAutofit/>
          </a:bodyPr>
          <a:lstStyle>
            <a:lvl1pPr lvl="0" algn="ctr">
              <a:spcBef>
                <a:spcPts val="0"/>
              </a:spcBef>
              <a:spcAft>
                <a:spcPts val="0"/>
              </a:spcAft>
              <a:buSzPts val="8000"/>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100, str, 44</a:t>
            </a:r>
            <a:endParaRPr dirty="0"/>
          </a:p>
        </p:txBody>
      </p:sp>
      <p:graphicFrame>
        <p:nvGraphicFramePr>
          <p:cNvPr id="2" name="Diagram 1"/>
          <p:cNvGraphicFramePr/>
          <p:nvPr userDrawn="1"/>
        </p:nvGraphicFramePr>
        <p:xfrm>
          <a:off x="1016000" y="2714172"/>
          <a:ext cx="16256000" cy="6783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7"/>
          <p:cNvSpPr>
            <a:spLocks noGrp="1"/>
          </p:cNvSpPr>
          <p:nvPr>
            <p:ph type="body" sz="quarter" idx="10" hasCustomPrompt="1"/>
          </p:nvPr>
        </p:nvSpPr>
        <p:spPr>
          <a:xfrm>
            <a:off x="1218448" y="2902857"/>
            <a:ext cx="12279839" cy="1691329"/>
          </a:xfrm>
          <a:prstGeom prst="rect">
            <a:avLst/>
          </a:prstGeom>
        </p:spPr>
        <p:txBody>
          <a:bodyPr/>
          <a:lstStyle>
            <a:lvl1pPr marL="41275" indent="0">
              <a:lnSpc>
                <a:spcPct val="100000"/>
              </a:lnSpc>
              <a:buNone/>
              <a:defRPr sz="2800" spc="0">
                <a:solidFill>
                  <a:schemeClr val="bg1"/>
                </a:solidFill>
                <a:latin typeface="Times New Roman" panose="02020603050405020304" pitchFamily="18" charset="0"/>
                <a:cs typeface="Times New Roman" panose="02020603050405020304" pitchFamily="18" charset="0"/>
              </a:defRPr>
            </a:lvl1pPr>
          </a:lstStyle>
          <a:p>
            <a:pPr lvl="0"/>
            <a:r>
              <a:rPr lang="en-US" dirty="0"/>
              <a:t>Content1, 350, str, 26</a:t>
            </a:r>
            <a:endParaRPr lang="en-US" dirty="0"/>
          </a:p>
        </p:txBody>
      </p:sp>
      <p:sp>
        <p:nvSpPr>
          <p:cNvPr id="4" name="Text Placeholder 7"/>
          <p:cNvSpPr>
            <a:spLocks noGrp="1"/>
          </p:cNvSpPr>
          <p:nvPr>
            <p:ph type="body" sz="quarter" idx="11" hasCustomPrompt="1"/>
          </p:nvPr>
        </p:nvSpPr>
        <p:spPr>
          <a:xfrm>
            <a:off x="2357816" y="5275943"/>
            <a:ext cx="12279839" cy="1691329"/>
          </a:xfrm>
          <a:prstGeom prst="rect">
            <a:avLst/>
          </a:prstGeom>
        </p:spPr>
        <p:txBody>
          <a:bodyPr/>
          <a:lstStyle>
            <a:lvl1pPr marL="41275" indent="0">
              <a:lnSpc>
                <a:spcPct val="100000"/>
              </a:lnSpc>
              <a:buNone/>
              <a:defRPr sz="2800" spc="0">
                <a:solidFill>
                  <a:schemeClr val="bg1"/>
                </a:solidFill>
                <a:latin typeface="Times New Roman" panose="02020603050405020304" pitchFamily="18" charset="0"/>
                <a:cs typeface="Times New Roman" panose="02020603050405020304" pitchFamily="18" charset="0"/>
              </a:defRPr>
            </a:lvl1pPr>
          </a:lstStyle>
          <a:p>
            <a:pPr lvl="0"/>
            <a:r>
              <a:rPr lang="en-US" dirty="0"/>
              <a:t>Content1, 350, str, 26</a:t>
            </a:r>
            <a:endParaRPr lang="en-US" dirty="0"/>
          </a:p>
        </p:txBody>
      </p:sp>
      <p:sp>
        <p:nvSpPr>
          <p:cNvPr id="5" name="Text Placeholder 7"/>
          <p:cNvSpPr>
            <a:spLocks noGrp="1"/>
          </p:cNvSpPr>
          <p:nvPr>
            <p:ph type="body" sz="quarter" idx="12" hasCustomPrompt="1"/>
          </p:nvPr>
        </p:nvSpPr>
        <p:spPr>
          <a:xfrm>
            <a:off x="3555241" y="7649029"/>
            <a:ext cx="12279839" cy="1691329"/>
          </a:xfrm>
          <a:prstGeom prst="rect">
            <a:avLst/>
          </a:prstGeom>
        </p:spPr>
        <p:txBody>
          <a:bodyPr/>
          <a:lstStyle>
            <a:lvl1pPr marL="41275" indent="0">
              <a:lnSpc>
                <a:spcPct val="100000"/>
              </a:lnSpc>
              <a:buNone/>
              <a:defRPr sz="2800" spc="0">
                <a:solidFill>
                  <a:schemeClr val="bg1"/>
                </a:solidFill>
                <a:latin typeface="Times New Roman" panose="02020603050405020304" pitchFamily="18" charset="0"/>
                <a:cs typeface="Times New Roman" panose="02020603050405020304" pitchFamily="18" charset="0"/>
              </a:defRPr>
            </a:lvl1pPr>
          </a:lstStyle>
          <a:p>
            <a:pPr lvl="0"/>
            <a:r>
              <a:rPr lang="en-US" dirty="0"/>
              <a:t>Content1, 350, str, 26</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matchingName="Custom Layout 8">
  <p:cSld name="1_Custom Layout 8">
    <p:spTree>
      <p:nvGrpSpPr>
        <p:cNvPr id="1" name="Shape 142"/>
        <p:cNvGrpSpPr/>
        <p:nvPr/>
      </p:nvGrpSpPr>
      <p:grpSpPr>
        <a:xfrm>
          <a:off x="0" y="0"/>
          <a:ext cx="0" cy="0"/>
          <a:chOff x="0" y="0"/>
          <a:chExt cx="0" cy="0"/>
        </a:xfrm>
      </p:grpSpPr>
      <p:sp>
        <p:nvSpPr>
          <p:cNvPr id="143" name="Google Shape;143;p10"/>
          <p:cNvSpPr txBox="1">
            <a:spLocks noGrp="1"/>
          </p:cNvSpPr>
          <p:nvPr>
            <p:ph type="title" hasCustomPrompt="1"/>
          </p:nvPr>
        </p:nvSpPr>
        <p:spPr>
          <a:xfrm>
            <a:off x="840593" y="252725"/>
            <a:ext cx="16606813" cy="1957075"/>
          </a:xfrm>
          <a:prstGeom prst="rect">
            <a:avLst/>
          </a:prstGeom>
        </p:spPr>
        <p:txBody>
          <a:bodyPr spcFirstLastPara="1" wrap="square" lIns="0" tIns="0" rIns="0" bIns="0" anchor="ctr" anchorCtr="0">
            <a:noAutofit/>
          </a:bodyPr>
          <a:lstStyle>
            <a:lvl1pPr lvl="0" algn="ctr">
              <a:spcBef>
                <a:spcPts val="0"/>
              </a:spcBef>
              <a:spcAft>
                <a:spcPts val="0"/>
              </a:spcAft>
              <a:buSzPts val="8000"/>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100, str, 44</a:t>
            </a:r>
            <a:endParaRPr dirty="0"/>
          </a:p>
        </p:txBody>
      </p:sp>
      <p:graphicFrame>
        <p:nvGraphicFramePr>
          <p:cNvPr id="2" name="Diagram 1"/>
          <p:cNvGraphicFramePr/>
          <p:nvPr userDrawn="1"/>
        </p:nvGraphicFramePr>
        <p:xfrm>
          <a:off x="694164" y="2690666"/>
          <a:ext cx="17237732" cy="6827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5"/>
          <p:cNvSpPr>
            <a:spLocks noGrp="1"/>
          </p:cNvSpPr>
          <p:nvPr>
            <p:ph type="body" sz="quarter" idx="10" hasCustomPrompt="1"/>
          </p:nvPr>
        </p:nvSpPr>
        <p:spPr>
          <a:xfrm>
            <a:off x="7794625" y="6342063"/>
            <a:ext cx="3062288" cy="3175000"/>
          </a:xfrm>
          <a:prstGeom prst="rect">
            <a:avLst/>
          </a:prstGeom>
        </p:spPr>
        <p:txBody>
          <a:bodyPr anchor="ctr">
            <a:normAutofit/>
          </a:bodyPr>
          <a:lstStyle>
            <a:lvl1pPr marL="95250" indent="0" algn="ctr">
              <a:buNone/>
              <a:defRPr sz="2800"/>
            </a:lvl1pPr>
          </a:lstStyle>
          <a:p>
            <a:pPr lvl="0"/>
            <a:r>
              <a:rPr lang="en-US" dirty="0"/>
              <a:t>Subtitle,  60, str, 28</a:t>
            </a:r>
            <a:endParaRPr lang="en-US" dirty="0"/>
          </a:p>
        </p:txBody>
      </p:sp>
      <p:sp>
        <p:nvSpPr>
          <p:cNvPr id="4" name="Text Placeholder 7"/>
          <p:cNvSpPr>
            <a:spLocks noGrp="1"/>
          </p:cNvSpPr>
          <p:nvPr>
            <p:ph type="body" sz="quarter" idx="11" hasCustomPrompt="1"/>
          </p:nvPr>
        </p:nvSpPr>
        <p:spPr>
          <a:xfrm>
            <a:off x="798513" y="4600575"/>
            <a:ext cx="5311775" cy="2178050"/>
          </a:xfrm>
          <a:prstGeom prst="rect">
            <a:avLst/>
          </a:prstGeom>
        </p:spPr>
        <p:txBody>
          <a:bodyPr>
            <a:normAutofit/>
          </a:bodyPr>
          <a:lstStyle>
            <a:lvl1pPr marL="95250" indent="0">
              <a:buNone/>
              <a:defRPr sz="2400">
                <a:latin typeface="Times New Roman" panose="02020603050405020304" pitchFamily="18" charset="0"/>
                <a:cs typeface="Times New Roman" panose="02020603050405020304" pitchFamily="18" charset="0"/>
              </a:defRPr>
            </a:lvl1pPr>
          </a:lstStyle>
          <a:p>
            <a:pPr lvl="0"/>
            <a:r>
              <a:rPr lang="en-US" dirty="0"/>
              <a:t>Content1, 250, str, 26</a:t>
            </a:r>
            <a:endParaRPr lang="en-US" dirty="0"/>
          </a:p>
        </p:txBody>
      </p:sp>
      <p:sp>
        <p:nvSpPr>
          <p:cNvPr id="5" name="Text Placeholder 7"/>
          <p:cNvSpPr>
            <a:spLocks noGrp="1"/>
          </p:cNvSpPr>
          <p:nvPr>
            <p:ph type="body" sz="quarter" idx="12" hasCustomPrompt="1"/>
          </p:nvPr>
        </p:nvSpPr>
        <p:spPr>
          <a:xfrm>
            <a:off x="12446492" y="4402050"/>
            <a:ext cx="5311775" cy="2178050"/>
          </a:xfrm>
          <a:prstGeom prst="rect">
            <a:avLst/>
          </a:prstGeom>
        </p:spPr>
        <p:txBody>
          <a:bodyPr>
            <a:normAutofit/>
          </a:bodyPr>
          <a:lstStyle>
            <a:lvl1pPr marL="95250" indent="0">
              <a:buNone/>
              <a:defRPr sz="2400">
                <a:latin typeface="Times New Roman" panose="02020603050405020304" pitchFamily="18" charset="0"/>
                <a:cs typeface="Times New Roman" panose="02020603050405020304" pitchFamily="18" charset="0"/>
              </a:defRPr>
            </a:lvl1pPr>
          </a:lstStyle>
          <a:p>
            <a:pPr lvl="0"/>
            <a:r>
              <a:rPr lang="en-US" dirty="0"/>
              <a:t>Content3, 250, str, 26</a:t>
            </a:r>
            <a:endParaRPr lang="en-US" dirty="0"/>
          </a:p>
        </p:txBody>
      </p:sp>
      <p:sp>
        <p:nvSpPr>
          <p:cNvPr id="6" name="Text Placeholder 7"/>
          <p:cNvSpPr>
            <a:spLocks noGrp="1"/>
          </p:cNvSpPr>
          <p:nvPr>
            <p:ph type="body" sz="quarter" idx="13" hasCustomPrompt="1"/>
          </p:nvPr>
        </p:nvSpPr>
        <p:spPr>
          <a:xfrm>
            <a:off x="6613224" y="2690666"/>
            <a:ext cx="5311775" cy="2178050"/>
          </a:xfrm>
          <a:prstGeom prst="rect">
            <a:avLst/>
          </a:prstGeom>
        </p:spPr>
        <p:txBody>
          <a:bodyPr>
            <a:normAutofit/>
          </a:bodyPr>
          <a:lstStyle>
            <a:lvl1pPr marL="95250" indent="0">
              <a:buNone/>
              <a:defRPr sz="2400">
                <a:latin typeface="Times New Roman" panose="02020603050405020304" pitchFamily="18" charset="0"/>
                <a:cs typeface="Times New Roman" panose="02020603050405020304" pitchFamily="18" charset="0"/>
              </a:defRPr>
            </a:lvl1pPr>
          </a:lstStyle>
          <a:p>
            <a:pPr lvl="0"/>
            <a:r>
              <a:rPr lang="en-US" dirty="0"/>
              <a:t>Content2, 250, str, 26</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matchingName="Custom Layout 8">
  <p:cSld name="1_Custom Layout 8">
    <p:spTree>
      <p:nvGrpSpPr>
        <p:cNvPr id="1" name="Shape 142"/>
        <p:cNvGrpSpPr/>
        <p:nvPr/>
      </p:nvGrpSpPr>
      <p:grpSpPr>
        <a:xfrm>
          <a:off x="0" y="0"/>
          <a:ext cx="0" cy="0"/>
          <a:chOff x="0" y="0"/>
          <a:chExt cx="0" cy="0"/>
        </a:xfrm>
      </p:grpSpPr>
      <p:sp>
        <p:nvSpPr>
          <p:cNvPr id="143" name="Google Shape;143;p10"/>
          <p:cNvSpPr txBox="1">
            <a:spLocks noGrp="1"/>
          </p:cNvSpPr>
          <p:nvPr>
            <p:ph type="title" hasCustomPrompt="1"/>
          </p:nvPr>
        </p:nvSpPr>
        <p:spPr>
          <a:xfrm>
            <a:off x="840593" y="252725"/>
            <a:ext cx="16606813" cy="1957075"/>
          </a:xfrm>
          <a:prstGeom prst="rect">
            <a:avLst/>
          </a:prstGeom>
        </p:spPr>
        <p:txBody>
          <a:bodyPr spcFirstLastPara="1" wrap="square" lIns="0" tIns="0" rIns="0" bIns="0" anchor="ctr" anchorCtr="0">
            <a:noAutofit/>
          </a:bodyPr>
          <a:lstStyle>
            <a:lvl1pPr lvl="0" algn="ctr">
              <a:spcBef>
                <a:spcPts val="0"/>
              </a:spcBef>
              <a:spcAft>
                <a:spcPts val="0"/>
              </a:spcAft>
              <a:buSzPts val="8000"/>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100, str, 44</a:t>
            </a:r>
            <a:endParaRPr dirty="0"/>
          </a:p>
        </p:txBody>
      </p:sp>
      <p:graphicFrame>
        <p:nvGraphicFramePr>
          <p:cNvPr id="2" name="Diagram 1"/>
          <p:cNvGraphicFramePr/>
          <p:nvPr userDrawn="1"/>
        </p:nvGraphicFramePr>
        <p:xfrm>
          <a:off x="1980293" y="2566947"/>
          <a:ext cx="13919200" cy="7467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5"/>
          <p:cNvSpPr>
            <a:spLocks noGrp="1"/>
          </p:cNvSpPr>
          <p:nvPr>
            <p:ph type="body" sz="quarter" idx="10" hasCustomPrompt="1"/>
          </p:nvPr>
        </p:nvSpPr>
        <p:spPr>
          <a:xfrm>
            <a:off x="5843892" y="2731627"/>
            <a:ext cx="3683829" cy="1838292"/>
          </a:xfrm>
          <a:prstGeom prst="rect">
            <a:avLst/>
          </a:prstGeom>
        </p:spPr>
        <p:txBody>
          <a:bodyPr anchor="ctr"/>
          <a:lstStyle>
            <a:lvl1pPr marL="130175" indent="0">
              <a:lnSpc>
                <a:spcPct val="100000"/>
              </a:lnSpc>
              <a:buFont typeface="Arial" panose="020B0604020202020204" pitchFamily="34" charset="0"/>
              <a:buNone/>
              <a:defRPr sz="3000" b="1" spc="0">
                <a:solidFill>
                  <a:srgbClr val="2E2E30"/>
                </a:solidFill>
                <a:latin typeface="Times New Roman" panose="02020603050405020304" pitchFamily="18" charset="0"/>
                <a:cs typeface="Times New Roman" panose="02020603050405020304" pitchFamily="18" charset="0"/>
              </a:defRPr>
            </a:lvl1pPr>
          </a:lstStyle>
          <a:p>
            <a:pPr lvl="0"/>
            <a:r>
              <a:rPr lang="en-US" dirty="0"/>
              <a:t>subtitle1, 40, str, 28</a:t>
            </a:r>
            <a:endParaRPr lang="en-US" dirty="0"/>
          </a:p>
        </p:txBody>
      </p:sp>
      <p:sp>
        <p:nvSpPr>
          <p:cNvPr id="4" name="Text Placeholder 5"/>
          <p:cNvSpPr>
            <a:spLocks noGrp="1"/>
          </p:cNvSpPr>
          <p:nvPr>
            <p:ph type="body" sz="quarter" idx="11" hasCustomPrompt="1"/>
          </p:nvPr>
        </p:nvSpPr>
        <p:spPr>
          <a:xfrm>
            <a:off x="9813549" y="2731627"/>
            <a:ext cx="5694058" cy="1838292"/>
          </a:xfrm>
          <a:prstGeom prst="rect">
            <a:avLst/>
          </a:prstGeom>
        </p:spPr>
        <p:txBody>
          <a:bodyPr anchor="ctr"/>
          <a:lstStyle>
            <a:lvl1pPr marL="130175" indent="0">
              <a:lnSpc>
                <a:spcPct val="100000"/>
              </a:lnSpc>
              <a:buFont typeface="Arial" panose="020B0604020202020204" pitchFamily="34" charset="0"/>
              <a:buNone/>
              <a:defRPr sz="2400" b="0" spc="0">
                <a:solidFill>
                  <a:srgbClr val="2E2E30"/>
                </a:solidFill>
                <a:latin typeface="Times New Roman" panose="02020603050405020304" pitchFamily="18" charset="0"/>
                <a:cs typeface="Times New Roman" panose="02020603050405020304" pitchFamily="18" charset="0"/>
              </a:defRPr>
            </a:lvl1pPr>
          </a:lstStyle>
          <a:p>
            <a:pPr lvl="0"/>
            <a:r>
              <a:rPr lang="en-US" dirty="0"/>
              <a:t>content1, 250, str, 24</a:t>
            </a:r>
            <a:endParaRPr lang="en-US" dirty="0"/>
          </a:p>
        </p:txBody>
      </p:sp>
      <p:sp>
        <p:nvSpPr>
          <p:cNvPr id="5" name="Text Placeholder 5"/>
          <p:cNvSpPr>
            <a:spLocks noGrp="1"/>
          </p:cNvSpPr>
          <p:nvPr>
            <p:ph type="body" sz="quarter" idx="12" hasCustomPrompt="1"/>
          </p:nvPr>
        </p:nvSpPr>
        <p:spPr>
          <a:xfrm>
            <a:off x="5851149" y="5003114"/>
            <a:ext cx="3683829" cy="1838292"/>
          </a:xfrm>
          <a:prstGeom prst="rect">
            <a:avLst/>
          </a:prstGeom>
        </p:spPr>
        <p:txBody>
          <a:bodyPr anchor="ctr"/>
          <a:lstStyle>
            <a:lvl1pPr marL="130175" indent="0">
              <a:lnSpc>
                <a:spcPct val="100000"/>
              </a:lnSpc>
              <a:buFont typeface="Arial" panose="020B0604020202020204" pitchFamily="34" charset="0"/>
              <a:buNone/>
              <a:defRPr sz="2800" b="1" spc="0">
                <a:solidFill>
                  <a:srgbClr val="2E2E30"/>
                </a:solidFill>
                <a:latin typeface="Times New Roman" panose="02020603050405020304" pitchFamily="18" charset="0"/>
                <a:cs typeface="Times New Roman" panose="02020603050405020304" pitchFamily="18" charset="0"/>
              </a:defRPr>
            </a:lvl1pPr>
          </a:lstStyle>
          <a:p>
            <a:pPr lvl="0"/>
            <a:r>
              <a:rPr lang="en-US" dirty="0"/>
              <a:t>subtitle2, 40, str, 28</a:t>
            </a:r>
            <a:endParaRPr lang="en-US" dirty="0"/>
          </a:p>
        </p:txBody>
      </p:sp>
      <p:sp>
        <p:nvSpPr>
          <p:cNvPr id="6" name="Text Placeholder 5"/>
          <p:cNvSpPr>
            <a:spLocks noGrp="1"/>
          </p:cNvSpPr>
          <p:nvPr>
            <p:ph type="body" sz="quarter" idx="13" hasCustomPrompt="1"/>
          </p:nvPr>
        </p:nvSpPr>
        <p:spPr>
          <a:xfrm>
            <a:off x="9820806" y="5003114"/>
            <a:ext cx="5694058" cy="1838292"/>
          </a:xfrm>
          <a:prstGeom prst="rect">
            <a:avLst/>
          </a:prstGeom>
        </p:spPr>
        <p:txBody>
          <a:bodyPr anchor="ctr"/>
          <a:lstStyle>
            <a:lvl1pPr marL="130175" indent="0">
              <a:lnSpc>
                <a:spcPct val="100000"/>
              </a:lnSpc>
              <a:buFont typeface="Arial" panose="020B0604020202020204" pitchFamily="34" charset="0"/>
              <a:buNone/>
              <a:defRPr sz="2400" b="0" spc="0">
                <a:solidFill>
                  <a:srgbClr val="2E2E30"/>
                </a:solidFill>
                <a:latin typeface="Times New Roman" panose="02020603050405020304" pitchFamily="18" charset="0"/>
                <a:cs typeface="Times New Roman" panose="02020603050405020304" pitchFamily="18" charset="0"/>
              </a:defRPr>
            </a:lvl1pPr>
          </a:lstStyle>
          <a:p>
            <a:pPr lvl="0"/>
            <a:r>
              <a:rPr lang="en-US" dirty="0"/>
              <a:t>content2, 250, str, 24</a:t>
            </a:r>
            <a:endParaRPr lang="en-US" dirty="0"/>
          </a:p>
        </p:txBody>
      </p:sp>
      <p:sp>
        <p:nvSpPr>
          <p:cNvPr id="7" name="Text Placeholder 5"/>
          <p:cNvSpPr>
            <a:spLocks noGrp="1"/>
          </p:cNvSpPr>
          <p:nvPr>
            <p:ph type="body" sz="quarter" idx="14" hasCustomPrompt="1"/>
          </p:nvPr>
        </p:nvSpPr>
        <p:spPr>
          <a:xfrm>
            <a:off x="5858406" y="7274601"/>
            <a:ext cx="3683829" cy="1838292"/>
          </a:xfrm>
          <a:prstGeom prst="rect">
            <a:avLst/>
          </a:prstGeom>
        </p:spPr>
        <p:txBody>
          <a:bodyPr anchor="ctr"/>
          <a:lstStyle>
            <a:lvl1pPr marL="130175" indent="0">
              <a:lnSpc>
                <a:spcPct val="100000"/>
              </a:lnSpc>
              <a:buFont typeface="Arial" panose="020B0604020202020204" pitchFamily="34" charset="0"/>
              <a:buNone/>
              <a:defRPr sz="2800" b="1" spc="0">
                <a:solidFill>
                  <a:srgbClr val="2E2E30"/>
                </a:solidFill>
                <a:latin typeface="Times New Roman" panose="02020603050405020304" pitchFamily="18" charset="0"/>
                <a:cs typeface="Times New Roman" panose="02020603050405020304" pitchFamily="18" charset="0"/>
              </a:defRPr>
            </a:lvl1pPr>
          </a:lstStyle>
          <a:p>
            <a:pPr lvl="0"/>
            <a:r>
              <a:rPr lang="en-US" dirty="0"/>
              <a:t>subtitle3, 40, str, 28</a:t>
            </a:r>
            <a:endParaRPr lang="en-US" dirty="0"/>
          </a:p>
        </p:txBody>
      </p:sp>
      <p:sp>
        <p:nvSpPr>
          <p:cNvPr id="8" name="Text Placeholder 5"/>
          <p:cNvSpPr>
            <a:spLocks noGrp="1"/>
          </p:cNvSpPr>
          <p:nvPr>
            <p:ph type="body" sz="quarter" idx="15" hasCustomPrompt="1"/>
          </p:nvPr>
        </p:nvSpPr>
        <p:spPr>
          <a:xfrm>
            <a:off x="9828063" y="7274601"/>
            <a:ext cx="5694058" cy="1838292"/>
          </a:xfrm>
          <a:prstGeom prst="rect">
            <a:avLst/>
          </a:prstGeom>
        </p:spPr>
        <p:txBody>
          <a:bodyPr anchor="ctr"/>
          <a:lstStyle>
            <a:lvl1pPr marL="130175" indent="0">
              <a:lnSpc>
                <a:spcPct val="100000"/>
              </a:lnSpc>
              <a:buFont typeface="Arial" panose="020B0604020202020204" pitchFamily="34" charset="0"/>
              <a:buNone/>
              <a:defRPr sz="2400" b="0" spc="0">
                <a:solidFill>
                  <a:srgbClr val="2E2E30"/>
                </a:solidFill>
                <a:latin typeface="Times New Roman" panose="02020603050405020304" pitchFamily="18" charset="0"/>
                <a:cs typeface="Times New Roman" panose="02020603050405020304" pitchFamily="18" charset="0"/>
              </a:defRPr>
            </a:lvl1pPr>
          </a:lstStyle>
          <a:p>
            <a:pPr lvl="0"/>
            <a:r>
              <a:rPr lang="en-US" dirty="0"/>
              <a:t>content3, 250, str, 24</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matchingName="Custom Layout 8">
  <p:cSld name="1_Custom Layout 8">
    <p:spTree>
      <p:nvGrpSpPr>
        <p:cNvPr id="1" name="Shape 142"/>
        <p:cNvGrpSpPr/>
        <p:nvPr/>
      </p:nvGrpSpPr>
      <p:grpSpPr>
        <a:xfrm>
          <a:off x="0" y="0"/>
          <a:ext cx="0" cy="0"/>
          <a:chOff x="0" y="0"/>
          <a:chExt cx="0" cy="0"/>
        </a:xfrm>
      </p:grpSpPr>
      <p:sp>
        <p:nvSpPr>
          <p:cNvPr id="143" name="Google Shape;143;p10"/>
          <p:cNvSpPr txBox="1">
            <a:spLocks noGrp="1"/>
          </p:cNvSpPr>
          <p:nvPr>
            <p:ph type="title" hasCustomPrompt="1"/>
          </p:nvPr>
        </p:nvSpPr>
        <p:spPr>
          <a:xfrm>
            <a:off x="840593" y="252725"/>
            <a:ext cx="16606813" cy="1957075"/>
          </a:xfrm>
          <a:prstGeom prst="rect">
            <a:avLst/>
          </a:prstGeom>
        </p:spPr>
        <p:txBody>
          <a:bodyPr spcFirstLastPara="1" wrap="square" lIns="0" tIns="0" rIns="0" bIns="0" anchor="ctr" anchorCtr="0">
            <a:noAutofit/>
          </a:bodyPr>
          <a:lstStyle>
            <a:lvl1pPr lvl="0" algn="ctr">
              <a:spcBef>
                <a:spcPts val="0"/>
              </a:spcBef>
              <a:spcAft>
                <a:spcPts val="0"/>
              </a:spcAft>
              <a:buSzPts val="8000"/>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100, str, 44</a:t>
            </a:r>
            <a:endParaRPr dirty="0"/>
          </a:p>
        </p:txBody>
      </p:sp>
      <p:graphicFrame>
        <p:nvGraphicFramePr>
          <p:cNvPr id="2" name="Diagram 1"/>
          <p:cNvGraphicFramePr/>
          <p:nvPr userDrawn="1"/>
        </p:nvGraphicFramePr>
        <p:xfrm>
          <a:off x="493861" y="3246664"/>
          <a:ext cx="16271577" cy="6216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7"/>
          <p:cNvSpPr>
            <a:spLocks noGrp="1"/>
          </p:cNvSpPr>
          <p:nvPr>
            <p:ph type="body" sz="quarter" idx="10" hasCustomPrompt="1"/>
          </p:nvPr>
        </p:nvSpPr>
        <p:spPr>
          <a:xfrm>
            <a:off x="6110138" y="4250384"/>
            <a:ext cx="10515600" cy="1206079"/>
          </a:xfrm>
          <a:prstGeom prst="rect">
            <a:avLst/>
          </a:prstGeom>
        </p:spPr>
        <p:txBody>
          <a:bodyPr/>
          <a:lstStyle>
            <a:lvl1pPr marL="130175" indent="0">
              <a:lnSpc>
                <a:spcPct val="100000"/>
              </a:lnSpc>
              <a:buNone/>
              <a:defRPr sz="2400" spc="0">
                <a:solidFill>
                  <a:srgbClr val="2E2E30"/>
                </a:solidFill>
                <a:latin typeface="Times New Roman" panose="02020603050405020304" pitchFamily="18" charset="0"/>
                <a:cs typeface="Times New Roman" panose="02020603050405020304" pitchFamily="18" charset="0"/>
              </a:defRPr>
            </a:lvl1pPr>
          </a:lstStyle>
          <a:p>
            <a:pPr lvl="0"/>
            <a:r>
              <a:rPr lang="en-US" dirty="0"/>
              <a:t>Content1, 350, str, 15</a:t>
            </a:r>
            <a:endParaRPr lang="en-US" dirty="0"/>
          </a:p>
        </p:txBody>
      </p:sp>
      <p:sp>
        <p:nvSpPr>
          <p:cNvPr id="4" name="Text Placeholder 7"/>
          <p:cNvSpPr>
            <a:spLocks noGrp="1"/>
          </p:cNvSpPr>
          <p:nvPr>
            <p:ph type="body" sz="quarter" idx="11" hasCustomPrompt="1"/>
          </p:nvPr>
        </p:nvSpPr>
        <p:spPr>
          <a:xfrm>
            <a:off x="6110138" y="5933133"/>
            <a:ext cx="10515600" cy="1206078"/>
          </a:xfrm>
          <a:prstGeom prst="rect">
            <a:avLst/>
          </a:prstGeom>
        </p:spPr>
        <p:txBody>
          <a:bodyPr/>
          <a:lstStyle>
            <a:lvl1pPr marL="130175" indent="0">
              <a:lnSpc>
                <a:spcPct val="100000"/>
              </a:lnSpc>
              <a:buNone/>
              <a:defRPr sz="2400" spc="0">
                <a:solidFill>
                  <a:srgbClr val="2E2E30"/>
                </a:solidFill>
                <a:latin typeface="Times New Roman" panose="02020603050405020304" pitchFamily="18" charset="0"/>
                <a:cs typeface="Times New Roman" panose="02020603050405020304" pitchFamily="18" charset="0"/>
              </a:defRPr>
            </a:lvl1pPr>
          </a:lstStyle>
          <a:p>
            <a:pPr lvl="0"/>
            <a:r>
              <a:rPr lang="en-US" dirty="0"/>
              <a:t>Content2, 350, str, 15</a:t>
            </a:r>
            <a:endParaRPr lang="en-US" dirty="0"/>
          </a:p>
        </p:txBody>
      </p:sp>
      <p:sp>
        <p:nvSpPr>
          <p:cNvPr id="5" name="Text Placeholder 7"/>
          <p:cNvSpPr>
            <a:spLocks noGrp="1"/>
          </p:cNvSpPr>
          <p:nvPr>
            <p:ph type="body" sz="quarter" idx="12" hasCustomPrompt="1"/>
          </p:nvPr>
        </p:nvSpPr>
        <p:spPr>
          <a:xfrm>
            <a:off x="6110138" y="7551971"/>
            <a:ext cx="10515600" cy="1206078"/>
          </a:xfrm>
          <a:prstGeom prst="rect">
            <a:avLst/>
          </a:prstGeom>
        </p:spPr>
        <p:txBody>
          <a:bodyPr/>
          <a:lstStyle>
            <a:lvl1pPr marL="130175" indent="0">
              <a:lnSpc>
                <a:spcPct val="100000"/>
              </a:lnSpc>
              <a:buNone/>
              <a:defRPr sz="2400" spc="0">
                <a:solidFill>
                  <a:srgbClr val="2E2E30"/>
                </a:solidFill>
                <a:latin typeface="Times New Roman" panose="02020603050405020304" pitchFamily="18" charset="0"/>
                <a:cs typeface="Times New Roman" panose="02020603050405020304" pitchFamily="18" charset="0"/>
              </a:defRPr>
            </a:lvl1pPr>
          </a:lstStyle>
          <a:p>
            <a:pPr lvl="0"/>
            <a:r>
              <a:rPr lang="en-US" dirty="0"/>
              <a:t>Content3, 350, str, 15</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matchingName="Custom Layout 2">
  <p:cSld name="CUSTOM_1">
    <p:spTree>
      <p:nvGrpSpPr>
        <p:cNvPr id="1" name="Shape 30"/>
        <p:cNvGrpSpPr/>
        <p:nvPr/>
      </p:nvGrpSpPr>
      <p:grpSpPr>
        <a:xfrm>
          <a:off x="0" y="0"/>
          <a:ext cx="0" cy="0"/>
          <a:chOff x="0" y="0"/>
          <a:chExt cx="0" cy="0"/>
        </a:xfrm>
      </p:grpSpPr>
      <p:sp>
        <p:nvSpPr>
          <p:cNvPr id="31" name="Google Shape;31;p4"/>
          <p:cNvSpPr txBox="1">
            <a:spLocks noGrp="1"/>
          </p:cNvSpPr>
          <p:nvPr>
            <p:ph type="title" hasCustomPrompt="1"/>
          </p:nvPr>
        </p:nvSpPr>
        <p:spPr>
          <a:xfrm>
            <a:off x="1028699" y="708725"/>
            <a:ext cx="11877403" cy="1615026"/>
          </a:xfrm>
          <a:prstGeom prst="rect">
            <a:avLst/>
          </a:prstGeom>
        </p:spPr>
        <p:txBody>
          <a:bodyPr spcFirstLastPara="1" wrap="square" lIns="0" tIns="0" rIns="0" bIns="0" anchor="t" anchorCtr="0">
            <a:noAutofit/>
          </a:bodyPr>
          <a:lstStyle>
            <a:lvl1pPr lvl="0" algn="l">
              <a:spcBef>
                <a:spcPts val="0"/>
              </a:spcBef>
              <a:spcAft>
                <a:spcPts val="0"/>
              </a:spcAft>
              <a:buSzPts val="80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Plan, 45, str</a:t>
            </a:r>
            <a:endParaRPr dirty="0"/>
          </a:p>
        </p:txBody>
      </p:sp>
      <p:pic>
        <p:nvPicPr>
          <p:cNvPr id="32" name="Google Shape;32;p4"/>
          <p:cNvPicPr preferRelativeResize="0"/>
          <p:nvPr/>
        </p:nvPicPr>
        <p:blipFill>
          <a:blip r:embed="rId2"/>
          <a:stretch>
            <a:fillRect/>
          </a:stretch>
        </p:blipFill>
        <p:spPr>
          <a:xfrm>
            <a:off x="11167200" y="-153875"/>
            <a:ext cx="6619835" cy="10114699"/>
          </a:xfrm>
          <a:prstGeom prst="rect">
            <a:avLst/>
          </a:prstGeom>
          <a:noFill/>
          <a:ln>
            <a:noFill/>
          </a:ln>
        </p:spPr>
      </p:pic>
      <p:grpSp>
        <p:nvGrpSpPr>
          <p:cNvPr id="33" name="Google Shape;33;p4"/>
          <p:cNvGrpSpPr/>
          <p:nvPr/>
        </p:nvGrpSpPr>
        <p:grpSpPr>
          <a:xfrm>
            <a:off x="1028700" y="3533801"/>
            <a:ext cx="7789173" cy="1606426"/>
            <a:chOff x="0" y="-38100"/>
            <a:chExt cx="2348400" cy="484330"/>
          </a:xfrm>
        </p:grpSpPr>
        <p:sp>
          <p:nvSpPr>
            <p:cNvPr id="34" name="Google Shape;34;p4"/>
            <p:cNvSpPr/>
            <p:nvPr/>
          </p:nvSpPr>
          <p:spPr>
            <a:xfrm>
              <a:off x="0" y="0"/>
              <a:ext cx="2348324" cy="446230"/>
            </a:xfrm>
            <a:custGeom>
              <a:avLst/>
              <a:gdLst/>
              <a:ahLst/>
              <a:cxnLst/>
              <a:rect l="l" t="t" r="r" b="b"/>
              <a:pathLst>
                <a:path w="2348324" h="446230" extrusionOk="0">
                  <a:moveTo>
                    <a:pt x="0" y="0"/>
                  </a:moveTo>
                  <a:lnTo>
                    <a:pt x="2348324" y="0"/>
                  </a:lnTo>
                  <a:lnTo>
                    <a:pt x="2348324" y="446230"/>
                  </a:lnTo>
                  <a:lnTo>
                    <a:pt x="0" y="446230"/>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35" name="Google Shape;35;p4"/>
            <p:cNvSpPr txBox="1"/>
            <p:nvPr/>
          </p:nvSpPr>
          <p:spPr>
            <a:xfrm>
              <a:off x="0" y="-38100"/>
              <a:ext cx="2348400" cy="4842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36" name="Google Shape;36;p4"/>
          <p:cNvSpPr txBox="1"/>
          <p:nvPr/>
        </p:nvSpPr>
        <p:spPr>
          <a:xfrm>
            <a:off x="1467548" y="3871347"/>
            <a:ext cx="2080500" cy="8619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5600" b="0" i="0" u="none" strike="noStrike" cap="none">
                <a:solidFill>
                  <a:srgbClr val="FF8681"/>
                </a:solidFill>
                <a:latin typeface="Montserrat Black" panose="00000A00000000000000"/>
                <a:ea typeface="Montserrat Black" panose="00000A00000000000000"/>
                <a:cs typeface="Montserrat Black" panose="00000A00000000000000"/>
                <a:sym typeface="Montserrat Black" panose="00000A00000000000000"/>
              </a:rPr>
              <a:t>01</a:t>
            </a:r>
            <a:endParaRPr lang="en-US" sz="5600" b="0" i="0" u="none" strike="noStrike" cap="none">
              <a:solidFill>
                <a:srgbClr val="FF8681"/>
              </a:solidFill>
              <a:latin typeface="Montserrat Black" panose="00000A00000000000000"/>
              <a:ea typeface="Montserrat Black" panose="00000A00000000000000"/>
              <a:cs typeface="Montserrat Black" panose="00000A00000000000000"/>
              <a:sym typeface="Montserrat Black" panose="00000A00000000000000"/>
            </a:endParaRPr>
          </a:p>
        </p:txBody>
      </p:sp>
      <p:grpSp>
        <p:nvGrpSpPr>
          <p:cNvPr id="37" name="Google Shape;37;p4"/>
          <p:cNvGrpSpPr/>
          <p:nvPr/>
        </p:nvGrpSpPr>
        <p:grpSpPr>
          <a:xfrm>
            <a:off x="1028700" y="5291005"/>
            <a:ext cx="7789173" cy="1606426"/>
            <a:chOff x="0" y="-38100"/>
            <a:chExt cx="2348400" cy="484330"/>
          </a:xfrm>
        </p:grpSpPr>
        <p:sp>
          <p:nvSpPr>
            <p:cNvPr id="38" name="Google Shape;38;p4"/>
            <p:cNvSpPr/>
            <p:nvPr/>
          </p:nvSpPr>
          <p:spPr>
            <a:xfrm>
              <a:off x="0" y="0"/>
              <a:ext cx="2348324" cy="446230"/>
            </a:xfrm>
            <a:custGeom>
              <a:avLst/>
              <a:gdLst/>
              <a:ahLst/>
              <a:cxnLst/>
              <a:rect l="l" t="t" r="r" b="b"/>
              <a:pathLst>
                <a:path w="2348324" h="446230" extrusionOk="0">
                  <a:moveTo>
                    <a:pt x="0" y="0"/>
                  </a:moveTo>
                  <a:lnTo>
                    <a:pt x="2348324" y="0"/>
                  </a:lnTo>
                  <a:lnTo>
                    <a:pt x="2348324" y="446230"/>
                  </a:lnTo>
                  <a:lnTo>
                    <a:pt x="0" y="446230"/>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39" name="Google Shape;39;p4"/>
            <p:cNvSpPr txBox="1"/>
            <p:nvPr/>
          </p:nvSpPr>
          <p:spPr>
            <a:xfrm>
              <a:off x="0" y="-38100"/>
              <a:ext cx="2348400" cy="4842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40" name="Google Shape;40;p4"/>
          <p:cNvSpPr txBox="1"/>
          <p:nvPr/>
        </p:nvSpPr>
        <p:spPr>
          <a:xfrm>
            <a:off x="1467548" y="5628551"/>
            <a:ext cx="2080500" cy="8619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5600" b="0" i="0" u="none" strike="noStrike" cap="none">
                <a:solidFill>
                  <a:srgbClr val="FF8681"/>
                </a:solidFill>
                <a:latin typeface="Montserrat Black" panose="00000A00000000000000"/>
                <a:ea typeface="Montserrat Black" panose="00000A00000000000000"/>
                <a:cs typeface="Montserrat Black" panose="00000A00000000000000"/>
                <a:sym typeface="Montserrat Black" panose="00000A00000000000000"/>
              </a:rPr>
              <a:t>02</a:t>
            </a:r>
            <a:endParaRPr lang="en-US" sz="5600" b="0" i="0" u="none" strike="noStrike" cap="none">
              <a:solidFill>
                <a:srgbClr val="FF8681"/>
              </a:solidFill>
              <a:latin typeface="Montserrat Black" panose="00000A00000000000000"/>
              <a:ea typeface="Montserrat Black" panose="00000A00000000000000"/>
              <a:cs typeface="Montserrat Black" panose="00000A00000000000000"/>
              <a:sym typeface="Montserrat Black" panose="00000A00000000000000"/>
            </a:endParaRPr>
          </a:p>
        </p:txBody>
      </p:sp>
      <p:grpSp>
        <p:nvGrpSpPr>
          <p:cNvPr id="41" name="Google Shape;41;p4"/>
          <p:cNvGrpSpPr/>
          <p:nvPr/>
        </p:nvGrpSpPr>
        <p:grpSpPr>
          <a:xfrm>
            <a:off x="1028700" y="7048209"/>
            <a:ext cx="7789173" cy="1606426"/>
            <a:chOff x="0" y="-38100"/>
            <a:chExt cx="2348400" cy="484330"/>
          </a:xfrm>
        </p:grpSpPr>
        <p:sp>
          <p:nvSpPr>
            <p:cNvPr id="42" name="Google Shape;42;p4"/>
            <p:cNvSpPr/>
            <p:nvPr/>
          </p:nvSpPr>
          <p:spPr>
            <a:xfrm>
              <a:off x="0" y="0"/>
              <a:ext cx="2348324" cy="446230"/>
            </a:xfrm>
            <a:custGeom>
              <a:avLst/>
              <a:gdLst/>
              <a:ahLst/>
              <a:cxnLst/>
              <a:rect l="l" t="t" r="r" b="b"/>
              <a:pathLst>
                <a:path w="2348324" h="446230" extrusionOk="0">
                  <a:moveTo>
                    <a:pt x="0" y="0"/>
                  </a:moveTo>
                  <a:lnTo>
                    <a:pt x="2348324" y="0"/>
                  </a:lnTo>
                  <a:lnTo>
                    <a:pt x="2348324" y="446230"/>
                  </a:lnTo>
                  <a:lnTo>
                    <a:pt x="0" y="446230"/>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43" name="Google Shape;43;p4"/>
            <p:cNvSpPr txBox="1"/>
            <p:nvPr/>
          </p:nvSpPr>
          <p:spPr>
            <a:xfrm>
              <a:off x="0" y="-38100"/>
              <a:ext cx="2348400" cy="4842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44" name="Google Shape;44;p4"/>
          <p:cNvSpPr txBox="1"/>
          <p:nvPr/>
        </p:nvSpPr>
        <p:spPr>
          <a:xfrm>
            <a:off x="1467548" y="7385756"/>
            <a:ext cx="2080500" cy="8619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5600" b="0" i="0" u="none" strike="noStrike" cap="none">
                <a:solidFill>
                  <a:srgbClr val="FF8681"/>
                </a:solidFill>
                <a:latin typeface="Montserrat Black" panose="00000A00000000000000"/>
                <a:ea typeface="Montserrat Black" panose="00000A00000000000000"/>
                <a:cs typeface="Montserrat Black" panose="00000A00000000000000"/>
                <a:sym typeface="Montserrat Black" panose="00000A00000000000000"/>
              </a:rPr>
              <a:t>03</a:t>
            </a:r>
            <a:endParaRPr lang="en-US" sz="5600" b="0" i="0" u="none" strike="noStrike" cap="none">
              <a:solidFill>
                <a:srgbClr val="FF8681"/>
              </a:solidFill>
              <a:latin typeface="Montserrat Black" panose="00000A00000000000000"/>
              <a:ea typeface="Montserrat Black" panose="00000A00000000000000"/>
              <a:cs typeface="Montserrat Black" panose="00000A00000000000000"/>
              <a:sym typeface="Montserrat Black" panose="00000A00000000000000"/>
            </a:endParaRPr>
          </a:p>
        </p:txBody>
      </p:sp>
      <p:sp>
        <p:nvSpPr>
          <p:cNvPr id="49" name="Google Shape;49;p4"/>
          <p:cNvSpPr/>
          <p:nvPr/>
        </p:nvSpPr>
        <p:spPr>
          <a:xfrm rot="-2584438">
            <a:off x="9661723" y="2755446"/>
            <a:ext cx="2793536" cy="1716754"/>
          </a:xfrm>
          <a:custGeom>
            <a:avLst/>
            <a:gdLst/>
            <a:ahLst/>
            <a:cxnLst/>
            <a:rect l="l" t="t" r="r" b="b"/>
            <a:pathLst>
              <a:path w="2795345" h="1717866" extrusionOk="0">
                <a:moveTo>
                  <a:pt x="0" y="0"/>
                </a:moveTo>
                <a:lnTo>
                  <a:pt x="2795345" y="0"/>
                </a:lnTo>
                <a:lnTo>
                  <a:pt x="2795345" y="1717866"/>
                </a:lnTo>
                <a:lnTo>
                  <a:pt x="0" y="1717866"/>
                </a:lnTo>
                <a:lnTo>
                  <a:pt x="0" y="0"/>
                </a:lnTo>
                <a:close/>
              </a:path>
            </a:pathLst>
          </a:custGeom>
          <a:blipFill rotWithShape="1">
            <a:blip r:embed="rId3"/>
            <a:stretch>
              <a:fillRect/>
            </a:stretch>
          </a:blipFill>
          <a:ln>
            <a:noFill/>
          </a:ln>
        </p:spPr>
      </p:sp>
      <p:sp>
        <p:nvSpPr>
          <p:cNvPr id="50" name="Google Shape;50;p4"/>
          <p:cNvSpPr txBox="1">
            <a:spLocks noGrp="1"/>
          </p:cNvSpPr>
          <p:nvPr>
            <p:ph type="subTitle" idx="1" hasCustomPrompt="1"/>
          </p:nvPr>
        </p:nvSpPr>
        <p:spPr>
          <a:xfrm>
            <a:off x="2698775" y="3787667"/>
            <a:ext cx="5841900" cy="1116246"/>
          </a:xfrm>
          <a:prstGeom prst="rect">
            <a:avLst/>
          </a:prstGeom>
        </p:spPr>
        <p:txBody>
          <a:bodyPr spcFirstLastPara="1" wrap="square" lIns="0" tIns="0" rIns="0" bIns="0" anchor="ctr" anchorCtr="0">
            <a:noAutofit/>
          </a:bodyPr>
          <a:lstStyle>
            <a:lvl1pPr marL="130175" lvl="0" indent="0" rtl="0">
              <a:spcBef>
                <a:spcPts val="640"/>
              </a:spcBef>
              <a:spcAft>
                <a:spcPts val="0"/>
              </a:spcAft>
              <a:buSzPts val="4200"/>
              <a:buFont typeface="Arial" panose="020B0604020202020204" pitchFamily="34" charset="0"/>
              <a:buNone/>
              <a:defRPr sz="2800" b="1"/>
            </a:lvl1pPr>
            <a:lvl2pPr lvl="1" rtl="0">
              <a:spcBef>
                <a:spcPts val="560"/>
              </a:spcBef>
              <a:spcAft>
                <a:spcPts val="0"/>
              </a:spcAft>
              <a:buSzPts val="4200"/>
              <a:buNone/>
              <a:defRPr sz="4200"/>
            </a:lvl2pPr>
            <a:lvl3pPr lvl="2" rtl="0">
              <a:spcBef>
                <a:spcPts val="480"/>
              </a:spcBef>
              <a:spcAft>
                <a:spcPts val="0"/>
              </a:spcAft>
              <a:buSzPts val="4200"/>
              <a:buNone/>
              <a:defRPr sz="4200"/>
            </a:lvl3pPr>
            <a:lvl4pPr lvl="3" rtl="0">
              <a:spcBef>
                <a:spcPts val="400"/>
              </a:spcBef>
              <a:spcAft>
                <a:spcPts val="0"/>
              </a:spcAft>
              <a:buSzPts val="4200"/>
              <a:buNone/>
              <a:defRPr sz="4200"/>
            </a:lvl4pPr>
            <a:lvl5pPr lvl="4" rtl="0">
              <a:spcBef>
                <a:spcPts val="400"/>
              </a:spcBef>
              <a:spcAft>
                <a:spcPts val="0"/>
              </a:spcAft>
              <a:buSzPts val="4200"/>
              <a:buNone/>
              <a:defRPr sz="4200"/>
            </a:lvl5pPr>
            <a:lvl6pPr lvl="5" rtl="0">
              <a:spcBef>
                <a:spcPts val="400"/>
              </a:spcBef>
              <a:spcAft>
                <a:spcPts val="0"/>
              </a:spcAft>
              <a:buSzPts val="4200"/>
              <a:buNone/>
              <a:defRPr sz="4200"/>
            </a:lvl6pPr>
            <a:lvl7pPr lvl="6" rtl="0">
              <a:spcBef>
                <a:spcPts val="400"/>
              </a:spcBef>
              <a:spcAft>
                <a:spcPts val="0"/>
              </a:spcAft>
              <a:buSzPts val="4200"/>
              <a:buNone/>
              <a:defRPr sz="4200"/>
            </a:lvl7pPr>
            <a:lvl8pPr lvl="7" rtl="0">
              <a:spcBef>
                <a:spcPts val="400"/>
              </a:spcBef>
              <a:spcAft>
                <a:spcPts val="0"/>
              </a:spcAft>
              <a:buSzPts val="4200"/>
              <a:buNone/>
              <a:defRPr sz="4200"/>
            </a:lvl8pPr>
            <a:lvl9pPr lvl="8" rtl="0">
              <a:spcBef>
                <a:spcPts val="400"/>
              </a:spcBef>
              <a:spcAft>
                <a:spcPts val="0"/>
              </a:spcAft>
              <a:buSzPts val="4200"/>
              <a:buNone/>
              <a:defRPr sz="4200"/>
            </a:lvl9pPr>
          </a:lstStyle>
          <a:p>
            <a:r>
              <a:rPr lang="en-US" dirty="0"/>
              <a:t>Plan1, 120, str</a:t>
            </a:r>
            <a:endParaRPr dirty="0"/>
          </a:p>
        </p:txBody>
      </p:sp>
      <p:sp>
        <p:nvSpPr>
          <p:cNvPr id="51" name="Google Shape;51;p4"/>
          <p:cNvSpPr txBox="1">
            <a:spLocks noGrp="1"/>
          </p:cNvSpPr>
          <p:nvPr>
            <p:ph type="subTitle" idx="2" hasCustomPrompt="1"/>
          </p:nvPr>
        </p:nvSpPr>
        <p:spPr>
          <a:xfrm>
            <a:off x="2698775" y="5541950"/>
            <a:ext cx="5841900" cy="1116246"/>
          </a:xfrm>
          <a:prstGeom prst="rect">
            <a:avLst/>
          </a:prstGeom>
        </p:spPr>
        <p:txBody>
          <a:bodyPr spcFirstLastPara="1" wrap="square" lIns="0" tIns="0" rIns="0" bIns="0" anchor="ctr" anchorCtr="0">
            <a:noAutofit/>
          </a:bodyPr>
          <a:lstStyle>
            <a:lvl1pPr marL="130175" lvl="0" indent="0" rtl="0">
              <a:spcBef>
                <a:spcPts val="640"/>
              </a:spcBef>
              <a:spcAft>
                <a:spcPts val="0"/>
              </a:spcAft>
              <a:buSzPts val="4200"/>
              <a:buFont typeface="Arial" panose="020B0604020202020204" pitchFamily="34" charset="0"/>
              <a:buNone/>
              <a:defRPr sz="2800" b="1"/>
            </a:lvl1pPr>
            <a:lvl2pPr lvl="1" rtl="0">
              <a:spcBef>
                <a:spcPts val="560"/>
              </a:spcBef>
              <a:spcAft>
                <a:spcPts val="0"/>
              </a:spcAft>
              <a:buSzPts val="4200"/>
              <a:buNone/>
              <a:defRPr sz="4200"/>
            </a:lvl2pPr>
            <a:lvl3pPr lvl="2" rtl="0">
              <a:spcBef>
                <a:spcPts val="480"/>
              </a:spcBef>
              <a:spcAft>
                <a:spcPts val="0"/>
              </a:spcAft>
              <a:buSzPts val="4200"/>
              <a:buNone/>
              <a:defRPr sz="4200"/>
            </a:lvl3pPr>
            <a:lvl4pPr lvl="3" rtl="0">
              <a:spcBef>
                <a:spcPts val="400"/>
              </a:spcBef>
              <a:spcAft>
                <a:spcPts val="0"/>
              </a:spcAft>
              <a:buSzPts val="4200"/>
              <a:buNone/>
              <a:defRPr sz="4200"/>
            </a:lvl4pPr>
            <a:lvl5pPr lvl="4" rtl="0">
              <a:spcBef>
                <a:spcPts val="400"/>
              </a:spcBef>
              <a:spcAft>
                <a:spcPts val="0"/>
              </a:spcAft>
              <a:buSzPts val="4200"/>
              <a:buNone/>
              <a:defRPr sz="4200"/>
            </a:lvl5pPr>
            <a:lvl6pPr lvl="5" rtl="0">
              <a:spcBef>
                <a:spcPts val="400"/>
              </a:spcBef>
              <a:spcAft>
                <a:spcPts val="0"/>
              </a:spcAft>
              <a:buSzPts val="4200"/>
              <a:buNone/>
              <a:defRPr sz="4200"/>
            </a:lvl6pPr>
            <a:lvl7pPr lvl="6" rtl="0">
              <a:spcBef>
                <a:spcPts val="400"/>
              </a:spcBef>
              <a:spcAft>
                <a:spcPts val="0"/>
              </a:spcAft>
              <a:buSzPts val="4200"/>
              <a:buNone/>
              <a:defRPr sz="4200"/>
            </a:lvl7pPr>
            <a:lvl8pPr lvl="7" rtl="0">
              <a:spcBef>
                <a:spcPts val="400"/>
              </a:spcBef>
              <a:spcAft>
                <a:spcPts val="0"/>
              </a:spcAft>
              <a:buSzPts val="4200"/>
              <a:buNone/>
              <a:defRPr sz="4200"/>
            </a:lvl8pPr>
            <a:lvl9pPr lvl="8" rtl="0">
              <a:spcBef>
                <a:spcPts val="400"/>
              </a:spcBef>
              <a:spcAft>
                <a:spcPts val="0"/>
              </a:spcAft>
              <a:buSzPts val="4200"/>
              <a:buNone/>
              <a:defRPr sz="4200"/>
            </a:lvl9pPr>
          </a:lstStyle>
          <a:p>
            <a:pPr marL="587375" marR="0" lvl="0" indent="-457200" algn="l" defTabSz="914400" rtl="0" eaLnBrk="1" fontAlgn="auto" latinLnBrk="0" hangingPunct="1">
              <a:lnSpc>
                <a:spcPct val="100000"/>
              </a:lnSpc>
              <a:spcBef>
                <a:spcPts val="640"/>
              </a:spcBef>
              <a:spcAft>
                <a:spcPts val="0"/>
              </a:spcAft>
              <a:buClr>
                <a:schemeClr val="lt1"/>
              </a:buClr>
              <a:buSzPts val="4200"/>
              <a:defRPr/>
            </a:pPr>
            <a:r>
              <a:rPr lang="en-US" dirty="0"/>
              <a:t>Plan2, 120, str</a:t>
            </a:r>
            <a:endParaRPr lang="en-US" dirty="0"/>
          </a:p>
        </p:txBody>
      </p:sp>
      <p:sp>
        <p:nvSpPr>
          <p:cNvPr id="52" name="Google Shape;52;p4"/>
          <p:cNvSpPr txBox="1">
            <a:spLocks noGrp="1"/>
          </p:cNvSpPr>
          <p:nvPr>
            <p:ph type="subTitle" idx="3" hasCustomPrompt="1"/>
          </p:nvPr>
        </p:nvSpPr>
        <p:spPr>
          <a:xfrm>
            <a:off x="2698775" y="7296234"/>
            <a:ext cx="5841900" cy="1116246"/>
          </a:xfrm>
          <a:prstGeom prst="rect">
            <a:avLst/>
          </a:prstGeom>
        </p:spPr>
        <p:txBody>
          <a:bodyPr spcFirstLastPara="1" wrap="square" lIns="0" tIns="0" rIns="0" bIns="0" anchor="ctr" anchorCtr="0">
            <a:noAutofit/>
          </a:bodyPr>
          <a:lstStyle>
            <a:lvl1pPr marL="130175" lvl="0" indent="0" rtl="0">
              <a:spcBef>
                <a:spcPts val="640"/>
              </a:spcBef>
              <a:spcAft>
                <a:spcPts val="0"/>
              </a:spcAft>
              <a:buSzPts val="4200"/>
              <a:buFont typeface="Arial" panose="020B0604020202020204" pitchFamily="34" charset="0"/>
              <a:buNone/>
              <a:defRPr sz="2800" b="1"/>
            </a:lvl1pPr>
            <a:lvl2pPr lvl="1" rtl="0">
              <a:spcBef>
                <a:spcPts val="560"/>
              </a:spcBef>
              <a:spcAft>
                <a:spcPts val="0"/>
              </a:spcAft>
              <a:buSzPts val="4200"/>
              <a:buNone/>
              <a:defRPr sz="4200"/>
            </a:lvl2pPr>
            <a:lvl3pPr lvl="2" rtl="0">
              <a:spcBef>
                <a:spcPts val="480"/>
              </a:spcBef>
              <a:spcAft>
                <a:spcPts val="0"/>
              </a:spcAft>
              <a:buSzPts val="4200"/>
              <a:buNone/>
              <a:defRPr sz="4200"/>
            </a:lvl3pPr>
            <a:lvl4pPr lvl="3" rtl="0">
              <a:spcBef>
                <a:spcPts val="400"/>
              </a:spcBef>
              <a:spcAft>
                <a:spcPts val="0"/>
              </a:spcAft>
              <a:buSzPts val="4200"/>
              <a:buNone/>
              <a:defRPr sz="4200"/>
            </a:lvl4pPr>
            <a:lvl5pPr lvl="4" rtl="0">
              <a:spcBef>
                <a:spcPts val="400"/>
              </a:spcBef>
              <a:spcAft>
                <a:spcPts val="0"/>
              </a:spcAft>
              <a:buSzPts val="4200"/>
              <a:buNone/>
              <a:defRPr sz="4200"/>
            </a:lvl5pPr>
            <a:lvl6pPr lvl="5" rtl="0">
              <a:spcBef>
                <a:spcPts val="400"/>
              </a:spcBef>
              <a:spcAft>
                <a:spcPts val="0"/>
              </a:spcAft>
              <a:buSzPts val="4200"/>
              <a:buNone/>
              <a:defRPr sz="4200"/>
            </a:lvl6pPr>
            <a:lvl7pPr lvl="6" rtl="0">
              <a:spcBef>
                <a:spcPts val="400"/>
              </a:spcBef>
              <a:spcAft>
                <a:spcPts val="0"/>
              </a:spcAft>
              <a:buSzPts val="4200"/>
              <a:buNone/>
              <a:defRPr sz="4200"/>
            </a:lvl7pPr>
            <a:lvl8pPr lvl="7" rtl="0">
              <a:spcBef>
                <a:spcPts val="400"/>
              </a:spcBef>
              <a:spcAft>
                <a:spcPts val="0"/>
              </a:spcAft>
              <a:buSzPts val="4200"/>
              <a:buNone/>
              <a:defRPr sz="4200"/>
            </a:lvl8pPr>
            <a:lvl9pPr lvl="8" rtl="0">
              <a:spcBef>
                <a:spcPts val="400"/>
              </a:spcBef>
              <a:spcAft>
                <a:spcPts val="0"/>
              </a:spcAft>
              <a:buSzPts val="4200"/>
              <a:buNone/>
              <a:defRPr sz="4200"/>
            </a:lvl9pPr>
          </a:lstStyle>
          <a:p>
            <a:pPr marL="587375" marR="0" lvl="0" indent="-457200" algn="l" defTabSz="914400" rtl="0" eaLnBrk="1" fontAlgn="auto" latinLnBrk="0" hangingPunct="1">
              <a:lnSpc>
                <a:spcPct val="100000"/>
              </a:lnSpc>
              <a:spcBef>
                <a:spcPts val="640"/>
              </a:spcBef>
              <a:spcAft>
                <a:spcPts val="0"/>
              </a:spcAft>
              <a:buClr>
                <a:schemeClr val="lt1"/>
              </a:buClr>
              <a:buSzPts val="4200"/>
              <a:defRPr/>
            </a:pPr>
            <a:r>
              <a:rPr lang="en-US" dirty="0"/>
              <a:t>Plan3, 120, str</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matchingName="Custom Layout 3">
  <p:cSld name="CUSTOM_2">
    <p:spTree>
      <p:nvGrpSpPr>
        <p:cNvPr id="1" name="Shape 54"/>
        <p:cNvGrpSpPr/>
        <p:nvPr/>
      </p:nvGrpSpPr>
      <p:grpSpPr>
        <a:xfrm>
          <a:off x="0" y="0"/>
          <a:ext cx="0" cy="0"/>
          <a:chOff x="0" y="0"/>
          <a:chExt cx="0" cy="0"/>
        </a:xfrm>
      </p:grpSpPr>
      <p:sp>
        <p:nvSpPr>
          <p:cNvPr id="55" name="Google Shape;55;p5"/>
          <p:cNvSpPr/>
          <p:nvPr/>
        </p:nvSpPr>
        <p:spPr>
          <a:xfrm rot="-8221425">
            <a:off x="-376389" y="41494"/>
            <a:ext cx="4803810" cy="6844807"/>
          </a:xfrm>
          <a:custGeom>
            <a:avLst/>
            <a:gdLst/>
            <a:ahLst/>
            <a:cxnLst/>
            <a:rect l="l" t="t" r="r" b="b"/>
            <a:pathLst>
              <a:path w="4798146" h="6836736" extrusionOk="0">
                <a:moveTo>
                  <a:pt x="0" y="0"/>
                </a:moveTo>
                <a:lnTo>
                  <a:pt x="4798146" y="0"/>
                </a:lnTo>
                <a:lnTo>
                  <a:pt x="4798146" y="6836737"/>
                </a:lnTo>
                <a:lnTo>
                  <a:pt x="0" y="6836737"/>
                </a:lnTo>
                <a:lnTo>
                  <a:pt x="0" y="0"/>
                </a:lnTo>
                <a:close/>
              </a:path>
            </a:pathLst>
          </a:custGeom>
          <a:blipFill rotWithShape="1">
            <a:blip r:embed="rId2"/>
            <a:stretch>
              <a:fillRect/>
            </a:stretch>
          </a:blipFill>
          <a:ln>
            <a:noFill/>
          </a:ln>
        </p:spPr>
      </p:sp>
      <p:grpSp>
        <p:nvGrpSpPr>
          <p:cNvPr id="56" name="Google Shape;56;p5"/>
          <p:cNvGrpSpPr/>
          <p:nvPr/>
        </p:nvGrpSpPr>
        <p:grpSpPr>
          <a:xfrm>
            <a:off x="0" y="1883990"/>
            <a:ext cx="8226377" cy="1867690"/>
            <a:chOff x="0" y="-38100"/>
            <a:chExt cx="2480215" cy="563100"/>
          </a:xfrm>
        </p:grpSpPr>
        <p:sp>
          <p:nvSpPr>
            <p:cNvPr id="57" name="Google Shape;57;p5"/>
            <p:cNvSpPr/>
            <p:nvPr/>
          </p:nvSpPr>
          <p:spPr>
            <a:xfrm>
              <a:off x="0" y="0"/>
              <a:ext cx="2480215" cy="524923"/>
            </a:xfrm>
            <a:custGeom>
              <a:avLst/>
              <a:gdLst/>
              <a:ahLst/>
              <a:cxnLst/>
              <a:rect l="l" t="t" r="r" b="b"/>
              <a:pathLst>
                <a:path w="2480215" h="524923" extrusionOk="0">
                  <a:moveTo>
                    <a:pt x="0" y="0"/>
                  </a:moveTo>
                  <a:lnTo>
                    <a:pt x="2480215" y="0"/>
                  </a:lnTo>
                  <a:lnTo>
                    <a:pt x="2480215" y="524923"/>
                  </a:lnTo>
                  <a:lnTo>
                    <a:pt x="0" y="524923"/>
                  </a:lnTo>
                  <a:close/>
                </a:path>
              </a:pathLst>
            </a:custGeom>
            <a:solidFill>
              <a:srgbClr val="FF8681"/>
            </a:solidFill>
            <a:ln w="38100" cap="sq" cmpd="sng">
              <a:solidFill>
                <a:srgbClr val="FF8681"/>
              </a:solidFill>
              <a:prstDash val="solid"/>
              <a:miter lim="8000"/>
              <a:headEnd type="none" w="sm" len="sm"/>
              <a:tailEnd type="none" w="sm" len="sm"/>
            </a:ln>
          </p:spPr>
        </p:sp>
        <p:sp>
          <p:nvSpPr>
            <p:cNvPr id="58" name="Google Shape;58;p5"/>
            <p:cNvSpPr txBox="1"/>
            <p:nvPr/>
          </p:nvSpPr>
          <p:spPr>
            <a:xfrm>
              <a:off x="0" y="-38100"/>
              <a:ext cx="2480100" cy="5631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59" name="Google Shape;59;p5"/>
          <p:cNvGrpSpPr/>
          <p:nvPr/>
        </p:nvGrpSpPr>
        <p:grpSpPr>
          <a:xfrm>
            <a:off x="2026851" y="4519239"/>
            <a:ext cx="8226377" cy="1867690"/>
            <a:chOff x="0" y="-38100"/>
            <a:chExt cx="2480215" cy="563100"/>
          </a:xfrm>
        </p:grpSpPr>
        <p:sp>
          <p:nvSpPr>
            <p:cNvPr id="60" name="Google Shape;60;p5"/>
            <p:cNvSpPr/>
            <p:nvPr/>
          </p:nvSpPr>
          <p:spPr>
            <a:xfrm>
              <a:off x="0" y="0"/>
              <a:ext cx="2480215" cy="524923"/>
            </a:xfrm>
            <a:custGeom>
              <a:avLst/>
              <a:gdLst/>
              <a:ahLst/>
              <a:cxnLst/>
              <a:rect l="l" t="t" r="r" b="b"/>
              <a:pathLst>
                <a:path w="2480215" h="524923" extrusionOk="0">
                  <a:moveTo>
                    <a:pt x="0" y="0"/>
                  </a:moveTo>
                  <a:lnTo>
                    <a:pt x="2480215" y="0"/>
                  </a:lnTo>
                  <a:lnTo>
                    <a:pt x="2480215" y="524923"/>
                  </a:lnTo>
                  <a:lnTo>
                    <a:pt x="0" y="524923"/>
                  </a:lnTo>
                  <a:close/>
                </a:path>
              </a:pathLst>
            </a:custGeom>
            <a:solidFill>
              <a:srgbClr val="FF8681"/>
            </a:solidFill>
            <a:ln w="38100" cap="sq" cmpd="sng">
              <a:solidFill>
                <a:srgbClr val="FF8681"/>
              </a:solidFill>
              <a:prstDash val="solid"/>
              <a:miter lim="8000"/>
              <a:headEnd type="none" w="sm" len="sm"/>
              <a:tailEnd type="none" w="sm" len="sm"/>
            </a:ln>
          </p:spPr>
        </p:sp>
        <p:sp>
          <p:nvSpPr>
            <p:cNvPr id="61" name="Google Shape;61;p5"/>
            <p:cNvSpPr txBox="1"/>
            <p:nvPr/>
          </p:nvSpPr>
          <p:spPr>
            <a:xfrm>
              <a:off x="0" y="-38100"/>
              <a:ext cx="2480100" cy="5631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62" name="Google Shape;62;p5"/>
          <p:cNvGrpSpPr/>
          <p:nvPr/>
        </p:nvGrpSpPr>
        <p:grpSpPr>
          <a:xfrm>
            <a:off x="5483088" y="7124616"/>
            <a:ext cx="8226377" cy="1867690"/>
            <a:chOff x="0" y="-38100"/>
            <a:chExt cx="2480215" cy="563100"/>
          </a:xfrm>
        </p:grpSpPr>
        <p:sp>
          <p:nvSpPr>
            <p:cNvPr id="63" name="Google Shape;63;p5"/>
            <p:cNvSpPr/>
            <p:nvPr/>
          </p:nvSpPr>
          <p:spPr>
            <a:xfrm>
              <a:off x="0" y="0"/>
              <a:ext cx="2480215" cy="524923"/>
            </a:xfrm>
            <a:custGeom>
              <a:avLst/>
              <a:gdLst/>
              <a:ahLst/>
              <a:cxnLst/>
              <a:rect l="l" t="t" r="r" b="b"/>
              <a:pathLst>
                <a:path w="2480215" h="524923" extrusionOk="0">
                  <a:moveTo>
                    <a:pt x="0" y="0"/>
                  </a:moveTo>
                  <a:lnTo>
                    <a:pt x="2480215" y="0"/>
                  </a:lnTo>
                  <a:lnTo>
                    <a:pt x="2480215" y="524923"/>
                  </a:lnTo>
                  <a:lnTo>
                    <a:pt x="0" y="524923"/>
                  </a:lnTo>
                  <a:close/>
                </a:path>
              </a:pathLst>
            </a:custGeom>
            <a:solidFill>
              <a:srgbClr val="FF8681"/>
            </a:solidFill>
            <a:ln w="38100" cap="sq" cmpd="sng">
              <a:solidFill>
                <a:srgbClr val="FF8681"/>
              </a:solidFill>
              <a:prstDash val="solid"/>
              <a:miter lim="8000"/>
              <a:headEnd type="none" w="sm" len="sm"/>
              <a:tailEnd type="none" w="sm" len="sm"/>
            </a:ln>
          </p:spPr>
        </p:sp>
        <p:sp>
          <p:nvSpPr>
            <p:cNvPr id="64" name="Google Shape;64;p5"/>
            <p:cNvSpPr txBox="1"/>
            <p:nvPr/>
          </p:nvSpPr>
          <p:spPr>
            <a:xfrm>
              <a:off x="0" y="-38100"/>
              <a:ext cx="2480100" cy="5631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65" name="Google Shape;65;p5"/>
          <p:cNvSpPr/>
          <p:nvPr/>
        </p:nvSpPr>
        <p:spPr>
          <a:xfrm rot="-894226">
            <a:off x="12493164" y="4397392"/>
            <a:ext cx="5329345" cy="7593626"/>
          </a:xfrm>
          <a:custGeom>
            <a:avLst/>
            <a:gdLst/>
            <a:ahLst/>
            <a:cxnLst/>
            <a:rect l="l" t="t" r="r" b="b"/>
            <a:pathLst>
              <a:path w="5323061" h="7584672" extrusionOk="0">
                <a:moveTo>
                  <a:pt x="0" y="0"/>
                </a:moveTo>
                <a:lnTo>
                  <a:pt x="5323061" y="0"/>
                </a:lnTo>
                <a:lnTo>
                  <a:pt x="5323061" y="7584672"/>
                </a:lnTo>
                <a:lnTo>
                  <a:pt x="0" y="7584672"/>
                </a:lnTo>
                <a:lnTo>
                  <a:pt x="0" y="0"/>
                </a:lnTo>
                <a:close/>
              </a:path>
            </a:pathLst>
          </a:custGeom>
          <a:blipFill rotWithShape="1">
            <a:blip r:embed="rId2"/>
            <a:stretch>
              <a:fillRect/>
            </a:stretch>
          </a:blipFill>
          <a:ln>
            <a:noFill/>
          </a:ln>
        </p:spPr>
      </p:sp>
      <p:sp>
        <p:nvSpPr>
          <p:cNvPr id="66" name="Google Shape;66;p5"/>
          <p:cNvSpPr txBox="1"/>
          <p:nvPr/>
        </p:nvSpPr>
        <p:spPr>
          <a:xfrm>
            <a:off x="752427" y="2378132"/>
            <a:ext cx="2080575" cy="861975"/>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rPr>
              <a:t>01</a:t>
            </a:r>
            <a:endPar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endParaRPr>
          </a:p>
        </p:txBody>
      </p:sp>
      <p:sp>
        <p:nvSpPr>
          <p:cNvPr id="67" name="Google Shape;67;p5"/>
          <p:cNvSpPr txBox="1"/>
          <p:nvPr/>
        </p:nvSpPr>
        <p:spPr>
          <a:xfrm>
            <a:off x="2752037" y="5013382"/>
            <a:ext cx="2080575" cy="861975"/>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rPr>
              <a:t>02</a:t>
            </a:r>
            <a:endPar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endParaRPr>
          </a:p>
        </p:txBody>
      </p:sp>
      <p:sp>
        <p:nvSpPr>
          <p:cNvPr id="68" name="Google Shape;68;p5"/>
          <p:cNvSpPr txBox="1"/>
          <p:nvPr/>
        </p:nvSpPr>
        <p:spPr>
          <a:xfrm>
            <a:off x="6235515" y="7690628"/>
            <a:ext cx="2080575" cy="861975"/>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rPr>
              <a:t>03</a:t>
            </a:r>
            <a:endParaRPr lang="en-US" sz="5600" b="0" i="0" u="none" strike="noStrike" cap="none">
              <a:solidFill>
                <a:srgbClr val="FFFFFF"/>
              </a:solidFill>
              <a:latin typeface="Montserrat Black" panose="00000A00000000000000"/>
              <a:ea typeface="Montserrat Black" panose="00000A00000000000000"/>
              <a:cs typeface="Montserrat Black" panose="00000A00000000000000"/>
              <a:sym typeface="Montserrat Black" panose="00000A00000000000000"/>
            </a:endParaRPr>
          </a:p>
        </p:txBody>
      </p:sp>
      <p:sp>
        <p:nvSpPr>
          <p:cNvPr id="69" name="Google Shape;69;p5"/>
          <p:cNvSpPr txBox="1">
            <a:spLocks noGrp="1"/>
          </p:cNvSpPr>
          <p:nvPr>
            <p:ph type="title" hasCustomPrompt="1"/>
          </p:nvPr>
        </p:nvSpPr>
        <p:spPr>
          <a:xfrm>
            <a:off x="8743949" y="1884000"/>
            <a:ext cx="9217479" cy="2634984"/>
          </a:xfrm>
          <a:prstGeom prst="rect">
            <a:avLst/>
          </a:prstGeom>
        </p:spPr>
        <p:txBody>
          <a:bodyPr spcFirstLastPara="1" wrap="square" lIns="0" tIns="0" rIns="0" bIns="0" anchor="ctr" anchorCtr="0">
            <a:noAutofit/>
          </a:bodyPr>
          <a:lstStyle>
            <a:lvl1pPr lvl="0" algn="ctr" rtl="0">
              <a:spcBef>
                <a:spcPts val="0"/>
              </a:spcBef>
              <a:spcAft>
                <a:spcPts val="0"/>
              </a:spcAft>
              <a:buSzPts val="8000"/>
              <a:buNone/>
              <a:defRPr sz="4800"/>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r>
              <a:rPr lang="en-US" dirty="0"/>
              <a:t>Title, 80, str</a:t>
            </a:r>
            <a:endParaRPr dirty="0"/>
          </a:p>
        </p:txBody>
      </p:sp>
      <p:sp>
        <p:nvSpPr>
          <p:cNvPr id="70" name="Google Shape;70;p5"/>
          <p:cNvSpPr txBox="1">
            <a:spLocks noGrp="1"/>
          </p:cNvSpPr>
          <p:nvPr>
            <p:ph type="body" idx="1" hasCustomPrompt="1"/>
          </p:nvPr>
        </p:nvSpPr>
        <p:spPr>
          <a:xfrm>
            <a:off x="2349500" y="2056695"/>
            <a:ext cx="5111700" cy="1522286"/>
          </a:xfrm>
          <a:prstGeom prst="rect">
            <a:avLst/>
          </a:prstGeom>
        </p:spPr>
        <p:txBody>
          <a:bodyPr spcFirstLastPara="1" wrap="square" lIns="0" tIns="0" rIns="0" bIns="0" anchor="t" anchorCtr="0">
            <a:noAutofit/>
          </a:bodyPr>
          <a:lstStyle>
            <a:lvl1pPr marL="130175" lvl="0" indent="0">
              <a:spcBef>
                <a:spcPts val="640"/>
              </a:spcBef>
              <a:spcAft>
                <a:spcPts val="0"/>
              </a:spcAft>
              <a:buSzPts val="1550"/>
              <a:buNone/>
              <a:defRPr/>
            </a:lvl1pPr>
            <a:lvl2pPr marL="914400" lvl="1" indent="-327025">
              <a:spcBef>
                <a:spcPts val="560"/>
              </a:spcBef>
              <a:spcAft>
                <a:spcPts val="0"/>
              </a:spcAft>
              <a:buSzPts val="1550"/>
              <a:buChar char="–"/>
              <a:defRPr/>
            </a:lvl2pPr>
            <a:lvl3pPr marL="1371600" lvl="2" indent="-327025">
              <a:spcBef>
                <a:spcPts val="480"/>
              </a:spcBef>
              <a:spcAft>
                <a:spcPts val="0"/>
              </a:spcAft>
              <a:buSzPts val="1550"/>
              <a:buChar char="•"/>
              <a:defRPr/>
            </a:lvl3pPr>
            <a:lvl4pPr marL="1828800" lvl="3" indent="-327025">
              <a:spcBef>
                <a:spcPts val="400"/>
              </a:spcBef>
              <a:spcAft>
                <a:spcPts val="0"/>
              </a:spcAft>
              <a:buSzPts val="1550"/>
              <a:buChar char="–"/>
              <a:defRPr/>
            </a:lvl4pPr>
            <a:lvl5pPr marL="2286000" lvl="4" indent="-327025">
              <a:spcBef>
                <a:spcPts val="400"/>
              </a:spcBef>
              <a:spcAft>
                <a:spcPts val="0"/>
              </a:spcAft>
              <a:buSzPts val="1550"/>
              <a:buChar char="»"/>
              <a:defRPr/>
            </a:lvl5pPr>
            <a:lvl6pPr marL="2743200" lvl="5" indent="-327025">
              <a:spcBef>
                <a:spcPts val="400"/>
              </a:spcBef>
              <a:spcAft>
                <a:spcPts val="0"/>
              </a:spcAft>
              <a:buSzPts val="1550"/>
              <a:buChar char="•"/>
              <a:defRPr/>
            </a:lvl6pPr>
            <a:lvl7pPr marL="3200400" lvl="6" indent="-327025">
              <a:spcBef>
                <a:spcPts val="400"/>
              </a:spcBef>
              <a:spcAft>
                <a:spcPts val="0"/>
              </a:spcAft>
              <a:buSzPts val="1550"/>
              <a:buChar char="•"/>
              <a:defRPr/>
            </a:lvl7pPr>
            <a:lvl8pPr marL="3657600" lvl="7" indent="-327025">
              <a:spcBef>
                <a:spcPts val="400"/>
              </a:spcBef>
              <a:spcAft>
                <a:spcPts val="0"/>
              </a:spcAft>
              <a:buSzPts val="1550"/>
              <a:buChar char="•"/>
              <a:defRPr/>
            </a:lvl8pPr>
            <a:lvl9pPr marL="4114800" lvl="8" indent="-327025">
              <a:spcBef>
                <a:spcPts val="400"/>
              </a:spcBef>
              <a:spcAft>
                <a:spcPts val="0"/>
              </a:spcAft>
              <a:buSzPts val="1550"/>
              <a:buChar char="•"/>
              <a:defRPr/>
            </a:lvl9pPr>
          </a:lstStyle>
          <a:p>
            <a:r>
              <a:rPr lang="en-US" dirty="0"/>
              <a:t>Content1, 250, str</a:t>
            </a:r>
            <a:endParaRPr dirty="0"/>
          </a:p>
        </p:txBody>
      </p:sp>
      <p:sp>
        <p:nvSpPr>
          <p:cNvPr id="71" name="Google Shape;71;p5"/>
          <p:cNvSpPr txBox="1">
            <a:spLocks noGrp="1"/>
          </p:cNvSpPr>
          <p:nvPr>
            <p:ph type="body" idx="2" hasCustomPrompt="1"/>
          </p:nvPr>
        </p:nvSpPr>
        <p:spPr>
          <a:xfrm>
            <a:off x="4343400" y="4676995"/>
            <a:ext cx="5111700" cy="1522286"/>
          </a:xfrm>
          <a:prstGeom prst="rect">
            <a:avLst/>
          </a:prstGeom>
        </p:spPr>
        <p:txBody>
          <a:bodyPr spcFirstLastPara="1" wrap="square" lIns="0" tIns="0" rIns="0" bIns="0" anchor="t" anchorCtr="0">
            <a:noAutofit/>
          </a:bodyPr>
          <a:lstStyle>
            <a:lvl1pPr marL="130175" lvl="0" indent="0" rtl="0">
              <a:spcBef>
                <a:spcPts val="640"/>
              </a:spcBef>
              <a:spcAft>
                <a:spcPts val="0"/>
              </a:spcAft>
              <a:buSzPts val="1550"/>
              <a:buNone/>
              <a:defRPr/>
            </a:lvl1pPr>
            <a:lvl2pPr marL="914400" lvl="1" indent="-327025" rtl="0">
              <a:spcBef>
                <a:spcPts val="560"/>
              </a:spcBef>
              <a:spcAft>
                <a:spcPts val="0"/>
              </a:spcAft>
              <a:buSzPts val="1550"/>
              <a:buChar char="–"/>
              <a:defRPr/>
            </a:lvl2pPr>
            <a:lvl3pPr marL="1371600" lvl="2" indent="-327025" rtl="0">
              <a:spcBef>
                <a:spcPts val="480"/>
              </a:spcBef>
              <a:spcAft>
                <a:spcPts val="0"/>
              </a:spcAft>
              <a:buSzPts val="1550"/>
              <a:buChar char="•"/>
              <a:defRPr/>
            </a:lvl3pPr>
            <a:lvl4pPr marL="1828800" lvl="3" indent="-327025" rtl="0">
              <a:spcBef>
                <a:spcPts val="400"/>
              </a:spcBef>
              <a:spcAft>
                <a:spcPts val="0"/>
              </a:spcAft>
              <a:buSzPts val="1550"/>
              <a:buChar char="–"/>
              <a:defRPr/>
            </a:lvl4pPr>
            <a:lvl5pPr marL="2286000" lvl="4" indent="-327025" rtl="0">
              <a:spcBef>
                <a:spcPts val="400"/>
              </a:spcBef>
              <a:spcAft>
                <a:spcPts val="0"/>
              </a:spcAft>
              <a:buSzPts val="1550"/>
              <a:buChar char="»"/>
              <a:defRPr/>
            </a:lvl5pPr>
            <a:lvl6pPr marL="2743200" lvl="5" indent="-327025" rtl="0">
              <a:spcBef>
                <a:spcPts val="400"/>
              </a:spcBef>
              <a:spcAft>
                <a:spcPts val="0"/>
              </a:spcAft>
              <a:buSzPts val="1550"/>
              <a:buChar char="•"/>
              <a:defRPr/>
            </a:lvl6pPr>
            <a:lvl7pPr marL="3200400" lvl="6" indent="-327025" rtl="0">
              <a:spcBef>
                <a:spcPts val="400"/>
              </a:spcBef>
              <a:spcAft>
                <a:spcPts val="0"/>
              </a:spcAft>
              <a:buSzPts val="1550"/>
              <a:buChar char="•"/>
              <a:defRPr/>
            </a:lvl7pPr>
            <a:lvl8pPr marL="3657600" lvl="7" indent="-327025" rtl="0">
              <a:spcBef>
                <a:spcPts val="400"/>
              </a:spcBef>
              <a:spcAft>
                <a:spcPts val="0"/>
              </a:spcAft>
              <a:buSzPts val="1550"/>
              <a:buChar char="•"/>
              <a:defRPr/>
            </a:lvl8pPr>
            <a:lvl9pPr marL="4114800" lvl="8" indent="-327025" rtl="0">
              <a:spcBef>
                <a:spcPts val="400"/>
              </a:spcBef>
              <a:spcAft>
                <a:spcPts val="0"/>
              </a:spcAft>
              <a:buSzPts val="1550"/>
              <a:buChar char="•"/>
              <a:defRPr/>
            </a:lvl9pPr>
          </a:lstStyle>
          <a:p>
            <a:pPr marL="130175" marR="0" lvl="0" indent="0" algn="l"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Content2, 250, str</a:t>
            </a:r>
            <a:endParaRPr lang="en-US" dirty="0"/>
          </a:p>
        </p:txBody>
      </p:sp>
      <p:sp>
        <p:nvSpPr>
          <p:cNvPr id="72" name="Google Shape;72;p5"/>
          <p:cNvSpPr txBox="1">
            <a:spLocks noGrp="1"/>
          </p:cNvSpPr>
          <p:nvPr>
            <p:ph type="body" idx="3" hasCustomPrompt="1"/>
          </p:nvPr>
        </p:nvSpPr>
        <p:spPr>
          <a:xfrm>
            <a:off x="7734300" y="7360457"/>
            <a:ext cx="5111700" cy="1522286"/>
          </a:xfrm>
          <a:prstGeom prst="rect">
            <a:avLst/>
          </a:prstGeom>
        </p:spPr>
        <p:txBody>
          <a:bodyPr spcFirstLastPara="1" wrap="square" lIns="0" tIns="0" rIns="0" bIns="0" anchor="t" anchorCtr="0">
            <a:noAutofit/>
          </a:bodyPr>
          <a:lstStyle>
            <a:lvl1pPr marL="130175" lvl="0" indent="0" rtl="0">
              <a:spcBef>
                <a:spcPts val="640"/>
              </a:spcBef>
              <a:spcAft>
                <a:spcPts val="0"/>
              </a:spcAft>
              <a:buSzPts val="1550"/>
              <a:buNone/>
              <a:defRPr/>
            </a:lvl1pPr>
            <a:lvl2pPr marL="914400" lvl="1" indent="-327025" rtl="0">
              <a:spcBef>
                <a:spcPts val="560"/>
              </a:spcBef>
              <a:spcAft>
                <a:spcPts val="0"/>
              </a:spcAft>
              <a:buSzPts val="1550"/>
              <a:buChar char="–"/>
              <a:defRPr/>
            </a:lvl2pPr>
            <a:lvl3pPr marL="1371600" lvl="2" indent="-327025" rtl="0">
              <a:spcBef>
                <a:spcPts val="480"/>
              </a:spcBef>
              <a:spcAft>
                <a:spcPts val="0"/>
              </a:spcAft>
              <a:buSzPts val="1550"/>
              <a:buChar char="•"/>
              <a:defRPr/>
            </a:lvl3pPr>
            <a:lvl4pPr marL="1828800" lvl="3" indent="-327025" rtl="0">
              <a:spcBef>
                <a:spcPts val="400"/>
              </a:spcBef>
              <a:spcAft>
                <a:spcPts val="0"/>
              </a:spcAft>
              <a:buSzPts val="1550"/>
              <a:buChar char="–"/>
              <a:defRPr/>
            </a:lvl4pPr>
            <a:lvl5pPr marL="2286000" lvl="4" indent="-327025" rtl="0">
              <a:spcBef>
                <a:spcPts val="400"/>
              </a:spcBef>
              <a:spcAft>
                <a:spcPts val="0"/>
              </a:spcAft>
              <a:buSzPts val="1550"/>
              <a:buChar char="»"/>
              <a:defRPr/>
            </a:lvl5pPr>
            <a:lvl6pPr marL="2743200" lvl="5" indent="-327025" rtl="0">
              <a:spcBef>
                <a:spcPts val="400"/>
              </a:spcBef>
              <a:spcAft>
                <a:spcPts val="0"/>
              </a:spcAft>
              <a:buSzPts val="1550"/>
              <a:buChar char="•"/>
              <a:defRPr/>
            </a:lvl6pPr>
            <a:lvl7pPr marL="3200400" lvl="6" indent="-327025" rtl="0">
              <a:spcBef>
                <a:spcPts val="400"/>
              </a:spcBef>
              <a:spcAft>
                <a:spcPts val="0"/>
              </a:spcAft>
              <a:buSzPts val="1550"/>
              <a:buChar char="•"/>
              <a:defRPr/>
            </a:lvl7pPr>
            <a:lvl8pPr marL="3657600" lvl="7" indent="-327025" rtl="0">
              <a:spcBef>
                <a:spcPts val="400"/>
              </a:spcBef>
              <a:spcAft>
                <a:spcPts val="0"/>
              </a:spcAft>
              <a:buSzPts val="1550"/>
              <a:buChar char="•"/>
              <a:defRPr/>
            </a:lvl8pPr>
            <a:lvl9pPr marL="4114800" lvl="8" indent="-327025" rtl="0">
              <a:spcBef>
                <a:spcPts val="400"/>
              </a:spcBef>
              <a:spcAft>
                <a:spcPts val="0"/>
              </a:spcAft>
              <a:buSzPts val="1550"/>
              <a:buChar char="•"/>
              <a:defRPr/>
            </a:lvl9pPr>
          </a:lstStyle>
          <a:p>
            <a:pPr marL="130175" marR="0" lvl="0" indent="0" algn="l"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Content3, 250, str</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4">
  <p:cSld name="CUSTOM_3">
    <p:spTree>
      <p:nvGrpSpPr>
        <p:cNvPr id="1" name="Shape 73"/>
        <p:cNvGrpSpPr/>
        <p:nvPr/>
      </p:nvGrpSpPr>
      <p:grpSpPr>
        <a:xfrm>
          <a:off x="0" y="0"/>
          <a:ext cx="0" cy="0"/>
          <a:chOff x="0" y="0"/>
          <a:chExt cx="0" cy="0"/>
        </a:xfrm>
      </p:grpSpPr>
      <p:sp>
        <p:nvSpPr>
          <p:cNvPr id="74" name="Google Shape;74;p6"/>
          <p:cNvSpPr txBox="1">
            <a:spLocks noGrp="1"/>
          </p:cNvSpPr>
          <p:nvPr>
            <p:ph type="title" hasCustomPrompt="1"/>
          </p:nvPr>
        </p:nvSpPr>
        <p:spPr>
          <a:xfrm>
            <a:off x="2616975" y="647063"/>
            <a:ext cx="12665700" cy="1890518"/>
          </a:xfrm>
          <a:prstGeom prst="rect">
            <a:avLst/>
          </a:prstGeom>
        </p:spPr>
        <p:txBody>
          <a:bodyPr spcFirstLastPara="1" wrap="square" lIns="0" tIns="0" rIns="0" bIns="0" anchor="ctr" anchorCtr="0">
            <a:noAutofit/>
          </a:bodyPr>
          <a:lstStyle>
            <a:lvl1pPr lvl="0">
              <a:spcBef>
                <a:spcPts val="0"/>
              </a:spcBef>
              <a:spcAft>
                <a:spcPts val="0"/>
              </a:spcAft>
              <a:buSzPts val="8000"/>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80, str</a:t>
            </a:r>
            <a:endParaRPr dirty="0"/>
          </a:p>
        </p:txBody>
      </p:sp>
      <p:grpSp>
        <p:nvGrpSpPr>
          <p:cNvPr id="75" name="Google Shape;75;p6"/>
          <p:cNvGrpSpPr/>
          <p:nvPr/>
        </p:nvGrpSpPr>
        <p:grpSpPr>
          <a:xfrm>
            <a:off x="1697979" y="7189650"/>
            <a:ext cx="4051212" cy="3097560"/>
            <a:chOff x="0" y="-38100"/>
            <a:chExt cx="1221422" cy="933900"/>
          </a:xfrm>
        </p:grpSpPr>
        <p:sp>
          <p:nvSpPr>
            <p:cNvPr id="76" name="Google Shape;76;p6"/>
            <p:cNvSpPr/>
            <p:nvPr/>
          </p:nvSpPr>
          <p:spPr>
            <a:xfrm>
              <a:off x="0" y="0"/>
              <a:ext cx="1221422" cy="895735"/>
            </a:xfrm>
            <a:custGeom>
              <a:avLst/>
              <a:gdLst/>
              <a:ahLst/>
              <a:cxnLst/>
              <a:rect l="l" t="t" r="r" b="b"/>
              <a:pathLst>
                <a:path w="1221422" h="895735" extrusionOk="0">
                  <a:moveTo>
                    <a:pt x="0" y="0"/>
                  </a:moveTo>
                  <a:lnTo>
                    <a:pt x="1221422" y="0"/>
                  </a:lnTo>
                  <a:lnTo>
                    <a:pt x="1221422" y="895735"/>
                  </a:lnTo>
                  <a:lnTo>
                    <a:pt x="0" y="895735"/>
                  </a:lnTo>
                  <a:close/>
                </a:path>
              </a:pathLst>
            </a:custGeom>
            <a:solidFill>
              <a:srgbClr val="FF8681"/>
            </a:solidFill>
            <a:ln w="38100" cap="sq" cmpd="sng">
              <a:solidFill>
                <a:srgbClr val="FF8681"/>
              </a:solidFill>
              <a:prstDash val="solid"/>
              <a:miter lim="8000"/>
              <a:headEnd type="none" w="sm" len="sm"/>
              <a:tailEnd type="none" w="sm" len="sm"/>
            </a:ln>
          </p:spPr>
        </p:sp>
        <p:sp>
          <p:nvSpPr>
            <p:cNvPr id="77" name="Google Shape;77;p6"/>
            <p:cNvSpPr txBox="1"/>
            <p:nvPr/>
          </p:nvSpPr>
          <p:spPr>
            <a:xfrm>
              <a:off x="0" y="-38100"/>
              <a:ext cx="1221300" cy="9339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78" name="Google Shape;78;p6"/>
          <p:cNvGrpSpPr/>
          <p:nvPr/>
        </p:nvGrpSpPr>
        <p:grpSpPr>
          <a:xfrm>
            <a:off x="6924277" y="7189650"/>
            <a:ext cx="4051212" cy="3097560"/>
            <a:chOff x="0" y="-38100"/>
            <a:chExt cx="1221422" cy="933900"/>
          </a:xfrm>
        </p:grpSpPr>
        <p:sp>
          <p:nvSpPr>
            <p:cNvPr id="79" name="Google Shape;79;p6"/>
            <p:cNvSpPr/>
            <p:nvPr/>
          </p:nvSpPr>
          <p:spPr>
            <a:xfrm>
              <a:off x="0" y="0"/>
              <a:ext cx="1221422" cy="895735"/>
            </a:xfrm>
            <a:custGeom>
              <a:avLst/>
              <a:gdLst/>
              <a:ahLst/>
              <a:cxnLst/>
              <a:rect l="l" t="t" r="r" b="b"/>
              <a:pathLst>
                <a:path w="1221422" h="895735" extrusionOk="0">
                  <a:moveTo>
                    <a:pt x="0" y="0"/>
                  </a:moveTo>
                  <a:lnTo>
                    <a:pt x="1221422" y="0"/>
                  </a:lnTo>
                  <a:lnTo>
                    <a:pt x="1221422" y="895735"/>
                  </a:lnTo>
                  <a:lnTo>
                    <a:pt x="0" y="895735"/>
                  </a:lnTo>
                  <a:close/>
                </a:path>
              </a:pathLst>
            </a:custGeom>
            <a:solidFill>
              <a:srgbClr val="FF8681"/>
            </a:solidFill>
            <a:ln w="38100" cap="sq" cmpd="sng">
              <a:solidFill>
                <a:srgbClr val="FF8681"/>
              </a:solidFill>
              <a:prstDash val="solid"/>
              <a:miter lim="8000"/>
              <a:headEnd type="none" w="sm" len="sm"/>
              <a:tailEnd type="none" w="sm" len="sm"/>
            </a:ln>
          </p:spPr>
        </p:sp>
        <p:sp>
          <p:nvSpPr>
            <p:cNvPr id="80" name="Google Shape;80;p6"/>
            <p:cNvSpPr txBox="1"/>
            <p:nvPr/>
          </p:nvSpPr>
          <p:spPr>
            <a:xfrm>
              <a:off x="0" y="-38100"/>
              <a:ext cx="1221300" cy="9339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81" name="Google Shape;81;p6"/>
          <p:cNvGrpSpPr/>
          <p:nvPr/>
        </p:nvGrpSpPr>
        <p:grpSpPr>
          <a:xfrm>
            <a:off x="12147070" y="7189650"/>
            <a:ext cx="4051212" cy="3097560"/>
            <a:chOff x="0" y="-38100"/>
            <a:chExt cx="1221422" cy="933900"/>
          </a:xfrm>
        </p:grpSpPr>
        <p:sp>
          <p:nvSpPr>
            <p:cNvPr id="82" name="Google Shape;82;p6"/>
            <p:cNvSpPr/>
            <p:nvPr/>
          </p:nvSpPr>
          <p:spPr>
            <a:xfrm>
              <a:off x="0" y="0"/>
              <a:ext cx="1221422" cy="895735"/>
            </a:xfrm>
            <a:custGeom>
              <a:avLst/>
              <a:gdLst/>
              <a:ahLst/>
              <a:cxnLst/>
              <a:rect l="l" t="t" r="r" b="b"/>
              <a:pathLst>
                <a:path w="1221422" h="895735" extrusionOk="0">
                  <a:moveTo>
                    <a:pt x="0" y="0"/>
                  </a:moveTo>
                  <a:lnTo>
                    <a:pt x="1221422" y="0"/>
                  </a:lnTo>
                  <a:lnTo>
                    <a:pt x="1221422" y="895735"/>
                  </a:lnTo>
                  <a:lnTo>
                    <a:pt x="0" y="895735"/>
                  </a:lnTo>
                  <a:close/>
                </a:path>
              </a:pathLst>
            </a:custGeom>
            <a:solidFill>
              <a:srgbClr val="FF8681"/>
            </a:solidFill>
            <a:ln w="38100" cap="sq" cmpd="sng">
              <a:solidFill>
                <a:srgbClr val="FF8681"/>
              </a:solidFill>
              <a:prstDash val="solid"/>
              <a:miter lim="8000"/>
              <a:headEnd type="none" w="sm" len="sm"/>
              <a:tailEnd type="none" w="sm" len="sm"/>
            </a:ln>
          </p:spPr>
        </p:sp>
        <p:sp>
          <p:nvSpPr>
            <p:cNvPr id="83" name="Google Shape;83;p6"/>
            <p:cNvSpPr txBox="1"/>
            <p:nvPr/>
          </p:nvSpPr>
          <p:spPr>
            <a:xfrm>
              <a:off x="0" y="-38100"/>
              <a:ext cx="1221300" cy="9339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84" name="Google Shape;84;p6"/>
          <p:cNvSpPr txBox="1">
            <a:spLocks noGrp="1"/>
          </p:cNvSpPr>
          <p:nvPr>
            <p:ph type="body" idx="1" hasCustomPrompt="1"/>
          </p:nvPr>
        </p:nvSpPr>
        <p:spPr>
          <a:xfrm>
            <a:off x="1910814" y="7509889"/>
            <a:ext cx="3625548" cy="2626887"/>
          </a:xfrm>
          <a:prstGeom prst="rect">
            <a:avLst/>
          </a:prstGeom>
        </p:spPr>
        <p:txBody>
          <a:bodyPr spcFirstLastPara="1" wrap="square" lIns="0" tIns="0" rIns="0" bIns="0" anchor="t" anchorCtr="0">
            <a:noAutofit/>
          </a:bodyPr>
          <a:lstStyle>
            <a:lvl1pPr marL="130175" lvl="0" indent="0" algn="l">
              <a:spcBef>
                <a:spcPts val="640"/>
              </a:spcBef>
              <a:spcAft>
                <a:spcPts val="0"/>
              </a:spcAft>
              <a:buSzPts val="1550"/>
              <a:buNone/>
              <a:defRPr/>
            </a:lvl1pPr>
            <a:lvl2pPr marL="914400" lvl="1" indent="-327025" algn="ctr">
              <a:spcBef>
                <a:spcPts val="560"/>
              </a:spcBef>
              <a:spcAft>
                <a:spcPts val="0"/>
              </a:spcAft>
              <a:buSzPts val="1550"/>
              <a:buChar char="–"/>
              <a:defRPr/>
            </a:lvl2pPr>
            <a:lvl3pPr marL="1371600" lvl="2" indent="-327025" algn="ctr">
              <a:spcBef>
                <a:spcPts val="480"/>
              </a:spcBef>
              <a:spcAft>
                <a:spcPts val="0"/>
              </a:spcAft>
              <a:buSzPts val="1550"/>
              <a:buChar char="•"/>
              <a:defRPr/>
            </a:lvl3pPr>
            <a:lvl4pPr marL="1828800" lvl="3" indent="-327025" algn="ctr">
              <a:spcBef>
                <a:spcPts val="400"/>
              </a:spcBef>
              <a:spcAft>
                <a:spcPts val="0"/>
              </a:spcAft>
              <a:buSzPts val="1550"/>
              <a:buChar char="–"/>
              <a:defRPr/>
            </a:lvl4pPr>
            <a:lvl5pPr marL="2286000" lvl="4" indent="-327025" algn="ctr">
              <a:spcBef>
                <a:spcPts val="400"/>
              </a:spcBef>
              <a:spcAft>
                <a:spcPts val="0"/>
              </a:spcAft>
              <a:buSzPts val="1550"/>
              <a:buChar char="»"/>
              <a:defRPr/>
            </a:lvl5pPr>
            <a:lvl6pPr marL="2743200" lvl="5" indent="-327025" algn="ctr">
              <a:spcBef>
                <a:spcPts val="400"/>
              </a:spcBef>
              <a:spcAft>
                <a:spcPts val="0"/>
              </a:spcAft>
              <a:buSzPts val="1550"/>
              <a:buChar char="•"/>
              <a:defRPr/>
            </a:lvl6pPr>
            <a:lvl7pPr marL="3200400" lvl="6" indent="-327025" algn="ctr">
              <a:spcBef>
                <a:spcPts val="400"/>
              </a:spcBef>
              <a:spcAft>
                <a:spcPts val="0"/>
              </a:spcAft>
              <a:buSzPts val="1550"/>
              <a:buChar char="•"/>
              <a:defRPr/>
            </a:lvl7pPr>
            <a:lvl8pPr marL="3657600" lvl="7" indent="-327025" algn="ctr">
              <a:spcBef>
                <a:spcPts val="400"/>
              </a:spcBef>
              <a:spcAft>
                <a:spcPts val="0"/>
              </a:spcAft>
              <a:buSzPts val="1550"/>
              <a:buChar char="•"/>
              <a:defRPr/>
            </a:lvl8pPr>
            <a:lvl9pPr marL="4114800" lvl="8" indent="-327025" algn="ctr">
              <a:spcBef>
                <a:spcPts val="400"/>
              </a:spcBef>
              <a:spcAft>
                <a:spcPts val="0"/>
              </a:spcAft>
              <a:buSzPts val="1550"/>
              <a:buChar char="•"/>
              <a:defRPr/>
            </a:lvl9pPr>
          </a:lstStyle>
          <a:p>
            <a:r>
              <a:rPr lang="en-US" dirty="0"/>
              <a:t>Content1, 300, str</a:t>
            </a:r>
            <a:endParaRPr dirty="0"/>
          </a:p>
        </p:txBody>
      </p:sp>
      <p:sp>
        <p:nvSpPr>
          <p:cNvPr id="85" name="Google Shape;85;p6"/>
          <p:cNvSpPr txBox="1">
            <a:spLocks noGrp="1"/>
          </p:cNvSpPr>
          <p:nvPr>
            <p:ph type="body" idx="2" hasCustomPrompt="1"/>
          </p:nvPr>
        </p:nvSpPr>
        <p:spPr>
          <a:xfrm>
            <a:off x="7135351" y="7509889"/>
            <a:ext cx="3625548" cy="2626887"/>
          </a:xfrm>
          <a:prstGeom prst="rect">
            <a:avLst/>
          </a:prstGeom>
        </p:spPr>
        <p:txBody>
          <a:bodyPr spcFirstLastPara="1" wrap="square" lIns="0" tIns="0" rIns="0" bIns="0" anchor="t" anchorCtr="0">
            <a:noAutofit/>
          </a:bodyPr>
          <a:lstStyle>
            <a:lvl1pPr marL="130175" lvl="0" indent="0" algn="l" rtl="0">
              <a:spcBef>
                <a:spcPts val="640"/>
              </a:spcBef>
              <a:spcAft>
                <a:spcPts val="0"/>
              </a:spcAft>
              <a:buSzPts val="1550"/>
              <a:buNone/>
              <a:defRPr/>
            </a:lvl1pPr>
            <a:lvl2pPr marL="914400" lvl="1" indent="-327025" algn="ctr" rtl="0">
              <a:spcBef>
                <a:spcPts val="560"/>
              </a:spcBef>
              <a:spcAft>
                <a:spcPts val="0"/>
              </a:spcAft>
              <a:buSzPts val="1550"/>
              <a:buChar char="–"/>
              <a:defRPr/>
            </a:lvl2pPr>
            <a:lvl3pPr marL="1371600" lvl="2" indent="-327025" algn="ctr" rtl="0">
              <a:spcBef>
                <a:spcPts val="480"/>
              </a:spcBef>
              <a:spcAft>
                <a:spcPts val="0"/>
              </a:spcAft>
              <a:buSzPts val="1550"/>
              <a:buChar char="•"/>
              <a:defRPr/>
            </a:lvl3pPr>
            <a:lvl4pPr marL="1828800" lvl="3" indent="-327025" algn="ctr" rtl="0">
              <a:spcBef>
                <a:spcPts val="400"/>
              </a:spcBef>
              <a:spcAft>
                <a:spcPts val="0"/>
              </a:spcAft>
              <a:buSzPts val="1550"/>
              <a:buChar char="–"/>
              <a:defRPr/>
            </a:lvl4pPr>
            <a:lvl5pPr marL="2286000" lvl="4" indent="-327025" algn="ctr" rtl="0">
              <a:spcBef>
                <a:spcPts val="400"/>
              </a:spcBef>
              <a:spcAft>
                <a:spcPts val="0"/>
              </a:spcAft>
              <a:buSzPts val="1550"/>
              <a:buChar char="»"/>
              <a:defRPr/>
            </a:lvl5pPr>
            <a:lvl6pPr marL="2743200" lvl="5" indent="-327025" algn="ctr" rtl="0">
              <a:spcBef>
                <a:spcPts val="400"/>
              </a:spcBef>
              <a:spcAft>
                <a:spcPts val="0"/>
              </a:spcAft>
              <a:buSzPts val="1550"/>
              <a:buChar char="•"/>
              <a:defRPr/>
            </a:lvl6pPr>
            <a:lvl7pPr marL="3200400" lvl="6" indent="-327025" algn="ctr" rtl="0">
              <a:spcBef>
                <a:spcPts val="400"/>
              </a:spcBef>
              <a:spcAft>
                <a:spcPts val="0"/>
              </a:spcAft>
              <a:buSzPts val="1550"/>
              <a:buChar char="•"/>
              <a:defRPr/>
            </a:lvl7pPr>
            <a:lvl8pPr marL="3657600" lvl="7" indent="-327025" algn="ctr" rtl="0">
              <a:spcBef>
                <a:spcPts val="400"/>
              </a:spcBef>
              <a:spcAft>
                <a:spcPts val="0"/>
              </a:spcAft>
              <a:buSzPts val="1550"/>
              <a:buChar char="•"/>
              <a:defRPr/>
            </a:lvl8pPr>
            <a:lvl9pPr marL="4114800" lvl="8" indent="-327025" algn="ctr" rtl="0">
              <a:spcBef>
                <a:spcPts val="400"/>
              </a:spcBef>
              <a:spcAft>
                <a:spcPts val="0"/>
              </a:spcAft>
              <a:buSzPts val="1550"/>
              <a:buChar char="•"/>
              <a:defRPr/>
            </a:lvl9pPr>
          </a:lstStyle>
          <a:p>
            <a:pPr marL="130175" marR="0" lvl="0" indent="0" algn="l"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Content2, 300, str</a:t>
            </a:r>
            <a:endParaRPr lang="en-US" dirty="0"/>
          </a:p>
        </p:txBody>
      </p:sp>
      <p:sp>
        <p:nvSpPr>
          <p:cNvPr id="86" name="Google Shape;86;p6"/>
          <p:cNvSpPr txBox="1">
            <a:spLocks noGrp="1"/>
          </p:cNvSpPr>
          <p:nvPr>
            <p:ph type="body" idx="3" hasCustomPrompt="1"/>
          </p:nvPr>
        </p:nvSpPr>
        <p:spPr>
          <a:xfrm>
            <a:off x="12363389" y="7509889"/>
            <a:ext cx="3625548" cy="2626887"/>
          </a:xfrm>
          <a:prstGeom prst="rect">
            <a:avLst/>
          </a:prstGeom>
        </p:spPr>
        <p:txBody>
          <a:bodyPr spcFirstLastPara="1" wrap="square" lIns="0" tIns="0" rIns="0" bIns="0" anchor="t" anchorCtr="0">
            <a:noAutofit/>
          </a:bodyPr>
          <a:lstStyle>
            <a:lvl1pPr marL="130175" lvl="0" indent="0" algn="l" rtl="0">
              <a:spcBef>
                <a:spcPts val="640"/>
              </a:spcBef>
              <a:spcAft>
                <a:spcPts val="0"/>
              </a:spcAft>
              <a:buSzPts val="1550"/>
              <a:buNone/>
              <a:defRPr/>
            </a:lvl1pPr>
            <a:lvl2pPr marL="914400" lvl="1" indent="-327025" algn="ctr" rtl="0">
              <a:spcBef>
                <a:spcPts val="560"/>
              </a:spcBef>
              <a:spcAft>
                <a:spcPts val="0"/>
              </a:spcAft>
              <a:buSzPts val="1550"/>
              <a:buChar char="–"/>
              <a:defRPr/>
            </a:lvl2pPr>
            <a:lvl3pPr marL="1371600" lvl="2" indent="-327025" algn="ctr" rtl="0">
              <a:spcBef>
                <a:spcPts val="480"/>
              </a:spcBef>
              <a:spcAft>
                <a:spcPts val="0"/>
              </a:spcAft>
              <a:buSzPts val="1550"/>
              <a:buChar char="•"/>
              <a:defRPr/>
            </a:lvl3pPr>
            <a:lvl4pPr marL="1828800" lvl="3" indent="-327025" algn="ctr" rtl="0">
              <a:spcBef>
                <a:spcPts val="400"/>
              </a:spcBef>
              <a:spcAft>
                <a:spcPts val="0"/>
              </a:spcAft>
              <a:buSzPts val="1550"/>
              <a:buChar char="–"/>
              <a:defRPr/>
            </a:lvl4pPr>
            <a:lvl5pPr marL="2286000" lvl="4" indent="-327025" algn="ctr" rtl="0">
              <a:spcBef>
                <a:spcPts val="400"/>
              </a:spcBef>
              <a:spcAft>
                <a:spcPts val="0"/>
              </a:spcAft>
              <a:buSzPts val="1550"/>
              <a:buChar char="»"/>
              <a:defRPr/>
            </a:lvl5pPr>
            <a:lvl6pPr marL="2743200" lvl="5" indent="-327025" algn="ctr" rtl="0">
              <a:spcBef>
                <a:spcPts val="400"/>
              </a:spcBef>
              <a:spcAft>
                <a:spcPts val="0"/>
              </a:spcAft>
              <a:buSzPts val="1550"/>
              <a:buChar char="•"/>
              <a:defRPr/>
            </a:lvl6pPr>
            <a:lvl7pPr marL="3200400" lvl="6" indent="-327025" algn="ctr" rtl="0">
              <a:spcBef>
                <a:spcPts val="400"/>
              </a:spcBef>
              <a:spcAft>
                <a:spcPts val="0"/>
              </a:spcAft>
              <a:buSzPts val="1550"/>
              <a:buChar char="•"/>
              <a:defRPr/>
            </a:lvl7pPr>
            <a:lvl8pPr marL="3657600" lvl="7" indent="-327025" algn="ctr" rtl="0">
              <a:spcBef>
                <a:spcPts val="400"/>
              </a:spcBef>
              <a:spcAft>
                <a:spcPts val="0"/>
              </a:spcAft>
              <a:buSzPts val="1550"/>
              <a:buChar char="•"/>
              <a:defRPr/>
            </a:lvl8pPr>
            <a:lvl9pPr marL="4114800" lvl="8" indent="-327025" algn="ctr" rtl="0">
              <a:spcBef>
                <a:spcPts val="400"/>
              </a:spcBef>
              <a:spcAft>
                <a:spcPts val="0"/>
              </a:spcAft>
              <a:buSzPts val="1550"/>
              <a:buChar char="•"/>
              <a:defRPr/>
            </a:lvl9pPr>
          </a:lstStyle>
          <a:p>
            <a:pPr marL="130175" marR="0" lvl="0" indent="0" algn="l"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Content3, 300, str</a:t>
            </a:r>
            <a:endParaRPr lang="en-US" dirty="0"/>
          </a:p>
        </p:txBody>
      </p:sp>
      <p:sp>
        <p:nvSpPr>
          <p:cNvPr id="2" name="Google Shape;262;p18"/>
          <p:cNvSpPr/>
          <p:nvPr userDrawn="1"/>
        </p:nvSpPr>
        <p:spPr>
          <a:xfrm>
            <a:off x="7674703" y="3150194"/>
            <a:ext cx="2550366" cy="3463460"/>
          </a:xfrm>
          <a:custGeom>
            <a:avLst/>
            <a:gdLst/>
            <a:ahLst/>
            <a:cxnLst/>
            <a:rect l="l" t="t" r="r" b="b"/>
            <a:pathLst>
              <a:path w="2550366" h="3463460" extrusionOk="0">
                <a:moveTo>
                  <a:pt x="0" y="0"/>
                </a:moveTo>
                <a:lnTo>
                  <a:pt x="2550366" y="0"/>
                </a:lnTo>
                <a:lnTo>
                  <a:pt x="2550366" y="3463460"/>
                </a:lnTo>
                <a:lnTo>
                  <a:pt x="0" y="3463460"/>
                </a:lnTo>
                <a:lnTo>
                  <a:pt x="0" y="0"/>
                </a:lnTo>
                <a:close/>
              </a:path>
            </a:pathLst>
          </a:custGeom>
          <a:blipFill rotWithShape="1">
            <a:blip r:embed="rId2"/>
            <a:stretch>
              <a:fillRect/>
            </a:stretch>
          </a:blipFill>
          <a:ln>
            <a:noFill/>
          </a:ln>
        </p:spPr>
        <p:txBody>
          <a:bodyPr/>
          <a:lstStyle/>
          <a:p>
            <a:endParaRPr lang="en-US"/>
          </a:p>
        </p:txBody>
      </p:sp>
      <p:sp>
        <p:nvSpPr>
          <p:cNvPr id="3" name="Google Shape;263;p18"/>
          <p:cNvSpPr/>
          <p:nvPr userDrawn="1"/>
        </p:nvSpPr>
        <p:spPr>
          <a:xfrm>
            <a:off x="13062534" y="3086100"/>
            <a:ext cx="2220292" cy="3591648"/>
          </a:xfrm>
          <a:custGeom>
            <a:avLst/>
            <a:gdLst/>
            <a:ahLst/>
            <a:cxnLst/>
            <a:rect l="l" t="t" r="r" b="b"/>
            <a:pathLst>
              <a:path w="2220292" h="3591648" extrusionOk="0">
                <a:moveTo>
                  <a:pt x="0" y="0"/>
                </a:moveTo>
                <a:lnTo>
                  <a:pt x="2220291" y="0"/>
                </a:lnTo>
                <a:lnTo>
                  <a:pt x="2220291" y="3591648"/>
                </a:lnTo>
                <a:lnTo>
                  <a:pt x="0" y="3591648"/>
                </a:lnTo>
                <a:lnTo>
                  <a:pt x="0" y="0"/>
                </a:lnTo>
                <a:close/>
              </a:path>
            </a:pathLst>
          </a:custGeom>
          <a:blipFill rotWithShape="1">
            <a:blip r:embed="rId3"/>
            <a:stretch>
              <a:fillRect/>
            </a:stretch>
          </a:blipFill>
          <a:ln>
            <a:noFill/>
          </a:ln>
        </p:spPr>
        <p:txBody>
          <a:bodyPr/>
          <a:lstStyle/>
          <a:p>
            <a:endParaRPr lang="en-US"/>
          </a:p>
        </p:txBody>
      </p:sp>
      <p:sp>
        <p:nvSpPr>
          <p:cNvPr id="4" name="Google Shape;264;p18"/>
          <p:cNvSpPr/>
          <p:nvPr userDrawn="1"/>
        </p:nvSpPr>
        <p:spPr>
          <a:xfrm>
            <a:off x="2694374" y="3090570"/>
            <a:ext cx="2058429" cy="3582708"/>
          </a:xfrm>
          <a:custGeom>
            <a:avLst/>
            <a:gdLst/>
            <a:ahLst/>
            <a:cxnLst/>
            <a:rect l="l" t="t" r="r" b="b"/>
            <a:pathLst>
              <a:path w="2058429" h="3582708" extrusionOk="0">
                <a:moveTo>
                  <a:pt x="0" y="0"/>
                </a:moveTo>
                <a:lnTo>
                  <a:pt x="2058428" y="0"/>
                </a:lnTo>
                <a:lnTo>
                  <a:pt x="2058428" y="3582708"/>
                </a:lnTo>
                <a:lnTo>
                  <a:pt x="0" y="3582708"/>
                </a:lnTo>
                <a:lnTo>
                  <a:pt x="0" y="0"/>
                </a:lnTo>
                <a:close/>
              </a:path>
            </a:pathLst>
          </a:custGeom>
          <a:blipFill rotWithShape="1">
            <a:blip r:embed="rId4"/>
            <a:stretch>
              <a:fillRect/>
            </a:stretch>
          </a:blipFill>
          <a:ln>
            <a:noFill/>
          </a:ln>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5">
  <p:cSld name="CUSTOM_4">
    <p:spTree>
      <p:nvGrpSpPr>
        <p:cNvPr id="1" name="Shape 87"/>
        <p:cNvGrpSpPr/>
        <p:nvPr/>
      </p:nvGrpSpPr>
      <p:grpSpPr>
        <a:xfrm>
          <a:off x="0" y="0"/>
          <a:ext cx="0" cy="0"/>
          <a:chOff x="0" y="0"/>
          <a:chExt cx="0" cy="0"/>
        </a:xfrm>
      </p:grpSpPr>
      <p:sp>
        <p:nvSpPr>
          <p:cNvPr id="88" name="Google Shape;88;p7"/>
          <p:cNvSpPr txBox="1">
            <a:spLocks noGrp="1"/>
          </p:cNvSpPr>
          <p:nvPr>
            <p:ph type="title" hasCustomPrompt="1"/>
          </p:nvPr>
        </p:nvSpPr>
        <p:spPr>
          <a:xfrm>
            <a:off x="793800" y="414839"/>
            <a:ext cx="16954500" cy="1567236"/>
          </a:xfrm>
          <a:prstGeom prst="rect">
            <a:avLst/>
          </a:prstGeom>
        </p:spPr>
        <p:txBody>
          <a:bodyPr spcFirstLastPara="1" wrap="square" lIns="0" tIns="0" rIns="0" bIns="0" anchor="ctr" anchorCtr="0">
            <a:noAutofit/>
          </a:bodyPr>
          <a:lstStyle>
            <a:lvl1pPr lvl="0" algn="l">
              <a:spcBef>
                <a:spcPts val="0"/>
              </a:spcBef>
              <a:spcAft>
                <a:spcPts val="0"/>
              </a:spcAft>
              <a:buSzPts val="8000"/>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80, str</a:t>
            </a:r>
            <a:endParaRPr dirty="0"/>
          </a:p>
        </p:txBody>
      </p:sp>
      <p:pic>
        <p:nvPicPr>
          <p:cNvPr id="89" name="Google Shape;89;p7"/>
          <p:cNvPicPr preferRelativeResize="0"/>
          <p:nvPr/>
        </p:nvPicPr>
        <p:blipFill>
          <a:blip r:embed="rId2"/>
          <a:stretch>
            <a:fillRect/>
          </a:stretch>
        </p:blipFill>
        <p:spPr>
          <a:xfrm>
            <a:off x="559076" y="2939707"/>
            <a:ext cx="7348176" cy="6318591"/>
          </a:xfrm>
          <a:prstGeom prst="rect">
            <a:avLst/>
          </a:prstGeom>
          <a:noFill/>
          <a:ln>
            <a:noFill/>
          </a:ln>
        </p:spPr>
      </p:pic>
      <p:grpSp>
        <p:nvGrpSpPr>
          <p:cNvPr id="90" name="Google Shape;90;p7"/>
          <p:cNvGrpSpPr/>
          <p:nvPr/>
        </p:nvGrpSpPr>
        <p:grpSpPr>
          <a:xfrm>
            <a:off x="5047941" y="3208419"/>
            <a:ext cx="12211304" cy="233294"/>
            <a:chOff x="0" y="0"/>
            <a:chExt cx="16281739" cy="311059"/>
          </a:xfrm>
        </p:grpSpPr>
        <p:cxnSp>
          <p:nvCxnSpPr>
            <p:cNvPr id="91" name="Google Shape;91;p7"/>
            <p:cNvCxnSpPr/>
            <p:nvPr/>
          </p:nvCxnSpPr>
          <p:spPr>
            <a:xfrm>
              <a:off x="155539" y="155539"/>
              <a:ext cx="16126200" cy="0"/>
            </a:xfrm>
            <a:prstGeom prst="straightConnector1">
              <a:avLst/>
            </a:prstGeom>
            <a:noFill/>
            <a:ln w="76200" cap="flat" cmpd="sng">
              <a:solidFill>
                <a:srgbClr val="FFFFFF"/>
              </a:solidFill>
              <a:prstDash val="solid"/>
              <a:round/>
              <a:headEnd type="none" w="sm" len="sm"/>
              <a:tailEnd type="none" w="sm" len="sm"/>
            </a:ln>
          </p:spPr>
        </p:cxnSp>
        <p:grpSp>
          <p:nvGrpSpPr>
            <p:cNvPr id="92" name="Google Shape;92;p7"/>
            <p:cNvGrpSpPr/>
            <p:nvPr/>
          </p:nvGrpSpPr>
          <p:grpSpPr>
            <a:xfrm>
              <a:off x="0" y="0"/>
              <a:ext cx="311059" cy="311059"/>
              <a:chOff x="0" y="0"/>
              <a:chExt cx="812800" cy="812800"/>
            </a:xfrm>
          </p:grpSpPr>
          <p:sp>
            <p:nvSpPr>
              <p:cNvPr id="93" name="Google Shape;93;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4" name="Google Shape;94;p7"/>
              <p:cNvSpPr txBox="1"/>
              <p:nvPr/>
            </p:nvSpPr>
            <p:spPr>
              <a:xfrm>
                <a:off x="76200" y="38100"/>
                <a:ext cx="660300" cy="698400"/>
              </a:xfrm>
              <a:prstGeom prst="rect">
                <a:avLst/>
              </a:prstGeom>
              <a:noFill/>
              <a:ln>
                <a:noFill/>
              </a:ln>
            </p:spPr>
            <p:txBody>
              <a:bodyPr spcFirstLastPara="1" wrap="square" lIns="50800" tIns="50800" rIns="50800" bIns="50800"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cxnSp>
        <p:nvCxnSpPr>
          <p:cNvPr id="95" name="Google Shape;95;p7"/>
          <p:cNvCxnSpPr/>
          <p:nvPr/>
        </p:nvCxnSpPr>
        <p:spPr>
          <a:xfrm>
            <a:off x="3503196" y="4836586"/>
            <a:ext cx="13756200" cy="0"/>
          </a:xfrm>
          <a:prstGeom prst="straightConnector1">
            <a:avLst/>
          </a:prstGeom>
          <a:noFill/>
          <a:ln w="57150" cap="flat" cmpd="sng">
            <a:solidFill>
              <a:srgbClr val="FFFFFF"/>
            </a:solidFill>
            <a:prstDash val="solid"/>
            <a:round/>
            <a:headEnd type="none" w="sm" len="sm"/>
            <a:tailEnd type="none" w="sm" len="sm"/>
          </a:ln>
        </p:spPr>
      </p:cxnSp>
      <p:grpSp>
        <p:nvGrpSpPr>
          <p:cNvPr id="96" name="Google Shape;96;p7"/>
          <p:cNvGrpSpPr/>
          <p:nvPr/>
        </p:nvGrpSpPr>
        <p:grpSpPr>
          <a:xfrm>
            <a:off x="3386541" y="4719931"/>
            <a:ext cx="233274" cy="233274"/>
            <a:chOff x="0" y="0"/>
            <a:chExt cx="812800" cy="812800"/>
          </a:xfrm>
        </p:grpSpPr>
        <p:sp>
          <p:nvSpPr>
            <p:cNvPr id="97" name="Google Shape;97;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8" name="Google Shape;98;p7"/>
            <p:cNvSpPr txBox="1"/>
            <p:nvPr/>
          </p:nvSpPr>
          <p:spPr>
            <a:xfrm>
              <a:off x="76200" y="38100"/>
              <a:ext cx="660300" cy="698400"/>
            </a:xfrm>
            <a:prstGeom prst="rect">
              <a:avLst/>
            </a:prstGeom>
            <a:noFill/>
            <a:ln>
              <a:noFill/>
            </a:ln>
          </p:spPr>
          <p:txBody>
            <a:bodyPr spcFirstLastPara="1" wrap="square" lIns="50800" tIns="50800" rIns="50800" bIns="50800"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cxnSp>
        <p:nvCxnSpPr>
          <p:cNvPr id="99" name="Google Shape;99;p7"/>
          <p:cNvCxnSpPr/>
          <p:nvPr/>
        </p:nvCxnSpPr>
        <p:spPr>
          <a:xfrm>
            <a:off x="2551807" y="6348098"/>
            <a:ext cx="14707500" cy="0"/>
          </a:xfrm>
          <a:prstGeom prst="straightConnector1">
            <a:avLst/>
          </a:prstGeom>
          <a:noFill/>
          <a:ln w="57150" cap="flat" cmpd="sng">
            <a:solidFill>
              <a:srgbClr val="FFFFFF"/>
            </a:solidFill>
            <a:prstDash val="solid"/>
            <a:round/>
            <a:headEnd type="none" w="sm" len="sm"/>
            <a:tailEnd type="none" w="sm" len="sm"/>
          </a:ln>
        </p:spPr>
      </p:cxnSp>
      <p:grpSp>
        <p:nvGrpSpPr>
          <p:cNvPr id="100" name="Google Shape;100;p7"/>
          <p:cNvGrpSpPr/>
          <p:nvPr/>
        </p:nvGrpSpPr>
        <p:grpSpPr>
          <a:xfrm>
            <a:off x="2435153" y="6231444"/>
            <a:ext cx="233274" cy="233274"/>
            <a:chOff x="0" y="0"/>
            <a:chExt cx="812800" cy="812800"/>
          </a:xfrm>
        </p:grpSpPr>
        <p:sp>
          <p:nvSpPr>
            <p:cNvPr id="101" name="Google Shape;101;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 name="Google Shape;102;p7"/>
            <p:cNvSpPr txBox="1"/>
            <p:nvPr/>
          </p:nvSpPr>
          <p:spPr>
            <a:xfrm>
              <a:off x="76200" y="38100"/>
              <a:ext cx="660300" cy="698400"/>
            </a:xfrm>
            <a:prstGeom prst="rect">
              <a:avLst/>
            </a:prstGeom>
            <a:noFill/>
            <a:ln>
              <a:noFill/>
            </a:ln>
          </p:spPr>
          <p:txBody>
            <a:bodyPr spcFirstLastPara="1" wrap="square" lIns="50800" tIns="50800" rIns="50800" bIns="50800"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03" name="Google Shape;103;p7"/>
          <p:cNvGrpSpPr/>
          <p:nvPr/>
        </p:nvGrpSpPr>
        <p:grpSpPr>
          <a:xfrm>
            <a:off x="5047941" y="7742956"/>
            <a:ext cx="12211304" cy="233294"/>
            <a:chOff x="0" y="0"/>
            <a:chExt cx="16281739" cy="311059"/>
          </a:xfrm>
        </p:grpSpPr>
        <p:cxnSp>
          <p:nvCxnSpPr>
            <p:cNvPr id="104" name="Google Shape;104;p7"/>
            <p:cNvCxnSpPr/>
            <p:nvPr/>
          </p:nvCxnSpPr>
          <p:spPr>
            <a:xfrm>
              <a:off x="155539" y="155539"/>
              <a:ext cx="16126200" cy="0"/>
            </a:xfrm>
            <a:prstGeom prst="straightConnector1">
              <a:avLst/>
            </a:prstGeom>
            <a:noFill/>
            <a:ln w="76200" cap="flat" cmpd="sng">
              <a:solidFill>
                <a:srgbClr val="FFFFFF"/>
              </a:solidFill>
              <a:prstDash val="solid"/>
              <a:round/>
              <a:headEnd type="none" w="sm" len="sm"/>
              <a:tailEnd type="none" w="sm" len="sm"/>
            </a:ln>
          </p:spPr>
        </p:cxnSp>
        <p:grpSp>
          <p:nvGrpSpPr>
            <p:cNvPr id="105" name="Google Shape;105;p7"/>
            <p:cNvGrpSpPr/>
            <p:nvPr/>
          </p:nvGrpSpPr>
          <p:grpSpPr>
            <a:xfrm>
              <a:off x="0" y="0"/>
              <a:ext cx="311059" cy="311059"/>
              <a:chOff x="0" y="0"/>
              <a:chExt cx="812800" cy="812800"/>
            </a:xfrm>
          </p:grpSpPr>
          <p:sp>
            <p:nvSpPr>
              <p:cNvPr id="106" name="Google Shape;106;p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 name="Google Shape;107;p7"/>
              <p:cNvSpPr txBox="1"/>
              <p:nvPr/>
            </p:nvSpPr>
            <p:spPr>
              <a:xfrm>
                <a:off x="76200" y="38100"/>
                <a:ext cx="660300" cy="698400"/>
              </a:xfrm>
              <a:prstGeom prst="rect">
                <a:avLst/>
              </a:prstGeom>
              <a:noFill/>
              <a:ln>
                <a:noFill/>
              </a:ln>
            </p:spPr>
            <p:txBody>
              <a:bodyPr spcFirstLastPara="1" wrap="square" lIns="50800" tIns="50800" rIns="50800" bIns="50800"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sp>
        <p:nvSpPr>
          <p:cNvPr id="108" name="Google Shape;108;p7"/>
          <p:cNvSpPr txBox="1">
            <a:spLocks noGrp="1"/>
          </p:cNvSpPr>
          <p:nvPr>
            <p:ph type="body" idx="1" hasCustomPrompt="1"/>
          </p:nvPr>
        </p:nvSpPr>
        <p:spPr>
          <a:xfrm>
            <a:off x="9274629" y="3592324"/>
            <a:ext cx="7984621" cy="1101243"/>
          </a:xfrm>
          <a:prstGeom prst="rect">
            <a:avLst/>
          </a:prstGeom>
        </p:spPr>
        <p:txBody>
          <a:bodyPr spcFirstLastPara="1" wrap="square" lIns="0" tIns="0" rIns="0" bIns="0" anchor="t" anchorCtr="0">
            <a:noAutofit/>
          </a:bodyPr>
          <a:lstStyle>
            <a:lvl1pPr marL="130175" lvl="0" indent="0" algn="l" rtl="0">
              <a:spcBef>
                <a:spcPts val="640"/>
              </a:spcBef>
              <a:spcAft>
                <a:spcPts val="0"/>
              </a:spcAft>
              <a:buSzPts val="1550"/>
              <a:buNone/>
              <a:defRPr/>
            </a:lvl1pPr>
            <a:lvl2pPr marL="914400" lvl="1" indent="-327025" algn="r" rtl="0">
              <a:spcBef>
                <a:spcPts val="560"/>
              </a:spcBef>
              <a:spcAft>
                <a:spcPts val="0"/>
              </a:spcAft>
              <a:buSzPts val="1550"/>
              <a:buChar char="–"/>
              <a:defRPr/>
            </a:lvl2pPr>
            <a:lvl3pPr marL="1371600" lvl="2" indent="-327025" algn="r" rtl="0">
              <a:spcBef>
                <a:spcPts val="480"/>
              </a:spcBef>
              <a:spcAft>
                <a:spcPts val="0"/>
              </a:spcAft>
              <a:buSzPts val="1550"/>
              <a:buChar char="•"/>
              <a:defRPr/>
            </a:lvl3pPr>
            <a:lvl4pPr marL="1828800" lvl="3" indent="-327025" algn="r" rtl="0">
              <a:spcBef>
                <a:spcPts val="400"/>
              </a:spcBef>
              <a:spcAft>
                <a:spcPts val="0"/>
              </a:spcAft>
              <a:buSzPts val="1550"/>
              <a:buChar char="–"/>
              <a:defRPr/>
            </a:lvl4pPr>
            <a:lvl5pPr marL="2286000" lvl="4" indent="-327025" algn="r" rtl="0">
              <a:spcBef>
                <a:spcPts val="400"/>
              </a:spcBef>
              <a:spcAft>
                <a:spcPts val="0"/>
              </a:spcAft>
              <a:buSzPts val="1550"/>
              <a:buChar char="»"/>
              <a:defRPr/>
            </a:lvl5pPr>
            <a:lvl6pPr marL="2743200" lvl="5" indent="-327025" algn="r" rtl="0">
              <a:spcBef>
                <a:spcPts val="400"/>
              </a:spcBef>
              <a:spcAft>
                <a:spcPts val="0"/>
              </a:spcAft>
              <a:buSzPts val="1550"/>
              <a:buChar char="•"/>
              <a:defRPr/>
            </a:lvl6pPr>
            <a:lvl7pPr marL="3200400" lvl="6" indent="-327025" algn="r" rtl="0">
              <a:spcBef>
                <a:spcPts val="400"/>
              </a:spcBef>
              <a:spcAft>
                <a:spcPts val="0"/>
              </a:spcAft>
              <a:buSzPts val="1550"/>
              <a:buChar char="•"/>
              <a:defRPr/>
            </a:lvl7pPr>
            <a:lvl8pPr marL="3657600" lvl="7" indent="-327025" algn="r" rtl="0">
              <a:spcBef>
                <a:spcPts val="400"/>
              </a:spcBef>
              <a:spcAft>
                <a:spcPts val="0"/>
              </a:spcAft>
              <a:buSzPts val="1550"/>
              <a:buChar char="•"/>
              <a:defRPr/>
            </a:lvl8pPr>
            <a:lvl9pPr marL="4114800" lvl="8" indent="-327025" algn="r" rtl="0">
              <a:spcBef>
                <a:spcPts val="400"/>
              </a:spcBef>
              <a:spcAft>
                <a:spcPts val="0"/>
              </a:spcAft>
              <a:buSzPts val="1550"/>
              <a:buChar char="•"/>
              <a:defRPr/>
            </a:lvl9pPr>
          </a:lstStyle>
          <a:p>
            <a:r>
              <a:rPr lang="en-US" dirty="0"/>
              <a:t>Content1, 300, str</a:t>
            </a:r>
            <a:endParaRPr dirty="0"/>
          </a:p>
        </p:txBody>
      </p:sp>
      <p:sp>
        <p:nvSpPr>
          <p:cNvPr id="109" name="Google Shape;109;p7"/>
          <p:cNvSpPr txBox="1">
            <a:spLocks noGrp="1"/>
          </p:cNvSpPr>
          <p:nvPr>
            <p:ph type="body" idx="2" hasCustomPrompt="1"/>
          </p:nvPr>
        </p:nvSpPr>
        <p:spPr>
          <a:xfrm>
            <a:off x="9274629" y="4976812"/>
            <a:ext cx="7984621" cy="1101243"/>
          </a:xfrm>
          <a:prstGeom prst="rect">
            <a:avLst/>
          </a:prstGeom>
        </p:spPr>
        <p:txBody>
          <a:bodyPr spcFirstLastPara="1" wrap="square" lIns="0" tIns="0" rIns="0" bIns="0" anchor="t" anchorCtr="0">
            <a:noAutofit/>
          </a:bodyPr>
          <a:lstStyle>
            <a:lvl1pPr marL="130175" lvl="0" indent="0" algn="l" rtl="0">
              <a:spcBef>
                <a:spcPts val="640"/>
              </a:spcBef>
              <a:spcAft>
                <a:spcPts val="0"/>
              </a:spcAft>
              <a:buSzPts val="1550"/>
              <a:buNone/>
              <a:defRPr/>
            </a:lvl1pPr>
            <a:lvl2pPr marL="914400" lvl="1" indent="-327025" algn="r" rtl="0">
              <a:spcBef>
                <a:spcPts val="560"/>
              </a:spcBef>
              <a:spcAft>
                <a:spcPts val="0"/>
              </a:spcAft>
              <a:buSzPts val="1550"/>
              <a:buChar char="–"/>
              <a:defRPr/>
            </a:lvl2pPr>
            <a:lvl3pPr marL="1371600" lvl="2" indent="-327025" algn="r" rtl="0">
              <a:spcBef>
                <a:spcPts val="480"/>
              </a:spcBef>
              <a:spcAft>
                <a:spcPts val="0"/>
              </a:spcAft>
              <a:buSzPts val="1550"/>
              <a:buChar char="•"/>
              <a:defRPr/>
            </a:lvl3pPr>
            <a:lvl4pPr marL="1828800" lvl="3" indent="-327025" algn="r" rtl="0">
              <a:spcBef>
                <a:spcPts val="400"/>
              </a:spcBef>
              <a:spcAft>
                <a:spcPts val="0"/>
              </a:spcAft>
              <a:buSzPts val="1550"/>
              <a:buChar char="–"/>
              <a:defRPr/>
            </a:lvl4pPr>
            <a:lvl5pPr marL="2286000" lvl="4" indent="-327025" algn="r" rtl="0">
              <a:spcBef>
                <a:spcPts val="400"/>
              </a:spcBef>
              <a:spcAft>
                <a:spcPts val="0"/>
              </a:spcAft>
              <a:buSzPts val="1550"/>
              <a:buChar char="»"/>
              <a:defRPr/>
            </a:lvl5pPr>
            <a:lvl6pPr marL="2743200" lvl="5" indent="-327025" algn="r" rtl="0">
              <a:spcBef>
                <a:spcPts val="400"/>
              </a:spcBef>
              <a:spcAft>
                <a:spcPts val="0"/>
              </a:spcAft>
              <a:buSzPts val="1550"/>
              <a:buChar char="•"/>
              <a:defRPr/>
            </a:lvl6pPr>
            <a:lvl7pPr marL="3200400" lvl="6" indent="-327025" algn="r" rtl="0">
              <a:spcBef>
                <a:spcPts val="400"/>
              </a:spcBef>
              <a:spcAft>
                <a:spcPts val="0"/>
              </a:spcAft>
              <a:buSzPts val="1550"/>
              <a:buChar char="•"/>
              <a:defRPr/>
            </a:lvl7pPr>
            <a:lvl8pPr marL="3657600" lvl="7" indent="-327025" algn="r" rtl="0">
              <a:spcBef>
                <a:spcPts val="400"/>
              </a:spcBef>
              <a:spcAft>
                <a:spcPts val="0"/>
              </a:spcAft>
              <a:buSzPts val="1550"/>
              <a:buChar char="•"/>
              <a:defRPr/>
            </a:lvl8pPr>
            <a:lvl9pPr marL="4114800" lvl="8" indent="-327025" algn="r" rtl="0">
              <a:spcBef>
                <a:spcPts val="400"/>
              </a:spcBef>
              <a:spcAft>
                <a:spcPts val="0"/>
              </a:spcAft>
              <a:buSzPts val="1550"/>
              <a:buChar char="•"/>
              <a:defRPr/>
            </a:lvl9pPr>
          </a:lstStyle>
          <a:p>
            <a:pPr marL="130175" marR="0" lvl="0" indent="0" algn="l"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Content2, 300, str</a:t>
            </a:r>
            <a:endParaRPr lang="en-US" dirty="0"/>
          </a:p>
        </p:txBody>
      </p:sp>
      <p:sp>
        <p:nvSpPr>
          <p:cNvPr id="110" name="Google Shape;110;p7"/>
          <p:cNvSpPr txBox="1">
            <a:spLocks noGrp="1"/>
          </p:cNvSpPr>
          <p:nvPr>
            <p:ph type="body" idx="3" hasCustomPrompt="1"/>
          </p:nvPr>
        </p:nvSpPr>
        <p:spPr>
          <a:xfrm>
            <a:off x="9274629" y="6641724"/>
            <a:ext cx="7984621" cy="1101243"/>
          </a:xfrm>
          <a:prstGeom prst="rect">
            <a:avLst/>
          </a:prstGeom>
        </p:spPr>
        <p:txBody>
          <a:bodyPr spcFirstLastPara="1" wrap="square" lIns="0" tIns="0" rIns="0" bIns="0" anchor="t" anchorCtr="0">
            <a:noAutofit/>
          </a:bodyPr>
          <a:lstStyle>
            <a:lvl1pPr marL="130175" lvl="0" indent="0" algn="l" rtl="0">
              <a:spcBef>
                <a:spcPts val="640"/>
              </a:spcBef>
              <a:spcAft>
                <a:spcPts val="0"/>
              </a:spcAft>
              <a:buSzPts val="1550"/>
              <a:buNone/>
              <a:defRPr/>
            </a:lvl1pPr>
            <a:lvl2pPr marL="914400" lvl="1" indent="-327025" algn="r" rtl="0">
              <a:spcBef>
                <a:spcPts val="560"/>
              </a:spcBef>
              <a:spcAft>
                <a:spcPts val="0"/>
              </a:spcAft>
              <a:buSzPts val="1550"/>
              <a:buChar char="–"/>
              <a:defRPr/>
            </a:lvl2pPr>
            <a:lvl3pPr marL="1371600" lvl="2" indent="-327025" algn="r" rtl="0">
              <a:spcBef>
                <a:spcPts val="480"/>
              </a:spcBef>
              <a:spcAft>
                <a:spcPts val="0"/>
              </a:spcAft>
              <a:buSzPts val="1550"/>
              <a:buChar char="•"/>
              <a:defRPr/>
            </a:lvl3pPr>
            <a:lvl4pPr marL="1828800" lvl="3" indent="-327025" algn="r" rtl="0">
              <a:spcBef>
                <a:spcPts val="400"/>
              </a:spcBef>
              <a:spcAft>
                <a:spcPts val="0"/>
              </a:spcAft>
              <a:buSzPts val="1550"/>
              <a:buChar char="–"/>
              <a:defRPr/>
            </a:lvl4pPr>
            <a:lvl5pPr marL="2286000" lvl="4" indent="-327025" algn="r" rtl="0">
              <a:spcBef>
                <a:spcPts val="400"/>
              </a:spcBef>
              <a:spcAft>
                <a:spcPts val="0"/>
              </a:spcAft>
              <a:buSzPts val="1550"/>
              <a:buChar char="»"/>
              <a:defRPr/>
            </a:lvl5pPr>
            <a:lvl6pPr marL="2743200" lvl="5" indent="-327025" algn="r" rtl="0">
              <a:spcBef>
                <a:spcPts val="400"/>
              </a:spcBef>
              <a:spcAft>
                <a:spcPts val="0"/>
              </a:spcAft>
              <a:buSzPts val="1550"/>
              <a:buChar char="•"/>
              <a:defRPr/>
            </a:lvl6pPr>
            <a:lvl7pPr marL="3200400" lvl="6" indent="-327025" algn="r" rtl="0">
              <a:spcBef>
                <a:spcPts val="400"/>
              </a:spcBef>
              <a:spcAft>
                <a:spcPts val="0"/>
              </a:spcAft>
              <a:buSzPts val="1550"/>
              <a:buChar char="•"/>
              <a:defRPr/>
            </a:lvl7pPr>
            <a:lvl8pPr marL="3657600" lvl="7" indent="-327025" algn="r" rtl="0">
              <a:spcBef>
                <a:spcPts val="400"/>
              </a:spcBef>
              <a:spcAft>
                <a:spcPts val="0"/>
              </a:spcAft>
              <a:buSzPts val="1550"/>
              <a:buChar char="•"/>
              <a:defRPr/>
            </a:lvl8pPr>
            <a:lvl9pPr marL="4114800" lvl="8" indent="-327025" algn="r" rtl="0">
              <a:spcBef>
                <a:spcPts val="400"/>
              </a:spcBef>
              <a:spcAft>
                <a:spcPts val="0"/>
              </a:spcAft>
              <a:buSzPts val="1550"/>
              <a:buChar char="•"/>
              <a:defRPr/>
            </a:lvl9pPr>
          </a:lstStyle>
          <a:p>
            <a:pPr marL="130175" marR="0" lvl="0" indent="0" algn="l"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Content3, 300, str</a:t>
            </a:r>
            <a:endParaRPr lang="en-US" dirty="0"/>
          </a:p>
        </p:txBody>
      </p:sp>
      <p:sp>
        <p:nvSpPr>
          <p:cNvPr id="111" name="Google Shape;111;p7"/>
          <p:cNvSpPr txBox="1">
            <a:spLocks noGrp="1"/>
          </p:cNvSpPr>
          <p:nvPr>
            <p:ph type="body" idx="4" hasCustomPrompt="1"/>
          </p:nvPr>
        </p:nvSpPr>
        <p:spPr>
          <a:xfrm>
            <a:off x="9274629" y="8269874"/>
            <a:ext cx="7984621" cy="1101243"/>
          </a:xfrm>
          <a:prstGeom prst="rect">
            <a:avLst/>
          </a:prstGeom>
        </p:spPr>
        <p:txBody>
          <a:bodyPr spcFirstLastPara="1" wrap="square" lIns="0" tIns="0" rIns="0" bIns="0" anchor="t" anchorCtr="0">
            <a:noAutofit/>
          </a:bodyPr>
          <a:lstStyle>
            <a:lvl1pPr marL="130175" lvl="0" indent="0" algn="l" rtl="0">
              <a:spcBef>
                <a:spcPts val="640"/>
              </a:spcBef>
              <a:spcAft>
                <a:spcPts val="0"/>
              </a:spcAft>
              <a:buSzPts val="1550"/>
              <a:buNone/>
              <a:defRPr/>
            </a:lvl1pPr>
            <a:lvl2pPr marL="914400" lvl="1" indent="-327025" algn="r" rtl="0">
              <a:spcBef>
                <a:spcPts val="560"/>
              </a:spcBef>
              <a:spcAft>
                <a:spcPts val="0"/>
              </a:spcAft>
              <a:buSzPts val="1550"/>
              <a:buChar char="–"/>
              <a:defRPr/>
            </a:lvl2pPr>
            <a:lvl3pPr marL="1371600" lvl="2" indent="-327025" algn="r" rtl="0">
              <a:spcBef>
                <a:spcPts val="480"/>
              </a:spcBef>
              <a:spcAft>
                <a:spcPts val="0"/>
              </a:spcAft>
              <a:buSzPts val="1550"/>
              <a:buChar char="•"/>
              <a:defRPr/>
            </a:lvl3pPr>
            <a:lvl4pPr marL="1828800" lvl="3" indent="-327025" algn="r" rtl="0">
              <a:spcBef>
                <a:spcPts val="400"/>
              </a:spcBef>
              <a:spcAft>
                <a:spcPts val="0"/>
              </a:spcAft>
              <a:buSzPts val="1550"/>
              <a:buChar char="–"/>
              <a:defRPr/>
            </a:lvl4pPr>
            <a:lvl5pPr marL="2286000" lvl="4" indent="-327025" algn="r" rtl="0">
              <a:spcBef>
                <a:spcPts val="400"/>
              </a:spcBef>
              <a:spcAft>
                <a:spcPts val="0"/>
              </a:spcAft>
              <a:buSzPts val="1550"/>
              <a:buChar char="»"/>
              <a:defRPr/>
            </a:lvl5pPr>
            <a:lvl6pPr marL="2743200" lvl="5" indent="-327025" algn="r" rtl="0">
              <a:spcBef>
                <a:spcPts val="400"/>
              </a:spcBef>
              <a:spcAft>
                <a:spcPts val="0"/>
              </a:spcAft>
              <a:buSzPts val="1550"/>
              <a:buChar char="•"/>
              <a:defRPr/>
            </a:lvl6pPr>
            <a:lvl7pPr marL="3200400" lvl="6" indent="-327025" algn="r" rtl="0">
              <a:spcBef>
                <a:spcPts val="400"/>
              </a:spcBef>
              <a:spcAft>
                <a:spcPts val="0"/>
              </a:spcAft>
              <a:buSzPts val="1550"/>
              <a:buChar char="•"/>
              <a:defRPr/>
            </a:lvl7pPr>
            <a:lvl8pPr marL="3657600" lvl="7" indent="-327025" algn="r" rtl="0">
              <a:spcBef>
                <a:spcPts val="400"/>
              </a:spcBef>
              <a:spcAft>
                <a:spcPts val="0"/>
              </a:spcAft>
              <a:buSzPts val="1550"/>
              <a:buChar char="•"/>
              <a:defRPr/>
            </a:lvl8pPr>
            <a:lvl9pPr marL="4114800" lvl="8" indent="-327025" algn="r" rtl="0">
              <a:spcBef>
                <a:spcPts val="400"/>
              </a:spcBef>
              <a:spcAft>
                <a:spcPts val="0"/>
              </a:spcAft>
              <a:buSzPts val="1550"/>
              <a:buChar char="•"/>
              <a:defRPr/>
            </a:lvl9pPr>
          </a:lstStyle>
          <a:p>
            <a:pPr marL="130175" marR="0" lvl="0" indent="0" algn="l"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Content4, 300, str</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6">
  <p:cSld name="CUSTOM_5">
    <p:spTree>
      <p:nvGrpSpPr>
        <p:cNvPr id="1" name="Shape 112"/>
        <p:cNvGrpSpPr/>
        <p:nvPr/>
      </p:nvGrpSpPr>
      <p:grpSpPr>
        <a:xfrm>
          <a:off x="0" y="0"/>
          <a:ext cx="0" cy="0"/>
          <a:chOff x="0" y="0"/>
          <a:chExt cx="0" cy="0"/>
        </a:xfrm>
      </p:grpSpPr>
      <p:sp>
        <p:nvSpPr>
          <p:cNvPr id="113" name="Google Shape;113;p8"/>
          <p:cNvSpPr txBox="1">
            <a:spLocks noGrp="1"/>
          </p:cNvSpPr>
          <p:nvPr>
            <p:ph type="title" hasCustomPrompt="1"/>
          </p:nvPr>
        </p:nvSpPr>
        <p:spPr>
          <a:xfrm>
            <a:off x="849086" y="7694224"/>
            <a:ext cx="16589828" cy="1906975"/>
          </a:xfrm>
          <a:prstGeom prst="rect">
            <a:avLst/>
          </a:prstGeom>
        </p:spPr>
        <p:txBody>
          <a:bodyPr spcFirstLastPara="1" wrap="square" lIns="0" tIns="0" rIns="0" bIns="0" anchor="ctr" anchorCtr="0">
            <a:noAutofit/>
          </a:bodyPr>
          <a:lstStyle>
            <a:lvl1pPr lvl="0">
              <a:spcBef>
                <a:spcPts val="0"/>
              </a:spcBef>
              <a:spcAft>
                <a:spcPts val="0"/>
              </a:spcAft>
              <a:buSzPts val="8000"/>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100, str</a:t>
            </a:r>
            <a:endParaRPr dirty="0"/>
          </a:p>
        </p:txBody>
      </p:sp>
      <p:grpSp>
        <p:nvGrpSpPr>
          <p:cNvPr id="114" name="Google Shape;114;p8"/>
          <p:cNvGrpSpPr/>
          <p:nvPr/>
        </p:nvGrpSpPr>
        <p:grpSpPr>
          <a:xfrm>
            <a:off x="1224524" y="1405363"/>
            <a:ext cx="3437863" cy="5619986"/>
            <a:chOff x="0" y="-38100"/>
            <a:chExt cx="1036500" cy="1694400"/>
          </a:xfrm>
        </p:grpSpPr>
        <p:sp>
          <p:nvSpPr>
            <p:cNvPr id="115" name="Google Shape;115;p8"/>
            <p:cNvSpPr/>
            <p:nvPr/>
          </p:nvSpPr>
          <p:spPr>
            <a:xfrm>
              <a:off x="0" y="0"/>
              <a:ext cx="1036449" cy="1656156"/>
            </a:xfrm>
            <a:custGeom>
              <a:avLst/>
              <a:gdLst/>
              <a:ahLst/>
              <a:cxnLst/>
              <a:rect l="l" t="t" r="r" b="b"/>
              <a:pathLst>
                <a:path w="1036449" h="1656156" extrusionOk="0">
                  <a:moveTo>
                    <a:pt x="0" y="0"/>
                  </a:moveTo>
                  <a:lnTo>
                    <a:pt x="1036449" y="0"/>
                  </a:lnTo>
                  <a:lnTo>
                    <a:pt x="1036449" y="1656156"/>
                  </a:lnTo>
                  <a:lnTo>
                    <a:pt x="0" y="1656156"/>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116" name="Google Shape;116;p8"/>
            <p:cNvSpPr txBox="1"/>
            <p:nvPr/>
          </p:nvSpPr>
          <p:spPr>
            <a:xfrm>
              <a:off x="0" y="-38100"/>
              <a:ext cx="1036500" cy="16944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18" name="Google Shape;118;p8"/>
          <p:cNvSpPr/>
          <p:nvPr/>
        </p:nvSpPr>
        <p:spPr>
          <a:xfrm>
            <a:off x="5358275" y="1531733"/>
            <a:ext cx="3437694" cy="5493139"/>
          </a:xfrm>
          <a:custGeom>
            <a:avLst/>
            <a:gdLst/>
            <a:ahLst/>
            <a:cxnLst/>
            <a:rect l="l" t="t" r="r" b="b"/>
            <a:pathLst>
              <a:path w="1036449" h="1656156" extrusionOk="0">
                <a:moveTo>
                  <a:pt x="0" y="0"/>
                </a:moveTo>
                <a:lnTo>
                  <a:pt x="1036449" y="0"/>
                </a:lnTo>
                <a:lnTo>
                  <a:pt x="1036449" y="1656156"/>
                </a:lnTo>
                <a:lnTo>
                  <a:pt x="0" y="1656156"/>
                </a:lnTo>
                <a:close/>
              </a:path>
            </a:pathLst>
          </a:custGeom>
          <a:solidFill>
            <a:srgbClr val="000000">
              <a:alpha val="0"/>
            </a:srgbClr>
          </a:solidFill>
          <a:ln w="38100" cap="sq" cmpd="sng">
            <a:solidFill>
              <a:srgbClr val="FF8681"/>
            </a:solidFill>
            <a:prstDash val="solid"/>
            <a:miter lim="8000"/>
            <a:headEnd type="none" w="sm" len="sm"/>
            <a:tailEnd type="none" w="sm" len="sm"/>
          </a:ln>
        </p:spPr>
      </p:sp>
      <p:grpSp>
        <p:nvGrpSpPr>
          <p:cNvPr id="120" name="Google Shape;120;p8"/>
          <p:cNvGrpSpPr/>
          <p:nvPr/>
        </p:nvGrpSpPr>
        <p:grpSpPr>
          <a:xfrm>
            <a:off x="9492026" y="1405363"/>
            <a:ext cx="3437863" cy="5619986"/>
            <a:chOff x="0" y="-38100"/>
            <a:chExt cx="1036500" cy="1694400"/>
          </a:xfrm>
        </p:grpSpPr>
        <p:sp>
          <p:nvSpPr>
            <p:cNvPr id="121" name="Google Shape;121;p8"/>
            <p:cNvSpPr/>
            <p:nvPr/>
          </p:nvSpPr>
          <p:spPr>
            <a:xfrm>
              <a:off x="0" y="0"/>
              <a:ext cx="1036449" cy="1656156"/>
            </a:xfrm>
            <a:custGeom>
              <a:avLst/>
              <a:gdLst/>
              <a:ahLst/>
              <a:cxnLst/>
              <a:rect l="l" t="t" r="r" b="b"/>
              <a:pathLst>
                <a:path w="1036449" h="1656156" extrusionOk="0">
                  <a:moveTo>
                    <a:pt x="0" y="0"/>
                  </a:moveTo>
                  <a:lnTo>
                    <a:pt x="1036449" y="0"/>
                  </a:lnTo>
                  <a:lnTo>
                    <a:pt x="1036449" y="1656156"/>
                  </a:lnTo>
                  <a:lnTo>
                    <a:pt x="0" y="1656156"/>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122" name="Google Shape;122;p8"/>
            <p:cNvSpPr txBox="1"/>
            <p:nvPr/>
          </p:nvSpPr>
          <p:spPr>
            <a:xfrm>
              <a:off x="0" y="-38100"/>
              <a:ext cx="1036500" cy="16944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23" name="Google Shape;123;p8"/>
          <p:cNvGrpSpPr/>
          <p:nvPr/>
        </p:nvGrpSpPr>
        <p:grpSpPr>
          <a:xfrm>
            <a:off x="13625777" y="1405363"/>
            <a:ext cx="3437863" cy="5619986"/>
            <a:chOff x="0" y="-38100"/>
            <a:chExt cx="1036500" cy="1694400"/>
          </a:xfrm>
        </p:grpSpPr>
        <p:sp>
          <p:nvSpPr>
            <p:cNvPr id="124" name="Google Shape;124;p8"/>
            <p:cNvSpPr/>
            <p:nvPr/>
          </p:nvSpPr>
          <p:spPr>
            <a:xfrm>
              <a:off x="0" y="0"/>
              <a:ext cx="1036449" cy="1656156"/>
            </a:xfrm>
            <a:custGeom>
              <a:avLst/>
              <a:gdLst/>
              <a:ahLst/>
              <a:cxnLst/>
              <a:rect l="l" t="t" r="r" b="b"/>
              <a:pathLst>
                <a:path w="1036449" h="1656156" extrusionOk="0">
                  <a:moveTo>
                    <a:pt x="0" y="0"/>
                  </a:moveTo>
                  <a:lnTo>
                    <a:pt x="1036449" y="0"/>
                  </a:lnTo>
                  <a:lnTo>
                    <a:pt x="1036449" y="1656156"/>
                  </a:lnTo>
                  <a:lnTo>
                    <a:pt x="0" y="1656156"/>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125" name="Google Shape;125;p8"/>
            <p:cNvSpPr txBox="1"/>
            <p:nvPr/>
          </p:nvSpPr>
          <p:spPr>
            <a:xfrm>
              <a:off x="0" y="-38100"/>
              <a:ext cx="1036500" cy="16944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26" name="Google Shape;126;p8"/>
          <p:cNvSpPr txBox="1">
            <a:spLocks noGrp="1"/>
          </p:cNvSpPr>
          <p:nvPr>
            <p:ph type="body" idx="1" hasCustomPrompt="1"/>
          </p:nvPr>
        </p:nvSpPr>
        <p:spPr>
          <a:xfrm>
            <a:off x="1358712" y="4796253"/>
            <a:ext cx="3169476" cy="2022557"/>
          </a:xfrm>
          <a:prstGeom prst="rect">
            <a:avLst/>
          </a:prstGeom>
        </p:spPr>
        <p:txBody>
          <a:bodyPr spcFirstLastPara="1" wrap="square" lIns="0" tIns="0" rIns="0" bIns="0" anchor="t" anchorCtr="0">
            <a:noAutofit/>
          </a:bodyPr>
          <a:lstStyle>
            <a:lvl1pPr marL="130175" lvl="0" indent="0" algn="ctr" rtl="0">
              <a:spcBef>
                <a:spcPts val="640"/>
              </a:spcBef>
              <a:spcAft>
                <a:spcPts val="0"/>
              </a:spcAft>
              <a:buSzPts val="1550"/>
              <a:buNone/>
              <a:defRPr/>
            </a:lvl1pPr>
            <a:lvl2pPr marL="914400" lvl="1" indent="-327025" algn="ctr" rtl="0">
              <a:spcBef>
                <a:spcPts val="560"/>
              </a:spcBef>
              <a:spcAft>
                <a:spcPts val="0"/>
              </a:spcAft>
              <a:buSzPts val="1550"/>
              <a:buChar char="–"/>
              <a:defRPr/>
            </a:lvl2pPr>
            <a:lvl3pPr marL="1371600" lvl="2" indent="-327025" algn="ctr" rtl="0">
              <a:spcBef>
                <a:spcPts val="480"/>
              </a:spcBef>
              <a:spcAft>
                <a:spcPts val="0"/>
              </a:spcAft>
              <a:buSzPts val="1550"/>
              <a:buChar char="•"/>
              <a:defRPr/>
            </a:lvl3pPr>
            <a:lvl4pPr marL="1828800" lvl="3" indent="-327025" algn="ctr" rtl="0">
              <a:spcBef>
                <a:spcPts val="400"/>
              </a:spcBef>
              <a:spcAft>
                <a:spcPts val="0"/>
              </a:spcAft>
              <a:buSzPts val="1550"/>
              <a:buChar char="–"/>
              <a:defRPr/>
            </a:lvl4pPr>
            <a:lvl5pPr marL="2286000" lvl="4" indent="-327025" algn="ctr" rtl="0">
              <a:spcBef>
                <a:spcPts val="400"/>
              </a:spcBef>
              <a:spcAft>
                <a:spcPts val="0"/>
              </a:spcAft>
              <a:buSzPts val="1550"/>
              <a:buChar char="»"/>
              <a:defRPr/>
            </a:lvl5pPr>
            <a:lvl6pPr marL="2743200" lvl="5" indent="-327025" algn="ctr" rtl="0">
              <a:spcBef>
                <a:spcPts val="400"/>
              </a:spcBef>
              <a:spcAft>
                <a:spcPts val="0"/>
              </a:spcAft>
              <a:buSzPts val="1550"/>
              <a:buChar char="•"/>
              <a:defRPr/>
            </a:lvl6pPr>
            <a:lvl7pPr marL="3200400" lvl="6" indent="-327025" algn="ctr" rtl="0">
              <a:spcBef>
                <a:spcPts val="400"/>
              </a:spcBef>
              <a:spcAft>
                <a:spcPts val="0"/>
              </a:spcAft>
              <a:buSzPts val="1550"/>
              <a:buChar char="•"/>
              <a:defRPr/>
            </a:lvl7pPr>
            <a:lvl8pPr marL="3657600" lvl="7" indent="-327025" algn="ctr" rtl="0">
              <a:spcBef>
                <a:spcPts val="400"/>
              </a:spcBef>
              <a:spcAft>
                <a:spcPts val="0"/>
              </a:spcAft>
              <a:buSzPts val="1550"/>
              <a:buChar char="•"/>
              <a:defRPr/>
            </a:lvl8pPr>
            <a:lvl9pPr marL="4114800" lvl="8" indent="-327025" algn="ctr" rtl="0">
              <a:spcBef>
                <a:spcPts val="400"/>
              </a:spcBef>
              <a:spcAft>
                <a:spcPts val="0"/>
              </a:spcAft>
              <a:buSzPts val="1550"/>
              <a:buChar char="•"/>
              <a:defRPr/>
            </a:lvl9pPr>
          </a:lstStyle>
          <a:p>
            <a:r>
              <a:rPr lang="en-US" dirty="0"/>
              <a:t>Content1, 200, str</a:t>
            </a:r>
            <a:endParaRPr dirty="0"/>
          </a:p>
        </p:txBody>
      </p:sp>
      <p:sp>
        <p:nvSpPr>
          <p:cNvPr id="127" name="Google Shape;127;p8"/>
          <p:cNvSpPr txBox="1">
            <a:spLocks noGrp="1"/>
          </p:cNvSpPr>
          <p:nvPr>
            <p:ph type="body" idx="2" hasCustomPrompt="1"/>
          </p:nvPr>
        </p:nvSpPr>
        <p:spPr>
          <a:xfrm>
            <a:off x="5492462" y="4796253"/>
            <a:ext cx="3169476" cy="2022557"/>
          </a:xfrm>
          <a:prstGeom prst="rect">
            <a:avLst/>
          </a:prstGeom>
        </p:spPr>
        <p:txBody>
          <a:bodyPr spcFirstLastPara="1" wrap="square" lIns="0" tIns="0" rIns="0" bIns="0" anchor="t" anchorCtr="0">
            <a:noAutofit/>
          </a:bodyPr>
          <a:lstStyle>
            <a:lvl1pPr marL="130175" lvl="0" indent="0" algn="ctr" rtl="0">
              <a:spcBef>
                <a:spcPts val="640"/>
              </a:spcBef>
              <a:spcAft>
                <a:spcPts val="0"/>
              </a:spcAft>
              <a:buSzPts val="1550"/>
              <a:buNone/>
              <a:defRPr/>
            </a:lvl1pPr>
            <a:lvl2pPr marL="914400" lvl="1" indent="-327025" algn="ctr" rtl="0">
              <a:spcBef>
                <a:spcPts val="560"/>
              </a:spcBef>
              <a:spcAft>
                <a:spcPts val="0"/>
              </a:spcAft>
              <a:buSzPts val="1550"/>
              <a:buChar char="–"/>
              <a:defRPr/>
            </a:lvl2pPr>
            <a:lvl3pPr marL="1371600" lvl="2" indent="-327025" algn="ctr" rtl="0">
              <a:spcBef>
                <a:spcPts val="480"/>
              </a:spcBef>
              <a:spcAft>
                <a:spcPts val="0"/>
              </a:spcAft>
              <a:buSzPts val="1550"/>
              <a:buChar char="•"/>
              <a:defRPr/>
            </a:lvl3pPr>
            <a:lvl4pPr marL="1828800" lvl="3" indent="-327025" algn="ctr" rtl="0">
              <a:spcBef>
                <a:spcPts val="400"/>
              </a:spcBef>
              <a:spcAft>
                <a:spcPts val="0"/>
              </a:spcAft>
              <a:buSzPts val="1550"/>
              <a:buChar char="–"/>
              <a:defRPr/>
            </a:lvl4pPr>
            <a:lvl5pPr marL="2286000" lvl="4" indent="-327025" algn="ctr" rtl="0">
              <a:spcBef>
                <a:spcPts val="400"/>
              </a:spcBef>
              <a:spcAft>
                <a:spcPts val="0"/>
              </a:spcAft>
              <a:buSzPts val="1550"/>
              <a:buChar char="»"/>
              <a:defRPr/>
            </a:lvl5pPr>
            <a:lvl6pPr marL="2743200" lvl="5" indent="-327025" algn="ctr" rtl="0">
              <a:spcBef>
                <a:spcPts val="400"/>
              </a:spcBef>
              <a:spcAft>
                <a:spcPts val="0"/>
              </a:spcAft>
              <a:buSzPts val="1550"/>
              <a:buChar char="•"/>
              <a:defRPr/>
            </a:lvl6pPr>
            <a:lvl7pPr marL="3200400" lvl="6" indent="-327025" algn="ctr" rtl="0">
              <a:spcBef>
                <a:spcPts val="400"/>
              </a:spcBef>
              <a:spcAft>
                <a:spcPts val="0"/>
              </a:spcAft>
              <a:buSzPts val="1550"/>
              <a:buChar char="•"/>
              <a:defRPr/>
            </a:lvl7pPr>
            <a:lvl8pPr marL="3657600" lvl="7" indent="-327025" algn="ctr" rtl="0">
              <a:spcBef>
                <a:spcPts val="400"/>
              </a:spcBef>
              <a:spcAft>
                <a:spcPts val="0"/>
              </a:spcAft>
              <a:buSzPts val="1550"/>
              <a:buChar char="•"/>
              <a:defRPr/>
            </a:lvl8pPr>
            <a:lvl9pPr marL="4114800" lvl="8" indent="-327025" algn="ctr" rtl="0">
              <a:spcBef>
                <a:spcPts val="400"/>
              </a:spcBef>
              <a:spcAft>
                <a:spcPts val="0"/>
              </a:spcAft>
              <a:buSzPts val="1550"/>
              <a:buChar char="•"/>
              <a:defRPr/>
            </a:lvl9pPr>
          </a:lstStyle>
          <a:p>
            <a:pPr marL="130175" marR="0" lvl="0" indent="0" algn="ctr"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Content2, 200, str</a:t>
            </a:r>
            <a:endParaRPr lang="en-US" dirty="0"/>
          </a:p>
        </p:txBody>
      </p:sp>
      <p:sp>
        <p:nvSpPr>
          <p:cNvPr id="128" name="Google Shape;128;p8"/>
          <p:cNvSpPr txBox="1">
            <a:spLocks noGrp="1"/>
          </p:cNvSpPr>
          <p:nvPr>
            <p:ph type="body" idx="3" hasCustomPrompt="1"/>
          </p:nvPr>
        </p:nvSpPr>
        <p:spPr>
          <a:xfrm>
            <a:off x="9626225" y="4796253"/>
            <a:ext cx="3169476" cy="2022557"/>
          </a:xfrm>
          <a:prstGeom prst="rect">
            <a:avLst/>
          </a:prstGeom>
        </p:spPr>
        <p:txBody>
          <a:bodyPr spcFirstLastPara="1" wrap="square" lIns="0" tIns="0" rIns="0" bIns="0" anchor="t" anchorCtr="0">
            <a:noAutofit/>
          </a:bodyPr>
          <a:lstStyle>
            <a:lvl1pPr marL="130175" lvl="0" indent="0" algn="ctr" rtl="0">
              <a:spcBef>
                <a:spcPts val="640"/>
              </a:spcBef>
              <a:spcAft>
                <a:spcPts val="0"/>
              </a:spcAft>
              <a:buSzPts val="1550"/>
              <a:buNone/>
              <a:defRPr/>
            </a:lvl1pPr>
            <a:lvl2pPr marL="914400" lvl="1" indent="-327025" algn="ctr" rtl="0">
              <a:spcBef>
                <a:spcPts val="560"/>
              </a:spcBef>
              <a:spcAft>
                <a:spcPts val="0"/>
              </a:spcAft>
              <a:buSzPts val="1550"/>
              <a:buChar char="–"/>
              <a:defRPr/>
            </a:lvl2pPr>
            <a:lvl3pPr marL="1371600" lvl="2" indent="-327025" algn="ctr" rtl="0">
              <a:spcBef>
                <a:spcPts val="480"/>
              </a:spcBef>
              <a:spcAft>
                <a:spcPts val="0"/>
              </a:spcAft>
              <a:buSzPts val="1550"/>
              <a:buChar char="•"/>
              <a:defRPr/>
            </a:lvl3pPr>
            <a:lvl4pPr marL="1828800" lvl="3" indent="-327025" algn="ctr" rtl="0">
              <a:spcBef>
                <a:spcPts val="400"/>
              </a:spcBef>
              <a:spcAft>
                <a:spcPts val="0"/>
              </a:spcAft>
              <a:buSzPts val="1550"/>
              <a:buChar char="–"/>
              <a:defRPr/>
            </a:lvl4pPr>
            <a:lvl5pPr marL="2286000" lvl="4" indent="-327025" algn="ctr" rtl="0">
              <a:spcBef>
                <a:spcPts val="400"/>
              </a:spcBef>
              <a:spcAft>
                <a:spcPts val="0"/>
              </a:spcAft>
              <a:buSzPts val="1550"/>
              <a:buChar char="»"/>
              <a:defRPr/>
            </a:lvl5pPr>
            <a:lvl6pPr marL="2743200" lvl="5" indent="-327025" algn="ctr" rtl="0">
              <a:spcBef>
                <a:spcPts val="400"/>
              </a:spcBef>
              <a:spcAft>
                <a:spcPts val="0"/>
              </a:spcAft>
              <a:buSzPts val="1550"/>
              <a:buChar char="•"/>
              <a:defRPr/>
            </a:lvl6pPr>
            <a:lvl7pPr marL="3200400" lvl="6" indent="-327025" algn="ctr" rtl="0">
              <a:spcBef>
                <a:spcPts val="400"/>
              </a:spcBef>
              <a:spcAft>
                <a:spcPts val="0"/>
              </a:spcAft>
              <a:buSzPts val="1550"/>
              <a:buChar char="•"/>
              <a:defRPr/>
            </a:lvl7pPr>
            <a:lvl8pPr marL="3657600" lvl="7" indent="-327025" algn="ctr" rtl="0">
              <a:spcBef>
                <a:spcPts val="400"/>
              </a:spcBef>
              <a:spcAft>
                <a:spcPts val="0"/>
              </a:spcAft>
              <a:buSzPts val="1550"/>
              <a:buChar char="•"/>
              <a:defRPr/>
            </a:lvl8pPr>
            <a:lvl9pPr marL="4114800" lvl="8" indent="-327025" algn="ctr" rtl="0">
              <a:spcBef>
                <a:spcPts val="400"/>
              </a:spcBef>
              <a:spcAft>
                <a:spcPts val="0"/>
              </a:spcAft>
              <a:buSzPts val="1550"/>
              <a:buChar char="•"/>
              <a:defRPr/>
            </a:lvl9pPr>
          </a:lstStyle>
          <a:p>
            <a:pPr marL="130175" marR="0" lvl="0" indent="0" algn="ctr"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Content3, 200, str</a:t>
            </a:r>
            <a:endParaRPr lang="en-US" dirty="0"/>
          </a:p>
        </p:txBody>
      </p:sp>
      <p:sp>
        <p:nvSpPr>
          <p:cNvPr id="129" name="Google Shape;129;p8"/>
          <p:cNvSpPr txBox="1">
            <a:spLocks noGrp="1"/>
          </p:cNvSpPr>
          <p:nvPr>
            <p:ph type="body" idx="4" hasCustomPrompt="1"/>
          </p:nvPr>
        </p:nvSpPr>
        <p:spPr>
          <a:xfrm>
            <a:off x="13759987" y="4796253"/>
            <a:ext cx="3169476" cy="2022557"/>
          </a:xfrm>
          <a:prstGeom prst="rect">
            <a:avLst/>
          </a:prstGeom>
        </p:spPr>
        <p:txBody>
          <a:bodyPr spcFirstLastPara="1" wrap="square" lIns="0" tIns="0" rIns="0" bIns="0" anchor="t" anchorCtr="0">
            <a:noAutofit/>
          </a:bodyPr>
          <a:lstStyle>
            <a:lvl1pPr marL="130175" lvl="0" indent="0" algn="ctr" rtl="0">
              <a:spcBef>
                <a:spcPts val="640"/>
              </a:spcBef>
              <a:spcAft>
                <a:spcPts val="0"/>
              </a:spcAft>
              <a:buSzPts val="1550"/>
              <a:buNone/>
              <a:defRPr/>
            </a:lvl1pPr>
            <a:lvl2pPr marL="914400" lvl="1" indent="-327025" algn="ctr" rtl="0">
              <a:spcBef>
                <a:spcPts val="560"/>
              </a:spcBef>
              <a:spcAft>
                <a:spcPts val="0"/>
              </a:spcAft>
              <a:buSzPts val="1550"/>
              <a:buChar char="–"/>
              <a:defRPr/>
            </a:lvl2pPr>
            <a:lvl3pPr marL="1371600" lvl="2" indent="-327025" algn="ctr" rtl="0">
              <a:spcBef>
                <a:spcPts val="480"/>
              </a:spcBef>
              <a:spcAft>
                <a:spcPts val="0"/>
              </a:spcAft>
              <a:buSzPts val="1550"/>
              <a:buChar char="•"/>
              <a:defRPr/>
            </a:lvl3pPr>
            <a:lvl4pPr marL="1828800" lvl="3" indent="-327025" algn="ctr" rtl="0">
              <a:spcBef>
                <a:spcPts val="400"/>
              </a:spcBef>
              <a:spcAft>
                <a:spcPts val="0"/>
              </a:spcAft>
              <a:buSzPts val="1550"/>
              <a:buChar char="–"/>
              <a:defRPr/>
            </a:lvl4pPr>
            <a:lvl5pPr marL="2286000" lvl="4" indent="-327025" algn="ctr" rtl="0">
              <a:spcBef>
                <a:spcPts val="400"/>
              </a:spcBef>
              <a:spcAft>
                <a:spcPts val="0"/>
              </a:spcAft>
              <a:buSzPts val="1550"/>
              <a:buChar char="»"/>
              <a:defRPr/>
            </a:lvl5pPr>
            <a:lvl6pPr marL="2743200" lvl="5" indent="-327025" algn="ctr" rtl="0">
              <a:spcBef>
                <a:spcPts val="400"/>
              </a:spcBef>
              <a:spcAft>
                <a:spcPts val="0"/>
              </a:spcAft>
              <a:buSzPts val="1550"/>
              <a:buChar char="•"/>
              <a:defRPr/>
            </a:lvl6pPr>
            <a:lvl7pPr marL="3200400" lvl="6" indent="-327025" algn="ctr" rtl="0">
              <a:spcBef>
                <a:spcPts val="400"/>
              </a:spcBef>
              <a:spcAft>
                <a:spcPts val="0"/>
              </a:spcAft>
              <a:buSzPts val="1550"/>
              <a:buChar char="•"/>
              <a:defRPr/>
            </a:lvl7pPr>
            <a:lvl8pPr marL="3657600" lvl="7" indent="-327025" algn="ctr" rtl="0">
              <a:spcBef>
                <a:spcPts val="400"/>
              </a:spcBef>
              <a:spcAft>
                <a:spcPts val="0"/>
              </a:spcAft>
              <a:buSzPts val="1550"/>
              <a:buChar char="•"/>
              <a:defRPr/>
            </a:lvl8pPr>
            <a:lvl9pPr marL="4114800" lvl="8" indent="-327025" algn="ctr" rtl="0">
              <a:spcBef>
                <a:spcPts val="400"/>
              </a:spcBef>
              <a:spcAft>
                <a:spcPts val="0"/>
              </a:spcAft>
              <a:buSzPts val="1550"/>
              <a:buChar char="•"/>
              <a:defRPr/>
            </a:lvl9pPr>
          </a:lstStyle>
          <a:p>
            <a:pPr marL="130175" marR="0" lvl="0" indent="0" algn="ctr"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Content4, 200, str</a:t>
            </a:r>
            <a:endParaRPr lang="en-US" dirty="0"/>
          </a:p>
        </p:txBody>
      </p:sp>
      <p:sp>
        <p:nvSpPr>
          <p:cNvPr id="2" name="Google Shape;347;p21"/>
          <p:cNvSpPr/>
          <p:nvPr userDrawn="1"/>
        </p:nvSpPr>
        <p:spPr>
          <a:xfrm>
            <a:off x="2086140" y="2050609"/>
            <a:ext cx="1714468" cy="2569366"/>
          </a:xfrm>
          <a:custGeom>
            <a:avLst/>
            <a:gdLst/>
            <a:ahLst/>
            <a:cxnLst/>
            <a:rect l="l" t="t" r="r" b="b"/>
            <a:pathLst>
              <a:path w="1714468" h="2569366" extrusionOk="0">
                <a:moveTo>
                  <a:pt x="0" y="0"/>
                </a:moveTo>
                <a:lnTo>
                  <a:pt x="1714467" y="0"/>
                </a:lnTo>
                <a:lnTo>
                  <a:pt x="1714467" y="2569365"/>
                </a:lnTo>
                <a:lnTo>
                  <a:pt x="0" y="2569365"/>
                </a:lnTo>
                <a:lnTo>
                  <a:pt x="0" y="0"/>
                </a:lnTo>
                <a:close/>
              </a:path>
            </a:pathLst>
          </a:custGeom>
          <a:blipFill rotWithShape="1">
            <a:blip r:embed="rId2"/>
            <a:stretch>
              <a:fillRect/>
            </a:stretch>
          </a:blipFill>
          <a:ln>
            <a:noFill/>
          </a:ln>
        </p:spPr>
        <p:txBody>
          <a:bodyPr/>
          <a:lstStyle/>
          <a:p>
            <a:endParaRPr lang="en-US"/>
          </a:p>
        </p:txBody>
      </p:sp>
      <p:sp>
        <p:nvSpPr>
          <p:cNvPr id="3" name="Google Shape;357;p21"/>
          <p:cNvSpPr/>
          <p:nvPr userDrawn="1"/>
        </p:nvSpPr>
        <p:spPr>
          <a:xfrm>
            <a:off x="6023771" y="2245656"/>
            <a:ext cx="2135685" cy="2179271"/>
          </a:xfrm>
          <a:custGeom>
            <a:avLst/>
            <a:gdLst/>
            <a:ahLst/>
            <a:cxnLst/>
            <a:rect l="l" t="t" r="r" b="b"/>
            <a:pathLst>
              <a:path w="2135685" h="2179271" extrusionOk="0">
                <a:moveTo>
                  <a:pt x="0" y="0"/>
                </a:moveTo>
                <a:lnTo>
                  <a:pt x="2135685" y="0"/>
                </a:lnTo>
                <a:lnTo>
                  <a:pt x="2135685" y="2179271"/>
                </a:lnTo>
                <a:lnTo>
                  <a:pt x="0" y="2179271"/>
                </a:lnTo>
                <a:lnTo>
                  <a:pt x="0" y="0"/>
                </a:lnTo>
                <a:close/>
              </a:path>
            </a:pathLst>
          </a:custGeom>
          <a:blipFill rotWithShape="1">
            <a:blip r:embed="rId3"/>
            <a:stretch>
              <a:fillRect/>
            </a:stretch>
          </a:blipFill>
          <a:ln>
            <a:noFill/>
          </a:ln>
        </p:spPr>
        <p:txBody>
          <a:bodyPr/>
          <a:lstStyle/>
          <a:p>
            <a:endParaRPr lang="en-US"/>
          </a:p>
        </p:txBody>
      </p:sp>
      <p:sp>
        <p:nvSpPr>
          <p:cNvPr id="4" name="Google Shape;367;p21"/>
          <p:cNvSpPr/>
          <p:nvPr userDrawn="1"/>
        </p:nvSpPr>
        <p:spPr>
          <a:xfrm>
            <a:off x="10460484" y="2121422"/>
            <a:ext cx="1500784" cy="2427738"/>
          </a:xfrm>
          <a:custGeom>
            <a:avLst/>
            <a:gdLst/>
            <a:ahLst/>
            <a:cxnLst/>
            <a:rect l="l" t="t" r="r" b="b"/>
            <a:pathLst>
              <a:path w="1500784" h="2427738" extrusionOk="0">
                <a:moveTo>
                  <a:pt x="0" y="0"/>
                </a:moveTo>
                <a:lnTo>
                  <a:pt x="1500783" y="0"/>
                </a:lnTo>
                <a:lnTo>
                  <a:pt x="1500783" y="2427739"/>
                </a:lnTo>
                <a:lnTo>
                  <a:pt x="0" y="2427739"/>
                </a:lnTo>
                <a:lnTo>
                  <a:pt x="0" y="0"/>
                </a:lnTo>
                <a:close/>
              </a:path>
            </a:pathLst>
          </a:custGeom>
          <a:blipFill rotWithShape="1">
            <a:blip r:embed="rId4"/>
            <a:stretch>
              <a:fillRect/>
            </a:stretch>
          </a:blipFill>
          <a:ln>
            <a:noFill/>
          </a:ln>
        </p:spPr>
        <p:txBody>
          <a:bodyPr/>
          <a:lstStyle/>
          <a:p>
            <a:endParaRPr lang="en-US"/>
          </a:p>
        </p:txBody>
      </p:sp>
      <p:sp>
        <p:nvSpPr>
          <p:cNvPr id="5" name="Google Shape;368;p21"/>
          <p:cNvSpPr/>
          <p:nvPr userDrawn="1"/>
        </p:nvSpPr>
        <p:spPr>
          <a:xfrm>
            <a:off x="14739823" y="2084757"/>
            <a:ext cx="1209607" cy="2501068"/>
          </a:xfrm>
          <a:custGeom>
            <a:avLst/>
            <a:gdLst/>
            <a:ahLst/>
            <a:cxnLst/>
            <a:rect l="l" t="t" r="r" b="b"/>
            <a:pathLst>
              <a:path w="1209607" h="2501068" extrusionOk="0">
                <a:moveTo>
                  <a:pt x="0" y="0"/>
                </a:moveTo>
                <a:lnTo>
                  <a:pt x="1209607" y="0"/>
                </a:lnTo>
                <a:lnTo>
                  <a:pt x="1209607" y="2501068"/>
                </a:lnTo>
                <a:lnTo>
                  <a:pt x="0" y="2501068"/>
                </a:lnTo>
                <a:lnTo>
                  <a:pt x="0" y="0"/>
                </a:lnTo>
                <a:close/>
              </a:path>
            </a:pathLst>
          </a:custGeom>
          <a:blipFill rotWithShape="1">
            <a:blip r:embed="rId5"/>
            <a:stretch>
              <a:fillRect/>
            </a:stretch>
          </a:blipFill>
          <a:ln>
            <a:noFill/>
          </a:ln>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7">
  <p:cSld name="CUSTOM_6">
    <p:spTree>
      <p:nvGrpSpPr>
        <p:cNvPr id="1" name="Shape 130"/>
        <p:cNvGrpSpPr/>
        <p:nvPr/>
      </p:nvGrpSpPr>
      <p:grpSpPr>
        <a:xfrm>
          <a:off x="0" y="0"/>
          <a:ext cx="0" cy="0"/>
          <a:chOff x="0" y="0"/>
          <a:chExt cx="0" cy="0"/>
        </a:xfrm>
      </p:grpSpPr>
      <p:sp>
        <p:nvSpPr>
          <p:cNvPr id="131" name="Google Shape;131;p9"/>
          <p:cNvSpPr txBox="1">
            <a:spLocks noGrp="1"/>
          </p:cNvSpPr>
          <p:nvPr>
            <p:ph type="title" hasCustomPrompt="1"/>
          </p:nvPr>
        </p:nvSpPr>
        <p:spPr>
          <a:xfrm>
            <a:off x="795500" y="935900"/>
            <a:ext cx="10158300" cy="3603385"/>
          </a:xfrm>
          <a:prstGeom prst="rect">
            <a:avLst/>
          </a:prstGeom>
        </p:spPr>
        <p:txBody>
          <a:bodyPr spcFirstLastPara="1" wrap="square" lIns="0" tIns="0" rIns="0" bIns="0" anchor="b" anchorCtr="0">
            <a:noAutofit/>
          </a:bodyPr>
          <a:lstStyle>
            <a:lvl1pPr lvl="0" algn="l">
              <a:spcBef>
                <a:spcPts val="0"/>
              </a:spcBef>
              <a:spcAft>
                <a:spcPts val="0"/>
              </a:spcAft>
              <a:buSzPts val="8000"/>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60, str</a:t>
            </a:r>
            <a:endParaRPr dirty="0"/>
          </a:p>
        </p:txBody>
      </p:sp>
      <p:sp>
        <p:nvSpPr>
          <p:cNvPr id="132" name="Google Shape;132;p9"/>
          <p:cNvSpPr/>
          <p:nvPr/>
        </p:nvSpPr>
        <p:spPr>
          <a:xfrm>
            <a:off x="1917046" y="5809504"/>
            <a:ext cx="4330960" cy="4477496"/>
          </a:xfrm>
          <a:custGeom>
            <a:avLst/>
            <a:gdLst/>
            <a:ahLst/>
            <a:cxnLst/>
            <a:rect l="l" t="t" r="r" b="b"/>
            <a:pathLst>
              <a:path w="4330960" h="4477496" extrusionOk="0">
                <a:moveTo>
                  <a:pt x="0" y="0"/>
                </a:moveTo>
                <a:lnTo>
                  <a:pt x="4330960" y="0"/>
                </a:lnTo>
                <a:lnTo>
                  <a:pt x="4330960" y="4477496"/>
                </a:lnTo>
                <a:lnTo>
                  <a:pt x="0" y="4477496"/>
                </a:lnTo>
                <a:lnTo>
                  <a:pt x="0" y="0"/>
                </a:lnTo>
                <a:close/>
              </a:path>
            </a:pathLst>
          </a:custGeom>
          <a:blipFill rotWithShape="1">
            <a:blip r:embed="rId2"/>
            <a:stretch>
              <a:fillRect/>
            </a:stretch>
          </a:blipFill>
          <a:ln>
            <a:noFill/>
          </a:ln>
        </p:spPr>
      </p:sp>
      <p:sp>
        <p:nvSpPr>
          <p:cNvPr id="133" name="Google Shape;133;p9"/>
          <p:cNvSpPr/>
          <p:nvPr/>
        </p:nvSpPr>
        <p:spPr>
          <a:xfrm flipH="1">
            <a:off x="-2413914" y="5809504"/>
            <a:ext cx="4330960" cy="4477496"/>
          </a:xfrm>
          <a:custGeom>
            <a:avLst/>
            <a:gdLst/>
            <a:ahLst/>
            <a:cxnLst/>
            <a:rect l="l" t="t" r="r" b="b"/>
            <a:pathLst>
              <a:path w="4330960" h="4477496" extrusionOk="0">
                <a:moveTo>
                  <a:pt x="4330960" y="0"/>
                </a:moveTo>
                <a:lnTo>
                  <a:pt x="0" y="0"/>
                </a:lnTo>
                <a:lnTo>
                  <a:pt x="0" y="4477496"/>
                </a:lnTo>
                <a:lnTo>
                  <a:pt x="4330960" y="4477496"/>
                </a:lnTo>
                <a:lnTo>
                  <a:pt x="4330960" y="0"/>
                </a:lnTo>
                <a:close/>
              </a:path>
            </a:pathLst>
          </a:custGeom>
          <a:blipFill rotWithShape="1">
            <a:blip r:embed="rId2"/>
            <a:stretch>
              <a:fillRect/>
            </a:stretch>
          </a:blipFill>
          <a:ln>
            <a:noFill/>
          </a:ln>
        </p:spPr>
      </p:sp>
      <p:sp>
        <p:nvSpPr>
          <p:cNvPr id="134" name="Google Shape;134;p9"/>
          <p:cNvSpPr/>
          <p:nvPr/>
        </p:nvSpPr>
        <p:spPr>
          <a:xfrm rot="1574698">
            <a:off x="13080977" y="677298"/>
            <a:ext cx="4803620" cy="2952043"/>
          </a:xfrm>
          <a:custGeom>
            <a:avLst/>
            <a:gdLst/>
            <a:ahLst/>
            <a:cxnLst/>
            <a:rect l="l" t="t" r="r" b="b"/>
            <a:pathLst>
              <a:path w="4800471" h="2950108" extrusionOk="0">
                <a:moveTo>
                  <a:pt x="0" y="0"/>
                </a:moveTo>
                <a:lnTo>
                  <a:pt x="4800471" y="0"/>
                </a:lnTo>
                <a:lnTo>
                  <a:pt x="4800471" y="2950108"/>
                </a:lnTo>
                <a:lnTo>
                  <a:pt x="0" y="2950108"/>
                </a:lnTo>
                <a:lnTo>
                  <a:pt x="0" y="0"/>
                </a:lnTo>
                <a:close/>
              </a:path>
            </a:pathLst>
          </a:custGeom>
          <a:blipFill rotWithShape="1">
            <a:blip r:embed="rId3"/>
            <a:stretch>
              <a:fillRect/>
            </a:stretch>
          </a:blipFill>
          <a:ln>
            <a:noFill/>
          </a:ln>
        </p:spPr>
      </p:sp>
      <p:sp>
        <p:nvSpPr>
          <p:cNvPr id="135" name="Google Shape;135;p9"/>
          <p:cNvSpPr/>
          <p:nvPr/>
        </p:nvSpPr>
        <p:spPr>
          <a:xfrm flipH="1">
            <a:off x="8250808" y="-800512"/>
            <a:ext cx="4080696" cy="4163976"/>
          </a:xfrm>
          <a:custGeom>
            <a:avLst/>
            <a:gdLst/>
            <a:ahLst/>
            <a:cxnLst/>
            <a:rect l="l" t="t" r="r" b="b"/>
            <a:pathLst>
              <a:path w="4080696" h="4163976" extrusionOk="0">
                <a:moveTo>
                  <a:pt x="4080696" y="0"/>
                </a:moveTo>
                <a:lnTo>
                  <a:pt x="0" y="0"/>
                </a:lnTo>
                <a:lnTo>
                  <a:pt x="0" y="4163976"/>
                </a:lnTo>
                <a:lnTo>
                  <a:pt x="4080696" y="4163976"/>
                </a:lnTo>
                <a:lnTo>
                  <a:pt x="4080696" y="0"/>
                </a:lnTo>
                <a:close/>
              </a:path>
            </a:pathLst>
          </a:custGeom>
          <a:blipFill rotWithShape="1">
            <a:blip r:embed="rId4"/>
            <a:stretch>
              <a:fillRect/>
            </a:stretch>
          </a:blipFill>
          <a:ln>
            <a:noFill/>
          </a:ln>
        </p:spPr>
      </p:sp>
      <p:sp>
        <p:nvSpPr>
          <p:cNvPr id="136" name="Google Shape;136;p9"/>
          <p:cNvSpPr txBox="1">
            <a:spLocks noGrp="1"/>
          </p:cNvSpPr>
          <p:nvPr>
            <p:ph type="title" idx="2" hasCustomPrompt="1"/>
          </p:nvPr>
        </p:nvSpPr>
        <p:spPr>
          <a:xfrm>
            <a:off x="6248000" y="5039950"/>
            <a:ext cx="3885300" cy="1143000"/>
          </a:xfrm>
          <a:prstGeom prst="rect">
            <a:avLst/>
          </a:prstGeom>
        </p:spPr>
        <p:txBody>
          <a:bodyPr spcFirstLastPara="1" wrap="square" lIns="0" tIns="0" rIns="0" bIns="0" anchor="t" anchorCtr="0">
            <a:noAutofit/>
          </a:bodyPr>
          <a:lstStyle>
            <a:lvl1pPr lvl="0" rtl="0">
              <a:spcBef>
                <a:spcPts val="0"/>
              </a:spcBef>
              <a:spcAft>
                <a:spcPts val="0"/>
              </a:spcAft>
              <a:buSzPts val="8000"/>
              <a:buNone/>
              <a:defRPr sz="32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r>
              <a:rPr lang="en-US" dirty="0"/>
              <a:t>Subtitle1, 20, str</a:t>
            </a:r>
            <a:endParaRPr dirty="0"/>
          </a:p>
        </p:txBody>
      </p:sp>
      <p:sp>
        <p:nvSpPr>
          <p:cNvPr id="137" name="Google Shape;137;p9"/>
          <p:cNvSpPr txBox="1">
            <a:spLocks noGrp="1"/>
          </p:cNvSpPr>
          <p:nvPr>
            <p:ph type="body" idx="1" hasCustomPrompt="1"/>
          </p:nvPr>
        </p:nvSpPr>
        <p:spPr>
          <a:xfrm>
            <a:off x="6647029" y="6326025"/>
            <a:ext cx="3282542" cy="2341800"/>
          </a:xfrm>
          <a:prstGeom prst="rect">
            <a:avLst/>
          </a:prstGeom>
        </p:spPr>
        <p:txBody>
          <a:bodyPr spcFirstLastPara="1" wrap="square" lIns="0" tIns="0" rIns="0" bIns="0" anchor="t" anchorCtr="0">
            <a:noAutofit/>
          </a:bodyPr>
          <a:lstStyle>
            <a:lvl1pPr marL="130175" lvl="0" indent="0" algn="ctr" rtl="0">
              <a:spcBef>
                <a:spcPts val="640"/>
              </a:spcBef>
              <a:spcAft>
                <a:spcPts val="0"/>
              </a:spcAft>
              <a:buSzPts val="1550"/>
              <a:buNone/>
              <a:defRPr/>
            </a:lvl1pPr>
            <a:lvl2pPr marL="914400" lvl="1" indent="-327025" algn="ctr" rtl="0">
              <a:spcBef>
                <a:spcPts val="560"/>
              </a:spcBef>
              <a:spcAft>
                <a:spcPts val="0"/>
              </a:spcAft>
              <a:buSzPts val="1550"/>
              <a:buChar char="–"/>
              <a:defRPr/>
            </a:lvl2pPr>
            <a:lvl3pPr marL="1371600" lvl="2" indent="-327025" algn="ctr" rtl="0">
              <a:spcBef>
                <a:spcPts val="480"/>
              </a:spcBef>
              <a:spcAft>
                <a:spcPts val="0"/>
              </a:spcAft>
              <a:buSzPts val="1550"/>
              <a:buChar char="•"/>
              <a:defRPr/>
            </a:lvl3pPr>
            <a:lvl4pPr marL="1828800" lvl="3" indent="-327025" algn="ctr" rtl="0">
              <a:spcBef>
                <a:spcPts val="400"/>
              </a:spcBef>
              <a:spcAft>
                <a:spcPts val="0"/>
              </a:spcAft>
              <a:buSzPts val="1550"/>
              <a:buChar char="–"/>
              <a:defRPr/>
            </a:lvl4pPr>
            <a:lvl5pPr marL="2286000" lvl="4" indent="-327025" algn="ctr" rtl="0">
              <a:spcBef>
                <a:spcPts val="400"/>
              </a:spcBef>
              <a:spcAft>
                <a:spcPts val="0"/>
              </a:spcAft>
              <a:buSzPts val="1550"/>
              <a:buChar char="»"/>
              <a:defRPr/>
            </a:lvl5pPr>
            <a:lvl6pPr marL="2743200" lvl="5" indent="-327025" algn="ctr" rtl="0">
              <a:spcBef>
                <a:spcPts val="400"/>
              </a:spcBef>
              <a:spcAft>
                <a:spcPts val="0"/>
              </a:spcAft>
              <a:buSzPts val="1550"/>
              <a:buChar char="•"/>
              <a:defRPr/>
            </a:lvl6pPr>
            <a:lvl7pPr marL="3200400" lvl="6" indent="-327025" algn="ctr" rtl="0">
              <a:spcBef>
                <a:spcPts val="400"/>
              </a:spcBef>
              <a:spcAft>
                <a:spcPts val="0"/>
              </a:spcAft>
              <a:buSzPts val="1550"/>
              <a:buChar char="•"/>
              <a:defRPr/>
            </a:lvl7pPr>
            <a:lvl8pPr marL="3657600" lvl="7" indent="-327025" algn="ctr" rtl="0">
              <a:spcBef>
                <a:spcPts val="400"/>
              </a:spcBef>
              <a:spcAft>
                <a:spcPts val="0"/>
              </a:spcAft>
              <a:buSzPts val="1550"/>
              <a:buChar char="•"/>
              <a:defRPr/>
            </a:lvl8pPr>
            <a:lvl9pPr marL="4114800" lvl="8" indent="-327025" algn="ctr" rtl="0">
              <a:spcBef>
                <a:spcPts val="400"/>
              </a:spcBef>
              <a:spcAft>
                <a:spcPts val="0"/>
              </a:spcAft>
              <a:buSzPts val="1550"/>
              <a:buChar char="•"/>
              <a:defRPr/>
            </a:lvl9pPr>
          </a:lstStyle>
          <a:p>
            <a:r>
              <a:rPr lang="en-US" dirty="0"/>
              <a:t>Content1, 200, str</a:t>
            </a:r>
            <a:endParaRPr dirty="0"/>
          </a:p>
        </p:txBody>
      </p:sp>
      <p:sp>
        <p:nvSpPr>
          <p:cNvPr id="138" name="Google Shape;138;p9"/>
          <p:cNvSpPr txBox="1">
            <a:spLocks noGrp="1"/>
          </p:cNvSpPr>
          <p:nvPr>
            <p:ph type="title" idx="3" hasCustomPrompt="1"/>
          </p:nvPr>
        </p:nvSpPr>
        <p:spPr>
          <a:xfrm>
            <a:off x="10328600" y="5039950"/>
            <a:ext cx="3690000" cy="1143000"/>
          </a:xfrm>
          <a:prstGeom prst="rect">
            <a:avLst/>
          </a:prstGeom>
        </p:spPr>
        <p:txBody>
          <a:bodyPr spcFirstLastPara="1" wrap="square" lIns="0" tIns="0" rIns="0" bIns="0" anchor="t" anchorCtr="0">
            <a:noAutofit/>
          </a:bodyPr>
          <a:lstStyle>
            <a:lvl1pPr lvl="0" rtl="0">
              <a:spcBef>
                <a:spcPts val="0"/>
              </a:spcBef>
              <a:spcAft>
                <a:spcPts val="0"/>
              </a:spcAft>
              <a:buSzPts val="8000"/>
              <a:buNone/>
              <a:defRPr sz="32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FF8681"/>
              </a:buClr>
              <a:buSzPts val="8000"/>
              <a:buFont typeface="Montserrat Black" panose="00000A00000000000000"/>
              <a:buNone/>
              <a:defRPr/>
            </a:pPr>
            <a:r>
              <a:rPr lang="en-US" dirty="0"/>
              <a:t>Subtitle2, 20, str</a:t>
            </a:r>
            <a:endParaRPr dirty="0"/>
          </a:p>
        </p:txBody>
      </p:sp>
      <p:sp>
        <p:nvSpPr>
          <p:cNvPr id="139" name="Google Shape;139;p9"/>
          <p:cNvSpPr txBox="1">
            <a:spLocks noGrp="1"/>
          </p:cNvSpPr>
          <p:nvPr>
            <p:ph type="body" idx="4" hasCustomPrompt="1"/>
          </p:nvPr>
        </p:nvSpPr>
        <p:spPr>
          <a:xfrm>
            <a:off x="10532329" y="6326025"/>
            <a:ext cx="3282542" cy="2341800"/>
          </a:xfrm>
          <a:prstGeom prst="rect">
            <a:avLst/>
          </a:prstGeom>
        </p:spPr>
        <p:txBody>
          <a:bodyPr spcFirstLastPara="1" wrap="square" lIns="0" tIns="0" rIns="0" bIns="0" anchor="t" anchorCtr="0">
            <a:noAutofit/>
          </a:bodyPr>
          <a:lstStyle>
            <a:lvl1pPr marL="130175" lvl="0" indent="0" algn="ctr" rtl="0">
              <a:spcBef>
                <a:spcPts val="640"/>
              </a:spcBef>
              <a:spcAft>
                <a:spcPts val="0"/>
              </a:spcAft>
              <a:buSzPts val="1550"/>
              <a:buNone/>
              <a:defRPr/>
            </a:lvl1pPr>
            <a:lvl2pPr marL="914400" lvl="1" indent="-327025" algn="ctr" rtl="0">
              <a:spcBef>
                <a:spcPts val="560"/>
              </a:spcBef>
              <a:spcAft>
                <a:spcPts val="0"/>
              </a:spcAft>
              <a:buSzPts val="1550"/>
              <a:buChar char="–"/>
              <a:defRPr/>
            </a:lvl2pPr>
            <a:lvl3pPr marL="1371600" lvl="2" indent="-327025" algn="ctr" rtl="0">
              <a:spcBef>
                <a:spcPts val="480"/>
              </a:spcBef>
              <a:spcAft>
                <a:spcPts val="0"/>
              </a:spcAft>
              <a:buSzPts val="1550"/>
              <a:buChar char="•"/>
              <a:defRPr/>
            </a:lvl3pPr>
            <a:lvl4pPr marL="1828800" lvl="3" indent="-327025" algn="ctr" rtl="0">
              <a:spcBef>
                <a:spcPts val="400"/>
              </a:spcBef>
              <a:spcAft>
                <a:spcPts val="0"/>
              </a:spcAft>
              <a:buSzPts val="1550"/>
              <a:buChar char="–"/>
              <a:defRPr/>
            </a:lvl4pPr>
            <a:lvl5pPr marL="2286000" lvl="4" indent="-327025" algn="ctr" rtl="0">
              <a:spcBef>
                <a:spcPts val="400"/>
              </a:spcBef>
              <a:spcAft>
                <a:spcPts val="0"/>
              </a:spcAft>
              <a:buSzPts val="1550"/>
              <a:buChar char="»"/>
              <a:defRPr/>
            </a:lvl5pPr>
            <a:lvl6pPr marL="2743200" lvl="5" indent="-327025" algn="ctr" rtl="0">
              <a:spcBef>
                <a:spcPts val="400"/>
              </a:spcBef>
              <a:spcAft>
                <a:spcPts val="0"/>
              </a:spcAft>
              <a:buSzPts val="1550"/>
              <a:buChar char="•"/>
              <a:defRPr/>
            </a:lvl6pPr>
            <a:lvl7pPr marL="3200400" lvl="6" indent="-327025" algn="ctr" rtl="0">
              <a:spcBef>
                <a:spcPts val="400"/>
              </a:spcBef>
              <a:spcAft>
                <a:spcPts val="0"/>
              </a:spcAft>
              <a:buSzPts val="1550"/>
              <a:buChar char="•"/>
              <a:defRPr/>
            </a:lvl7pPr>
            <a:lvl8pPr marL="3657600" lvl="7" indent="-327025" algn="ctr" rtl="0">
              <a:spcBef>
                <a:spcPts val="400"/>
              </a:spcBef>
              <a:spcAft>
                <a:spcPts val="0"/>
              </a:spcAft>
              <a:buSzPts val="1550"/>
              <a:buChar char="•"/>
              <a:defRPr/>
            </a:lvl8pPr>
            <a:lvl9pPr marL="4114800" lvl="8" indent="-327025" algn="ctr" rtl="0">
              <a:spcBef>
                <a:spcPts val="400"/>
              </a:spcBef>
              <a:spcAft>
                <a:spcPts val="0"/>
              </a:spcAft>
              <a:buSzPts val="1550"/>
              <a:buChar char="•"/>
              <a:defRPr/>
            </a:lvl9pPr>
          </a:lstStyle>
          <a:p>
            <a:pPr marL="130175" marR="0" lvl="0" indent="0" algn="ctr"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Content2, 200, str</a:t>
            </a:r>
            <a:endParaRPr lang="en-US" dirty="0"/>
          </a:p>
        </p:txBody>
      </p:sp>
      <p:sp>
        <p:nvSpPr>
          <p:cNvPr id="140" name="Google Shape;140;p9"/>
          <p:cNvSpPr txBox="1">
            <a:spLocks noGrp="1"/>
          </p:cNvSpPr>
          <p:nvPr>
            <p:ph type="title" idx="5" hasCustomPrompt="1"/>
          </p:nvPr>
        </p:nvSpPr>
        <p:spPr>
          <a:xfrm>
            <a:off x="14120948" y="5039950"/>
            <a:ext cx="3978251" cy="1143000"/>
          </a:xfrm>
          <a:prstGeom prst="rect">
            <a:avLst/>
          </a:prstGeom>
        </p:spPr>
        <p:txBody>
          <a:bodyPr spcFirstLastPara="1" wrap="square" lIns="0" tIns="0" rIns="0" bIns="0" anchor="t" anchorCtr="0">
            <a:noAutofit/>
          </a:bodyPr>
          <a:lstStyle>
            <a:lvl1pPr lvl="0" rtl="0">
              <a:spcBef>
                <a:spcPts val="0"/>
              </a:spcBef>
              <a:spcAft>
                <a:spcPts val="0"/>
              </a:spcAft>
              <a:buSzPts val="8000"/>
              <a:buNone/>
              <a:defRPr sz="32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FF8681"/>
              </a:buClr>
              <a:buSzPts val="8000"/>
              <a:buFont typeface="Montserrat Black" panose="00000A00000000000000"/>
              <a:buNone/>
              <a:defRPr/>
            </a:pPr>
            <a:r>
              <a:rPr lang="en-US" dirty="0"/>
              <a:t>Subtitle3, 20, str</a:t>
            </a:r>
            <a:endParaRPr dirty="0"/>
          </a:p>
        </p:txBody>
      </p:sp>
      <p:sp>
        <p:nvSpPr>
          <p:cNvPr id="141" name="Google Shape;141;p9"/>
          <p:cNvSpPr txBox="1">
            <a:spLocks noGrp="1"/>
          </p:cNvSpPr>
          <p:nvPr>
            <p:ph type="body" idx="6" hasCustomPrompt="1"/>
          </p:nvPr>
        </p:nvSpPr>
        <p:spPr>
          <a:xfrm>
            <a:off x="14417629" y="6326025"/>
            <a:ext cx="3282542" cy="2341800"/>
          </a:xfrm>
          <a:prstGeom prst="rect">
            <a:avLst/>
          </a:prstGeom>
        </p:spPr>
        <p:txBody>
          <a:bodyPr spcFirstLastPara="1" wrap="square" lIns="0" tIns="0" rIns="0" bIns="0" anchor="t" anchorCtr="0">
            <a:noAutofit/>
          </a:bodyPr>
          <a:lstStyle>
            <a:lvl1pPr marL="130175" lvl="0" indent="0" algn="ctr" rtl="0">
              <a:spcBef>
                <a:spcPts val="640"/>
              </a:spcBef>
              <a:spcAft>
                <a:spcPts val="0"/>
              </a:spcAft>
              <a:buSzPts val="1550"/>
              <a:buNone/>
              <a:defRPr/>
            </a:lvl1pPr>
            <a:lvl2pPr marL="914400" lvl="1" indent="-327025" algn="ctr" rtl="0">
              <a:spcBef>
                <a:spcPts val="560"/>
              </a:spcBef>
              <a:spcAft>
                <a:spcPts val="0"/>
              </a:spcAft>
              <a:buSzPts val="1550"/>
              <a:buChar char="–"/>
              <a:defRPr/>
            </a:lvl2pPr>
            <a:lvl3pPr marL="1371600" lvl="2" indent="-327025" algn="ctr" rtl="0">
              <a:spcBef>
                <a:spcPts val="480"/>
              </a:spcBef>
              <a:spcAft>
                <a:spcPts val="0"/>
              </a:spcAft>
              <a:buSzPts val="1550"/>
              <a:buChar char="•"/>
              <a:defRPr/>
            </a:lvl3pPr>
            <a:lvl4pPr marL="1828800" lvl="3" indent="-327025" algn="ctr" rtl="0">
              <a:spcBef>
                <a:spcPts val="400"/>
              </a:spcBef>
              <a:spcAft>
                <a:spcPts val="0"/>
              </a:spcAft>
              <a:buSzPts val="1550"/>
              <a:buChar char="–"/>
              <a:defRPr/>
            </a:lvl4pPr>
            <a:lvl5pPr marL="2286000" lvl="4" indent="-327025" algn="ctr" rtl="0">
              <a:spcBef>
                <a:spcPts val="400"/>
              </a:spcBef>
              <a:spcAft>
                <a:spcPts val="0"/>
              </a:spcAft>
              <a:buSzPts val="1550"/>
              <a:buChar char="»"/>
              <a:defRPr/>
            </a:lvl5pPr>
            <a:lvl6pPr marL="2743200" lvl="5" indent="-327025" algn="ctr" rtl="0">
              <a:spcBef>
                <a:spcPts val="400"/>
              </a:spcBef>
              <a:spcAft>
                <a:spcPts val="0"/>
              </a:spcAft>
              <a:buSzPts val="1550"/>
              <a:buChar char="•"/>
              <a:defRPr/>
            </a:lvl6pPr>
            <a:lvl7pPr marL="3200400" lvl="6" indent="-327025" algn="ctr" rtl="0">
              <a:spcBef>
                <a:spcPts val="400"/>
              </a:spcBef>
              <a:spcAft>
                <a:spcPts val="0"/>
              </a:spcAft>
              <a:buSzPts val="1550"/>
              <a:buChar char="•"/>
              <a:defRPr/>
            </a:lvl7pPr>
            <a:lvl8pPr marL="3657600" lvl="7" indent="-327025" algn="ctr" rtl="0">
              <a:spcBef>
                <a:spcPts val="400"/>
              </a:spcBef>
              <a:spcAft>
                <a:spcPts val="0"/>
              </a:spcAft>
              <a:buSzPts val="1550"/>
              <a:buChar char="•"/>
              <a:defRPr/>
            </a:lvl8pPr>
            <a:lvl9pPr marL="4114800" lvl="8" indent="-327025" algn="ctr" rtl="0">
              <a:spcBef>
                <a:spcPts val="400"/>
              </a:spcBef>
              <a:spcAft>
                <a:spcPts val="0"/>
              </a:spcAft>
              <a:buSzPts val="1550"/>
              <a:buChar char="•"/>
              <a:defRPr/>
            </a:lvl9pPr>
          </a:lstStyle>
          <a:p>
            <a:pPr marL="457200" marR="0" lvl="0" indent="-327025" algn="ctr" defTabSz="914400" rtl="0" eaLnBrk="1" fontAlgn="auto" latinLnBrk="0" hangingPunct="1">
              <a:lnSpc>
                <a:spcPct val="100000"/>
              </a:lnSpc>
              <a:spcBef>
                <a:spcPts val="640"/>
              </a:spcBef>
              <a:spcAft>
                <a:spcPts val="0"/>
              </a:spcAft>
              <a:buClr>
                <a:schemeClr val="lt1"/>
              </a:buClr>
              <a:buSzPts val="1550"/>
              <a:buFont typeface="Montserrat" panose="00000500000000000000"/>
              <a:buChar char="•"/>
              <a:defRPr/>
            </a:pPr>
            <a:r>
              <a:rPr lang="en-US" dirty="0"/>
              <a:t>content3, 200, str</a:t>
            </a:r>
            <a:endParaRPr lang="en-US" dirty="0"/>
          </a:p>
          <a:p>
            <a:pPr marL="457200" marR="0" lvl="0" indent="-327025" algn="ctr" defTabSz="914400" rtl="0" eaLnBrk="1" fontAlgn="auto" latinLnBrk="0" hangingPunct="1">
              <a:lnSpc>
                <a:spcPct val="100000"/>
              </a:lnSpc>
              <a:spcBef>
                <a:spcPts val="640"/>
              </a:spcBef>
              <a:spcAft>
                <a:spcPts val="0"/>
              </a:spcAft>
              <a:buClr>
                <a:schemeClr val="lt1"/>
              </a:buClr>
              <a:buSzPts val="1550"/>
              <a:buFont typeface="Montserrat" panose="00000500000000000000"/>
              <a:buChar char="•"/>
              <a:defRPr/>
            </a:pPr>
            <a:endParaRPr lang="en-US" dirty="0"/>
          </a:p>
          <a:p>
            <a:pPr marL="457200" marR="0" lvl="0" indent="-327025" algn="ctr" defTabSz="914400" rtl="0" eaLnBrk="1" fontAlgn="auto" latinLnBrk="0" hangingPunct="1">
              <a:lnSpc>
                <a:spcPct val="100000"/>
              </a:lnSpc>
              <a:spcBef>
                <a:spcPts val="640"/>
              </a:spcBef>
              <a:spcAft>
                <a:spcPts val="0"/>
              </a:spcAft>
              <a:buClr>
                <a:schemeClr val="lt1"/>
              </a:buClr>
              <a:buSzPts val="1550"/>
              <a:buFont typeface="Montserrat" panose="00000500000000000000"/>
              <a:buChar char="•"/>
              <a:defRPr/>
            </a:pPr>
            <a:endParaRPr lang="en-US" dirty="0"/>
          </a:p>
          <a:p>
            <a:pPr marL="457200" marR="0" lvl="0" indent="-327025" algn="ctr" defTabSz="914400" rtl="0" eaLnBrk="1" fontAlgn="auto" latinLnBrk="0" hangingPunct="1">
              <a:lnSpc>
                <a:spcPct val="100000"/>
              </a:lnSpc>
              <a:spcBef>
                <a:spcPts val="640"/>
              </a:spcBef>
              <a:spcAft>
                <a:spcPts val="0"/>
              </a:spcAft>
              <a:buClr>
                <a:schemeClr val="lt1"/>
              </a:buClr>
              <a:buSzPts val="1550"/>
              <a:buFont typeface="Montserrat" panose="00000500000000000000"/>
              <a:buChar char="•"/>
              <a:defRPr/>
            </a:pP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matchingName="Custom Layout 8">
  <p:cSld name="CUSTOM_7">
    <p:spTree>
      <p:nvGrpSpPr>
        <p:cNvPr id="1" name="Shape 142"/>
        <p:cNvGrpSpPr/>
        <p:nvPr/>
      </p:nvGrpSpPr>
      <p:grpSpPr>
        <a:xfrm>
          <a:off x="0" y="0"/>
          <a:ext cx="0" cy="0"/>
          <a:chOff x="0" y="0"/>
          <a:chExt cx="0" cy="0"/>
        </a:xfrm>
      </p:grpSpPr>
      <p:sp>
        <p:nvSpPr>
          <p:cNvPr id="143" name="Google Shape;143;p10"/>
          <p:cNvSpPr txBox="1">
            <a:spLocks noGrp="1"/>
          </p:cNvSpPr>
          <p:nvPr>
            <p:ph type="title" hasCustomPrompt="1"/>
          </p:nvPr>
        </p:nvSpPr>
        <p:spPr>
          <a:xfrm>
            <a:off x="779850" y="976625"/>
            <a:ext cx="8967300" cy="2305200"/>
          </a:xfrm>
          <a:prstGeom prst="rect">
            <a:avLst/>
          </a:prstGeom>
        </p:spPr>
        <p:txBody>
          <a:bodyPr spcFirstLastPara="1" wrap="square" lIns="0" tIns="0" rIns="0" bIns="0" anchor="t" anchorCtr="0">
            <a:noAutofit/>
          </a:bodyPr>
          <a:lstStyle>
            <a:lvl1pPr lvl="0" algn="l">
              <a:spcBef>
                <a:spcPts val="0"/>
              </a:spcBef>
              <a:spcAft>
                <a:spcPts val="0"/>
              </a:spcAft>
              <a:buSzPts val="8000"/>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80, str</a:t>
            </a:r>
            <a:endParaRPr dirty="0"/>
          </a:p>
        </p:txBody>
      </p:sp>
      <p:grpSp>
        <p:nvGrpSpPr>
          <p:cNvPr id="144" name="Google Shape;144;p10"/>
          <p:cNvGrpSpPr/>
          <p:nvPr/>
        </p:nvGrpSpPr>
        <p:grpSpPr>
          <a:xfrm>
            <a:off x="779851" y="3696846"/>
            <a:ext cx="16728612" cy="7481706"/>
            <a:chOff x="0" y="-38100"/>
            <a:chExt cx="5043600" cy="2255700"/>
          </a:xfrm>
        </p:grpSpPr>
        <p:sp>
          <p:nvSpPr>
            <p:cNvPr id="145" name="Google Shape;145;p10"/>
            <p:cNvSpPr/>
            <p:nvPr/>
          </p:nvSpPr>
          <p:spPr>
            <a:xfrm>
              <a:off x="0" y="0"/>
              <a:ext cx="5043496" cy="2217488"/>
            </a:xfrm>
            <a:custGeom>
              <a:avLst/>
              <a:gdLst/>
              <a:ahLst/>
              <a:cxnLst/>
              <a:rect l="l" t="t" r="r" b="b"/>
              <a:pathLst>
                <a:path w="5043496" h="2217488" extrusionOk="0">
                  <a:moveTo>
                    <a:pt x="0" y="0"/>
                  </a:moveTo>
                  <a:lnTo>
                    <a:pt x="5043496" y="0"/>
                  </a:lnTo>
                  <a:lnTo>
                    <a:pt x="5043496" y="2217488"/>
                  </a:lnTo>
                  <a:lnTo>
                    <a:pt x="0" y="2217488"/>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146" name="Google Shape;146;p10"/>
            <p:cNvSpPr txBox="1"/>
            <p:nvPr/>
          </p:nvSpPr>
          <p:spPr>
            <a:xfrm>
              <a:off x="0" y="-38100"/>
              <a:ext cx="5043600" cy="22557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47" name="Google Shape;147;p10"/>
          <p:cNvSpPr txBox="1">
            <a:spLocks noGrp="1"/>
          </p:cNvSpPr>
          <p:nvPr>
            <p:ph type="body" idx="1" hasCustomPrompt="1"/>
          </p:nvPr>
        </p:nvSpPr>
        <p:spPr>
          <a:xfrm>
            <a:off x="10541000" y="1168925"/>
            <a:ext cx="6808800" cy="1920600"/>
          </a:xfrm>
          <a:prstGeom prst="rect">
            <a:avLst/>
          </a:prstGeom>
        </p:spPr>
        <p:txBody>
          <a:bodyPr spcFirstLastPara="1" wrap="square" lIns="0" tIns="0" rIns="0" bIns="0" anchor="t" anchorCtr="0">
            <a:noAutofit/>
          </a:bodyPr>
          <a:lstStyle>
            <a:lvl1pPr marL="76200" lvl="0" indent="0" algn="ctr" rtl="0">
              <a:spcBef>
                <a:spcPts val="640"/>
              </a:spcBef>
              <a:spcAft>
                <a:spcPts val="0"/>
              </a:spcAft>
              <a:buSzPts val="2400"/>
              <a:buNone/>
              <a:defRPr sz="2400"/>
            </a:lvl1pPr>
            <a:lvl2pPr marL="914400" lvl="1" indent="-381000" algn="ctr" rtl="0">
              <a:spcBef>
                <a:spcPts val="560"/>
              </a:spcBef>
              <a:spcAft>
                <a:spcPts val="0"/>
              </a:spcAft>
              <a:buSzPts val="2400"/>
              <a:buChar char="–"/>
              <a:defRPr sz="2400"/>
            </a:lvl2pPr>
            <a:lvl3pPr marL="1371600" lvl="2" indent="-381000" algn="ctr" rtl="0">
              <a:spcBef>
                <a:spcPts val="480"/>
              </a:spcBef>
              <a:spcAft>
                <a:spcPts val="0"/>
              </a:spcAft>
              <a:buSzPts val="2400"/>
              <a:buChar char="•"/>
              <a:defRPr sz="2400"/>
            </a:lvl3pPr>
            <a:lvl4pPr marL="1828800" lvl="3" indent="-381000" algn="ctr" rtl="0">
              <a:spcBef>
                <a:spcPts val="400"/>
              </a:spcBef>
              <a:spcAft>
                <a:spcPts val="0"/>
              </a:spcAft>
              <a:buSzPts val="2400"/>
              <a:buChar char="–"/>
              <a:defRPr sz="2400"/>
            </a:lvl4pPr>
            <a:lvl5pPr marL="2286000" lvl="4" indent="-381000" algn="ctr" rtl="0">
              <a:spcBef>
                <a:spcPts val="400"/>
              </a:spcBef>
              <a:spcAft>
                <a:spcPts val="0"/>
              </a:spcAft>
              <a:buSzPts val="2400"/>
              <a:buChar char="»"/>
              <a:defRPr sz="2400"/>
            </a:lvl5pPr>
            <a:lvl6pPr marL="2743200" lvl="5" indent="-381000" algn="ctr" rtl="0">
              <a:spcBef>
                <a:spcPts val="400"/>
              </a:spcBef>
              <a:spcAft>
                <a:spcPts val="0"/>
              </a:spcAft>
              <a:buSzPts val="2400"/>
              <a:buChar char="•"/>
              <a:defRPr sz="2400"/>
            </a:lvl6pPr>
            <a:lvl7pPr marL="3200400" lvl="6" indent="-381000" algn="ctr" rtl="0">
              <a:spcBef>
                <a:spcPts val="400"/>
              </a:spcBef>
              <a:spcAft>
                <a:spcPts val="0"/>
              </a:spcAft>
              <a:buSzPts val="2400"/>
              <a:buChar char="•"/>
              <a:defRPr sz="2400"/>
            </a:lvl7pPr>
            <a:lvl8pPr marL="3657600" lvl="7" indent="-381000" algn="ctr" rtl="0">
              <a:spcBef>
                <a:spcPts val="400"/>
              </a:spcBef>
              <a:spcAft>
                <a:spcPts val="0"/>
              </a:spcAft>
              <a:buSzPts val="2400"/>
              <a:buChar char="•"/>
              <a:defRPr sz="2400"/>
            </a:lvl8pPr>
            <a:lvl9pPr marL="4114800" lvl="8" indent="-381000" algn="ctr" rtl="0">
              <a:spcBef>
                <a:spcPts val="400"/>
              </a:spcBef>
              <a:spcAft>
                <a:spcPts val="0"/>
              </a:spcAft>
              <a:buSzPts val="2400"/>
              <a:buChar char="•"/>
              <a:defRPr sz="2400"/>
            </a:lvl9pPr>
          </a:lstStyle>
          <a:p>
            <a:r>
              <a:rPr lang="en-US" dirty="0"/>
              <a:t>Summary, 100, str</a:t>
            </a:r>
            <a:endParaRPr dirty="0"/>
          </a:p>
        </p:txBody>
      </p:sp>
      <p:sp>
        <p:nvSpPr>
          <p:cNvPr id="3" name="Picture Placeholder 2"/>
          <p:cNvSpPr>
            <a:spLocks noGrp="1"/>
          </p:cNvSpPr>
          <p:nvPr>
            <p:ph type="pic" sz="quarter" idx="10" hasCustomPrompt="1"/>
          </p:nvPr>
        </p:nvSpPr>
        <p:spPr>
          <a:xfrm>
            <a:off x="914400" y="3970338"/>
            <a:ext cx="16435388" cy="6153150"/>
          </a:xfrm>
        </p:spPr>
        <p:txBody>
          <a:bodyPr/>
          <a:lstStyle>
            <a:lvl1pPr marL="130175" indent="0">
              <a:buNone/>
              <a:defRPr sz="2000"/>
            </a:lvl1pPr>
          </a:lstStyle>
          <a:p>
            <a:r>
              <a:rPr lang="en-US" dirty="0"/>
              <a:t>image, 1000, </a:t>
            </a:r>
            <a:r>
              <a:rPr lang="en-US" dirty="0" err="1"/>
              <a:t>img</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9">
  <p:cSld name="CUSTOM_8">
    <p:spTree>
      <p:nvGrpSpPr>
        <p:cNvPr id="1" name="Shape 148"/>
        <p:cNvGrpSpPr/>
        <p:nvPr/>
      </p:nvGrpSpPr>
      <p:grpSpPr>
        <a:xfrm>
          <a:off x="0" y="0"/>
          <a:ext cx="0" cy="0"/>
          <a:chOff x="0" y="0"/>
          <a:chExt cx="0" cy="0"/>
        </a:xfrm>
      </p:grpSpPr>
      <p:sp>
        <p:nvSpPr>
          <p:cNvPr id="149" name="Google Shape;149;p11"/>
          <p:cNvSpPr txBox="1">
            <a:spLocks noGrp="1"/>
          </p:cNvSpPr>
          <p:nvPr>
            <p:ph type="title" hasCustomPrompt="1"/>
          </p:nvPr>
        </p:nvSpPr>
        <p:spPr>
          <a:xfrm>
            <a:off x="793800" y="7228000"/>
            <a:ext cx="7651800" cy="2424000"/>
          </a:xfrm>
          <a:prstGeom prst="rect">
            <a:avLst/>
          </a:prstGeom>
        </p:spPr>
        <p:txBody>
          <a:bodyPr spcFirstLastPara="1" wrap="square" lIns="0" tIns="0" rIns="0" bIns="0" anchor="t" anchorCtr="0">
            <a:noAutofit/>
          </a:bodyPr>
          <a:lstStyle>
            <a:lvl1pPr lvl="0">
              <a:spcBef>
                <a:spcPts val="0"/>
              </a:spcBef>
              <a:spcAft>
                <a:spcPts val="0"/>
              </a:spcAft>
              <a:buSzPts val="8000"/>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dirty="0"/>
              <a:t>Title, 60, str</a:t>
            </a:r>
            <a:endParaRPr dirty="0"/>
          </a:p>
        </p:txBody>
      </p:sp>
      <p:pic>
        <p:nvPicPr>
          <p:cNvPr id="150" name="Google Shape;150;p11"/>
          <p:cNvPicPr preferRelativeResize="0"/>
          <p:nvPr/>
        </p:nvPicPr>
        <p:blipFill>
          <a:blip r:embed="rId2"/>
          <a:stretch>
            <a:fillRect/>
          </a:stretch>
        </p:blipFill>
        <p:spPr>
          <a:xfrm>
            <a:off x="529225" y="-64351"/>
            <a:ext cx="8267275" cy="6847124"/>
          </a:xfrm>
          <a:prstGeom prst="rect">
            <a:avLst/>
          </a:prstGeom>
          <a:noFill/>
          <a:ln>
            <a:noFill/>
          </a:ln>
        </p:spPr>
      </p:pic>
      <p:grpSp>
        <p:nvGrpSpPr>
          <p:cNvPr id="151" name="Google Shape;151;p11"/>
          <p:cNvGrpSpPr/>
          <p:nvPr/>
        </p:nvGrpSpPr>
        <p:grpSpPr>
          <a:xfrm>
            <a:off x="9674366" y="1289245"/>
            <a:ext cx="9732805" cy="2066698"/>
            <a:chOff x="0" y="-38100"/>
            <a:chExt cx="2934396" cy="623100"/>
          </a:xfrm>
        </p:grpSpPr>
        <p:sp>
          <p:nvSpPr>
            <p:cNvPr id="152" name="Google Shape;152;p11"/>
            <p:cNvSpPr/>
            <p:nvPr/>
          </p:nvSpPr>
          <p:spPr>
            <a:xfrm>
              <a:off x="0" y="0"/>
              <a:ext cx="2934396" cy="584902"/>
            </a:xfrm>
            <a:custGeom>
              <a:avLst/>
              <a:gdLst/>
              <a:ahLst/>
              <a:cxnLst/>
              <a:rect l="l" t="t" r="r" b="b"/>
              <a:pathLst>
                <a:path w="2934396" h="584902" extrusionOk="0">
                  <a:moveTo>
                    <a:pt x="0" y="0"/>
                  </a:moveTo>
                  <a:lnTo>
                    <a:pt x="2934396" y="0"/>
                  </a:lnTo>
                  <a:lnTo>
                    <a:pt x="2934396" y="584902"/>
                  </a:lnTo>
                  <a:lnTo>
                    <a:pt x="0" y="584902"/>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153" name="Google Shape;153;p11"/>
            <p:cNvSpPr txBox="1"/>
            <p:nvPr/>
          </p:nvSpPr>
          <p:spPr>
            <a:xfrm>
              <a:off x="0" y="-38100"/>
              <a:ext cx="2934300" cy="6231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54" name="Google Shape;154;p11"/>
          <p:cNvGrpSpPr/>
          <p:nvPr/>
        </p:nvGrpSpPr>
        <p:grpSpPr>
          <a:xfrm>
            <a:off x="9674366" y="4047126"/>
            <a:ext cx="9732805" cy="2066698"/>
            <a:chOff x="0" y="-38100"/>
            <a:chExt cx="2934396" cy="623100"/>
          </a:xfrm>
        </p:grpSpPr>
        <p:sp>
          <p:nvSpPr>
            <p:cNvPr id="155" name="Google Shape;155;p11"/>
            <p:cNvSpPr/>
            <p:nvPr/>
          </p:nvSpPr>
          <p:spPr>
            <a:xfrm>
              <a:off x="0" y="0"/>
              <a:ext cx="2934396" cy="584902"/>
            </a:xfrm>
            <a:custGeom>
              <a:avLst/>
              <a:gdLst/>
              <a:ahLst/>
              <a:cxnLst/>
              <a:rect l="l" t="t" r="r" b="b"/>
              <a:pathLst>
                <a:path w="2934396" h="584902" extrusionOk="0">
                  <a:moveTo>
                    <a:pt x="0" y="0"/>
                  </a:moveTo>
                  <a:lnTo>
                    <a:pt x="2934396" y="0"/>
                  </a:lnTo>
                  <a:lnTo>
                    <a:pt x="2934396" y="584902"/>
                  </a:lnTo>
                  <a:lnTo>
                    <a:pt x="0" y="584902"/>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156" name="Google Shape;156;p11"/>
            <p:cNvSpPr txBox="1"/>
            <p:nvPr/>
          </p:nvSpPr>
          <p:spPr>
            <a:xfrm>
              <a:off x="0" y="-38100"/>
              <a:ext cx="2934300" cy="6231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grpSp>
        <p:nvGrpSpPr>
          <p:cNvPr id="157" name="Google Shape;157;p11"/>
          <p:cNvGrpSpPr/>
          <p:nvPr/>
        </p:nvGrpSpPr>
        <p:grpSpPr>
          <a:xfrm>
            <a:off x="9674366" y="6806284"/>
            <a:ext cx="9732805" cy="2066698"/>
            <a:chOff x="0" y="-38100"/>
            <a:chExt cx="2934396" cy="623100"/>
          </a:xfrm>
        </p:grpSpPr>
        <p:sp>
          <p:nvSpPr>
            <p:cNvPr id="158" name="Google Shape;158;p11"/>
            <p:cNvSpPr/>
            <p:nvPr/>
          </p:nvSpPr>
          <p:spPr>
            <a:xfrm>
              <a:off x="0" y="0"/>
              <a:ext cx="2934396" cy="584902"/>
            </a:xfrm>
            <a:custGeom>
              <a:avLst/>
              <a:gdLst/>
              <a:ahLst/>
              <a:cxnLst/>
              <a:rect l="l" t="t" r="r" b="b"/>
              <a:pathLst>
                <a:path w="2934396" h="584902" extrusionOk="0">
                  <a:moveTo>
                    <a:pt x="0" y="0"/>
                  </a:moveTo>
                  <a:lnTo>
                    <a:pt x="2934396" y="0"/>
                  </a:lnTo>
                  <a:lnTo>
                    <a:pt x="2934396" y="584902"/>
                  </a:lnTo>
                  <a:lnTo>
                    <a:pt x="0" y="584902"/>
                  </a:lnTo>
                  <a:close/>
                </a:path>
              </a:pathLst>
            </a:custGeom>
            <a:solidFill>
              <a:srgbClr val="000000">
                <a:alpha val="0"/>
              </a:srgbClr>
            </a:solidFill>
            <a:ln w="38100" cap="sq" cmpd="sng">
              <a:solidFill>
                <a:srgbClr val="FF8681"/>
              </a:solidFill>
              <a:prstDash val="solid"/>
              <a:miter lim="8000"/>
              <a:headEnd type="none" w="sm" len="sm"/>
              <a:tailEnd type="none" w="sm" len="sm"/>
            </a:ln>
          </p:spPr>
        </p:sp>
        <p:sp>
          <p:nvSpPr>
            <p:cNvPr id="159" name="Google Shape;159;p11"/>
            <p:cNvSpPr txBox="1"/>
            <p:nvPr/>
          </p:nvSpPr>
          <p:spPr>
            <a:xfrm>
              <a:off x="0" y="-38100"/>
              <a:ext cx="2934300" cy="623100"/>
            </a:xfrm>
            <a:prstGeom prst="rect">
              <a:avLst/>
            </a:prstGeom>
            <a:noFill/>
            <a:ln>
              <a:noFill/>
            </a:ln>
          </p:spPr>
          <p:txBody>
            <a:bodyPr spcFirstLastPara="1" wrap="square" lIns="44375" tIns="44375" rIns="44375" bIns="44375" anchor="ctr" anchorCtr="0">
              <a:noAutofit/>
            </a:bodyPr>
            <a:lstStyle/>
            <a:p>
              <a:pPr marL="0" marR="0" lvl="0" indent="0" algn="ctr" rtl="0">
                <a:lnSpc>
                  <a:spcPct val="148000"/>
                </a:lnSpc>
                <a:spcBef>
                  <a:spcPts val="0"/>
                </a:spcBef>
                <a:spcAft>
                  <a:spcPts val="0"/>
                </a:spcAft>
                <a:buNone/>
              </a:pP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grpSp>
      <p:sp>
        <p:nvSpPr>
          <p:cNvPr id="160" name="Google Shape;160;p11"/>
          <p:cNvSpPr txBox="1">
            <a:spLocks noGrp="1"/>
          </p:cNvSpPr>
          <p:nvPr>
            <p:ph type="body" idx="1" hasCustomPrompt="1"/>
          </p:nvPr>
        </p:nvSpPr>
        <p:spPr>
          <a:xfrm>
            <a:off x="10071463" y="1551257"/>
            <a:ext cx="7797787" cy="1672044"/>
          </a:xfrm>
          <a:prstGeom prst="rect">
            <a:avLst/>
          </a:prstGeom>
        </p:spPr>
        <p:txBody>
          <a:bodyPr spcFirstLastPara="1" wrap="square" lIns="0" tIns="0" rIns="0" bIns="0" anchor="t" anchorCtr="0">
            <a:noAutofit/>
          </a:bodyPr>
          <a:lstStyle>
            <a:lvl1pPr marL="130175" lvl="0" indent="0" rtl="0">
              <a:spcBef>
                <a:spcPts val="640"/>
              </a:spcBef>
              <a:spcAft>
                <a:spcPts val="0"/>
              </a:spcAft>
              <a:buSzPts val="1550"/>
              <a:buNone/>
              <a:defRPr/>
            </a:lvl1pPr>
            <a:lvl2pPr marL="914400" lvl="1" indent="-327025" rtl="0">
              <a:spcBef>
                <a:spcPts val="560"/>
              </a:spcBef>
              <a:spcAft>
                <a:spcPts val="0"/>
              </a:spcAft>
              <a:buSzPts val="1550"/>
              <a:buChar char="–"/>
              <a:defRPr/>
            </a:lvl2pPr>
            <a:lvl3pPr marL="1371600" lvl="2" indent="-327025" rtl="0">
              <a:spcBef>
                <a:spcPts val="480"/>
              </a:spcBef>
              <a:spcAft>
                <a:spcPts val="0"/>
              </a:spcAft>
              <a:buSzPts val="1550"/>
              <a:buChar char="•"/>
              <a:defRPr/>
            </a:lvl3pPr>
            <a:lvl4pPr marL="1828800" lvl="3" indent="-327025" rtl="0">
              <a:spcBef>
                <a:spcPts val="400"/>
              </a:spcBef>
              <a:spcAft>
                <a:spcPts val="0"/>
              </a:spcAft>
              <a:buSzPts val="1550"/>
              <a:buChar char="–"/>
              <a:defRPr/>
            </a:lvl4pPr>
            <a:lvl5pPr marL="2286000" lvl="4" indent="-327025" rtl="0">
              <a:spcBef>
                <a:spcPts val="400"/>
              </a:spcBef>
              <a:spcAft>
                <a:spcPts val="0"/>
              </a:spcAft>
              <a:buSzPts val="1550"/>
              <a:buChar char="»"/>
              <a:defRPr/>
            </a:lvl5pPr>
            <a:lvl6pPr marL="2743200" lvl="5" indent="-327025" rtl="0">
              <a:spcBef>
                <a:spcPts val="400"/>
              </a:spcBef>
              <a:spcAft>
                <a:spcPts val="0"/>
              </a:spcAft>
              <a:buSzPts val="1550"/>
              <a:buChar char="•"/>
              <a:defRPr/>
            </a:lvl6pPr>
            <a:lvl7pPr marL="3200400" lvl="6" indent="-327025" rtl="0">
              <a:spcBef>
                <a:spcPts val="400"/>
              </a:spcBef>
              <a:spcAft>
                <a:spcPts val="0"/>
              </a:spcAft>
              <a:buSzPts val="1550"/>
              <a:buChar char="•"/>
              <a:defRPr/>
            </a:lvl7pPr>
            <a:lvl8pPr marL="3657600" lvl="7" indent="-327025" rtl="0">
              <a:spcBef>
                <a:spcPts val="400"/>
              </a:spcBef>
              <a:spcAft>
                <a:spcPts val="0"/>
              </a:spcAft>
              <a:buSzPts val="1550"/>
              <a:buChar char="•"/>
              <a:defRPr/>
            </a:lvl8pPr>
            <a:lvl9pPr marL="4114800" lvl="8" indent="-327025" rtl="0">
              <a:spcBef>
                <a:spcPts val="400"/>
              </a:spcBef>
              <a:spcAft>
                <a:spcPts val="0"/>
              </a:spcAft>
              <a:buSzPts val="1550"/>
              <a:buChar char="•"/>
              <a:defRPr/>
            </a:lvl9pPr>
          </a:lstStyle>
          <a:p>
            <a:r>
              <a:rPr lang="en-US" dirty="0"/>
              <a:t>Content1, 300, str</a:t>
            </a:r>
            <a:endParaRPr dirty="0"/>
          </a:p>
        </p:txBody>
      </p:sp>
      <p:sp>
        <p:nvSpPr>
          <p:cNvPr id="161" name="Google Shape;161;p11"/>
          <p:cNvSpPr txBox="1">
            <a:spLocks noGrp="1"/>
          </p:cNvSpPr>
          <p:nvPr>
            <p:ph type="body" idx="2" hasCustomPrompt="1"/>
          </p:nvPr>
        </p:nvSpPr>
        <p:spPr>
          <a:xfrm>
            <a:off x="10071463" y="4372157"/>
            <a:ext cx="7797787" cy="1672044"/>
          </a:xfrm>
          <a:prstGeom prst="rect">
            <a:avLst/>
          </a:prstGeom>
        </p:spPr>
        <p:txBody>
          <a:bodyPr spcFirstLastPara="1" wrap="square" lIns="0" tIns="0" rIns="0" bIns="0" anchor="t" anchorCtr="0">
            <a:noAutofit/>
          </a:bodyPr>
          <a:lstStyle>
            <a:lvl1pPr marL="130175" lvl="0" indent="0" rtl="0">
              <a:spcBef>
                <a:spcPts val="640"/>
              </a:spcBef>
              <a:spcAft>
                <a:spcPts val="0"/>
              </a:spcAft>
              <a:buSzPts val="1550"/>
              <a:buNone/>
              <a:defRPr/>
            </a:lvl1pPr>
            <a:lvl2pPr marL="914400" lvl="1" indent="-327025" rtl="0">
              <a:spcBef>
                <a:spcPts val="560"/>
              </a:spcBef>
              <a:spcAft>
                <a:spcPts val="0"/>
              </a:spcAft>
              <a:buSzPts val="1550"/>
              <a:buChar char="–"/>
              <a:defRPr/>
            </a:lvl2pPr>
            <a:lvl3pPr marL="1371600" lvl="2" indent="-327025" rtl="0">
              <a:spcBef>
                <a:spcPts val="480"/>
              </a:spcBef>
              <a:spcAft>
                <a:spcPts val="0"/>
              </a:spcAft>
              <a:buSzPts val="1550"/>
              <a:buChar char="•"/>
              <a:defRPr/>
            </a:lvl3pPr>
            <a:lvl4pPr marL="1828800" lvl="3" indent="-327025" rtl="0">
              <a:spcBef>
                <a:spcPts val="400"/>
              </a:spcBef>
              <a:spcAft>
                <a:spcPts val="0"/>
              </a:spcAft>
              <a:buSzPts val="1550"/>
              <a:buChar char="–"/>
              <a:defRPr/>
            </a:lvl4pPr>
            <a:lvl5pPr marL="2286000" lvl="4" indent="-327025" rtl="0">
              <a:spcBef>
                <a:spcPts val="400"/>
              </a:spcBef>
              <a:spcAft>
                <a:spcPts val="0"/>
              </a:spcAft>
              <a:buSzPts val="1550"/>
              <a:buChar char="»"/>
              <a:defRPr/>
            </a:lvl5pPr>
            <a:lvl6pPr marL="2743200" lvl="5" indent="-327025" rtl="0">
              <a:spcBef>
                <a:spcPts val="400"/>
              </a:spcBef>
              <a:spcAft>
                <a:spcPts val="0"/>
              </a:spcAft>
              <a:buSzPts val="1550"/>
              <a:buChar char="•"/>
              <a:defRPr/>
            </a:lvl6pPr>
            <a:lvl7pPr marL="3200400" lvl="6" indent="-327025" rtl="0">
              <a:spcBef>
                <a:spcPts val="400"/>
              </a:spcBef>
              <a:spcAft>
                <a:spcPts val="0"/>
              </a:spcAft>
              <a:buSzPts val="1550"/>
              <a:buChar char="•"/>
              <a:defRPr/>
            </a:lvl7pPr>
            <a:lvl8pPr marL="3657600" lvl="7" indent="-327025" rtl="0">
              <a:spcBef>
                <a:spcPts val="400"/>
              </a:spcBef>
              <a:spcAft>
                <a:spcPts val="0"/>
              </a:spcAft>
              <a:buSzPts val="1550"/>
              <a:buChar char="•"/>
              <a:defRPr/>
            </a:lvl8pPr>
            <a:lvl9pPr marL="4114800" lvl="8" indent="-327025" rtl="0">
              <a:spcBef>
                <a:spcPts val="400"/>
              </a:spcBef>
              <a:spcAft>
                <a:spcPts val="0"/>
              </a:spcAft>
              <a:buSzPts val="1550"/>
              <a:buChar char="•"/>
              <a:defRPr/>
            </a:lvl9pPr>
          </a:lstStyle>
          <a:p>
            <a:pPr marL="130175" marR="0" lvl="0" indent="0" algn="l"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Content2, 300, str</a:t>
            </a:r>
            <a:endParaRPr lang="en-US" dirty="0"/>
          </a:p>
        </p:txBody>
      </p:sp>
      <p:sp>
        <p:nvSpPr>
          <p:cNvPr id="162" name="Google Shape;162;p11"/>
          <p:cNvSpPr txBox="1">
            <a:spLocks noGrp="1"/>
          </p:cNvSpPr>
          <p:nvPr>
            <p:ph type="body" idx="3" hasCustomPrompt="1"/>
          </p:nvPr>
        </p:nvSpPr>
        <p:spPr>
          <a:xfrm>
            <a:off x="10071463" y="7067007"/>
            <a:ext cx="7797787" cy="1672044"/>
          </a:xfrm>
          <a:prstGeom prst="rect">
            <a:avLst/>
          </a:prstGeom>
        </p:spPr>
        <p:txBody>
          <a:bodyPr spcFirstLastPara="1" wrap="square" lIns="0" tIns="0" rIns="0" bIns="0" anchor="t" anchorCtr="0">
            <a:noAutofit/>
          </a:bodyPr>
          <a:lstStyle>
            <a:lvl1pPr marL="130175" lvl="0" indent="0" rtl="0">
              <a:spcBef>
                <a:spcPts val="640"/>
              </a:spcBef>
              <a:spcAft>
                <a:spcPts val="0"/>
              </a:spcAft>
              <a:buSzPts val="1550"/>
              <a:buNone/>
              <a:defRPr/>
            </a:lvl1pPr>
            <a:lvl2pPr marL="914400" lvl="1" indent="-327025" rtl="0">
              <a:spcBef>
                <a:spcPts val="560"/>
              </a:spcBef>
              <a:spcAft>
                <a:spcPts val="0"/>
              </a:spcAft>
              <a:buSzPts val="1550"/>
              <a:buChar char="–"/>
              <a:defRPr/>
            </a:lvl2pPr>
            <a:lvl3pPr marL="1371600" lvl="2" indent="-327025" rtl="0">
              <a:spcBef>
                <a:spcPts val="480"/>
              </a:spcBef>
              <a:spcAft>
                <a:spcPts val="0"/>
              </a:spcAft>
              <a:buSzPts val="1550"/>
              <a:buChar char="•"/>
              <a:defRPr/>
            </a:lvl3pPr>
            <a:lvl4pPr marL="1828800" lvl="3" indent="-327025" rtl="0">
              <a:spcBef>
                <a:spcPts val="400"/>
              </a:spcBef>
              <a:spcAft>
                <a:spcPts val="0"/>
              </a:spcAft>
              <a:buSzPts val="1550"/>
              <a:buChar char="–"/>
              <a:defRPr/>
            </a:lvl4pPr>
            <a:lvl5pPr marL="2286000" lvl="4" indent="-327025" rtl="0">
              <a:spcBef>
                <a:spcPts val="400"/>
              </a:spcBef>
              <a:spcAft>
                <a:spcPts val="0"/>
              </a:spcAft>
              <a:buSzPts val="1550"/>
              <a:buChar char="»"/>
              <a:defRPr/>
            </a:lvl5pPr>
            <a:lvl6pPr marL="2743200" lvl="5" indent="-327025" rtl="0">
              <a:spcBef>
                <a:spcPts val="400"/>
              </a:spcBef>
              <a:spcAft>
                <a:spcPts val="0"/>
              </a:spcAft>
              <a:buSzPts val="1550"/>
              <a:buChar char="•"/>
              <a:defRPr/>
            </a:lvl6pPr>
            <a:lvl7pPr marL="3200400" lvl="6" indent="-327025" rtl="0">
              <a:spcBef>
                <a:spcPts val="400"/>
              </a:spcBef>
              <a:spcAft>
                <a:spcPts val="0"/>
              </a:spcAft>
              <a:buSzPts val="1550"/>
              <a:buChar char="•"/>
              <a:defRPr/>
            </a:lvl7pPr>
            <a:lvl8pPr marL="3657600" lvl="7" indent="-327025" rtl="0">
              <a:spcBef>
                <a:spcPts val="400"/>
              </a:spcBef>
              <a:spcAft>
                <a:spcPts val="0"/>
              </a:spcAft>
              <a:buSzPts val="1550"/>
              <a:buChar char="•"/>
              <a:defRPr/>
            </a:lvl8pPr>
            <a:lvl9pPr marL="4114800" lvl="8" indent="-327025" rtl="0">
              <a:spcBef>
                <a:spcPts val="400"/>
              </a:spcBef>
              <a:spcAft>
                <a:spcPts val="0"/>
              </a:spcAft>
              <a:buSzPts val="1550"/>
              <a:buChar char="•"/>
              <a:defRPr/>
            </a:lvl9pPr>
          </a:lstStyle>
          <a:p>
            <a:pPr marL="130175" marR="0" lvl="0" indent="0" algn="l" defTabSz="914400" rtl="0" eaLnBrk="1" fontAlgn="auto" latinLnBrk="0" hangingPunct="1">
              <a:lnSpc>
                <a:spcPct val="100000"/>
              </a:lnSpc>
              <a:spcBef>
                <a:spcPts val="640"/>
              </a:spcBef>
              <a:spcAft>
                <a:spcPts val="0"/>
              </a:spcAft>
              <a:buClr>
                <a:schemeClr val="lt1"/>
              </a:buClr>
              <a:buSzPts val="1550"/>
              <a:buFont typeface="Montserrat" panose="00000500000000000000"/>
              <a:buNone/>
              <a:defRPr/>
            </a:pPr>
            <a:r>
              <a:rPr lang="en-US" dirty="0"/>
              <a:t>Content3, 300, str</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media/image16.png"/><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E2E30"/>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1119188" y="0"/>
            <a:ext cx="20526375" cy="10287000"/>
            <a:chOff x="0" y="0"/>
            <a:chExt cx="27368500" cy="13716000"/>
          </a:xfrm>
        </p:grpSpPr>
        <p:sp>
          <p:nvSpPr>
            <p:cNvPr id="7" name="Google Shape;7;p1"/>
            <p:cNvSpPr/>
            <p:nvPr/>
          </p:nvSpPr>
          <p:spPr>
            <a:xfrm>
              <a:off x="0" y="0"/>
              <a:ext cx="13716000" cy="13716000"/>
            </a:xfrm>
            <a:custGeom>
              <a:avLst/>
              <a:gdLst/>
              <a:ahLst/>
              <a:cxnLst/>
              <a:rect l="l" t="t" r="r" b="b"/>
              <a:pathLst>
                <a:path w="13716000" h="13716000" extrusionOk="0">
                  <a:moveTo>
                    <a:pt x="0" y="0"/>
                  </a:moveTo>
                  <a:lnTo>
                    <a:pt x="13716000" y="0"/>
                  </a:lnTo>
                  <a:lnTo>
                    <a:pt x="13716000" y="13716000"/>
                  </a:lnTo>
                  <a:lnTo>
                    <a:pt x="0" y="13716000"/>
                  </a:lnTo>
                  <a:lnTo>
                    <a:pt x="0" y="0"/>
                  </a:lnTo>
                  <a:close/>
                </a:path>
              </a:pathLst>
            </a:custGeom>
            <a:blipFill rotWithShape="1">
              <a:blip r:embed="rId19"/>
              <a:stretch>
                <a:fillRect/>
              </a:stretch>
            </a:blipFill>
            <a:ln>
              <a:noFill/>
            </a:ln>
          </p:spPr>
        </p:sp>
        <p:sp>
          <p:nvSpPr>
            <p:cNvPr id="8" name="Google Shape;8;p1"/>
            <p:cNvSpPr/>
            <p:nvPr/>
          </p:nvSpPr>
          <p:spPr>
            <a:xfrm>
              <a:off x="13652500" y="0"/>
              <a:ext cx="13716000" cy="13716000"/>
            </a:xfrm>
            <a:custGeom>
              <a:avLst/>
              <a:gdLst/>
              <a:ahLst/>
              <a:cxnLst/>
              <a:rect l="l" t="t" r="r" b="b"/>
              <a:pathLst>
                <a:path w="13716000" h="13716000" extrusionOk="0">
                  <a:moveTo>
                    <a:pt x="0" y="0"/>
                  </a:moveTo>
                  <a:lnTo>
                    <a:pt x="13716000" y="0"/>
                  </a:lnTo>
                  <a:lnTo>
                    <a:pt x="13716000" y="13716000"/>
                  </a:lnTo>
                  <a:lnTo>
                    <a:pt x="0" y="13716000"/>
                  </a:lnTo>
                  <a:lnTo>
                    <a:pt x="0" y="0"/>
                  </a:lnTo>
                  <a:close/>
                </a:path>
              </a:pathLst>
            </a:custGeom>
            <a:blipFill rotWithShape="1">
              <a:blip r:embed="rId19"/>
              <a:stretch>
                <a:fillRect/>
              </a:stretch>
            </a:blipFill>
            <a:ln>
              <a:noFill/>
            </a:ln>
          </p:spPr>
        </p:sp>
      </p:grpSp>
      <p:sp>
        <p:nvSpPr>
          <p:cNvPr id="9" name="Google Shape;9;p1"/>
          <p:cNvSpPr txBox="1">
            <a:spLocks noGrp="1"/>
          </p:cNvSpPr>
          <p:nvPr>
            <p:ph type="title"/>
          </p:nvPr>
        </p:nvSpPr>
        <p:spPr>
          <a:xfrm>
            <a:off x="396900" y="504825"/>
            <a:ext cx="17494200" cy="1143000"/>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Clr>
                <a:srgbClr val="FF8681"/>
              </a:buClr>
              <a:buSzPts val="8000"/>
              <a:buFont typeface="Montserrat Black" panose="00000A00000000000000"/>
              <a:buNone/>
              <a:defRPr sz="8000" i="0" u="none" strike="noStrike" cap="none">
                <a:solidFill>
                  <a:srgbClr val="FF8681"/>
                </a:solidFill>
                <a:latin typeface="Montserrat Black" panose="00000A00000000000000"/>
                <a:ea typeface="Montserrat Black" panose="00000A00000000000000"/>
                <a:cs typeface="Montserrat Black" panose="00000A00000000000000"/>
                <a:sym typeface="Montserrat Black" panose="00000A00000000000000"/>
              </a:defRPr>
            </a:lvl1pPr>
            <a:lvl2pPr lvl="1">
              <a:spcBef>
                <a:spcPts val="0"/>
              </a:spcBef>
              <a:spcAft>
                <a:spcPts val="0"/>
              </a:spcAft>
              <a:buClr>
                <a:srgbClr val="FF8681"/>
              </a:buClr>
              <a:buSzPts val="1400"/>
              <a:buFont typeface="Montserrat" panose="00000500000000000000"/>
              <a:buNone/>
              <a:defRPr sz="1800">
                <a:solidFill>
                  <a:srgbClr val="FF8681"/>
                </a:solidFill>
                <a:latin typeface="Montserrat" panose="00000500000000000000"/>
                <a:ea typeface="Montserrat" panose="00000500000000000000"/>
                <a:cs typeface="Montserrat" panose="00000500000000000000"/>
                <a:sym typeface="Montserrat" panose="00000500000000000000"/>
              </a:defRPr>
            </a:lvl2pPr>
            <a:lvl3pPr lvl="2">
              <a:spcBef>
                <a:spcPts val="0"/>
              </a:spcBef>
              <a:spcAft>
                <a:spcPts val="0"/>
              </a:spcAft>
              <a:buClr>
                <a:srgbClr val="FF8681"/>
              </a:buClr>
              <a:buSzPts val="1400"/>
              <a:buFont typeface="Montserrat" panose="00000500000000000000"/>
              <a:buNone/>
              <a:defRPr sz="1800">
                <a:solidFill>
                  <a:srgbClr val="FF8681"/>
                </a:solidFill>
                <a:latin typeface="Montserrat" panose="00000500000000000000"/>
                <a:ea typeface="Montserrat" panose="00000500000000000000"/>
                <a:cs typeface="Montserrat" panose="00000500000000000000"/>
                <a:sym typeface="Montserrat" panose="00000500000000000000"/>
              </a:defRPr>
            </a:lvl3pPr>
            <a:lvl4pPr lvl="3">
              <a:spcBef>
                <a:spcPts val="0"/>
              </a:spcBef>
              <a:spcAft>
                <a:spcPts val="0"/>
              </a:spcAft>
              <a:buClr>
                <a:srgbClr val="FF8681"/>
              </a:buClr>
              <a:buSzPts val="1400"/>
              <a:buFont typeface="Montserrat" panose="00000500000000000000"/>
              <a:buNone/>
              <a:defRPr sz="1800">
                <a:solidFill>
                  <a:srgbClr val="FF8681"/>
                </a:solidFill>
                <a:latin typeface="Montserrat" panose="00000500000000000000"/>
                <a:ea typeface="Montserrat" panose="00000500000000000000"/>
                <a:cs typeface="Montserrat" panose="00000500000000000000"/>
                <a:sym typeface="Montserrat" panose="00000500000000000000"/>
              </a:defRPr>
            </a:lvl4pPr>
            <a:lvl5pPr lvl="4">
              <a:spcBef>
                <a:spcPts val="0"/>
              </a:spcBef>
              <a:spcAft>
                <a:spcPts val="0"/>
              </a:spcAft>
              <a:buClr>
                <a:srgbClr val="FF8681"/>
              </a:buClr>
              <a:buSzPts val="1400"/>
              <a:buFont typeface="Montserrat" panose="00000500000000000000"/>
              <a:buNone/>
              <a:defRPr sz="1800">
                <a:solidFill>
                  <a:srgbClr val="FF8681"/>
                </a:solidFill>
                <a:latin typeface="Montserrat" panose="00000500000000000000"/>
                <a:ea typeface="Montserrat" panose="00000500000000000000"/>
                <a:cs typeface="Montserrat" panose="00000500000000000000"/>
                <a:sym typeface="Montserrat" panose="00000500000000000000"/>
              </a:defRPr>
            </a:lvl5pPr>
            <a:lvl6pPr lvl="5">
              <a:spcBef>
                <a:spcPts val="0"/>
              </a:spcBef>
              <a:spcAft>
                <a:spcPts val="0"/>
              </a:spcAft>
              <a:buClr>
                <a:srgbClr val="FF8681"/>
              </a:buClr>
              <a:buSzPts val="1400"/>
              <a:buFont typeface="Montserrat" panose="00000500000000000000"/>
              <a:buNone/>
              <a:defRPr sz="1800">
                <a:solidFill>
                  <a:srgbClr val="FF8681"/>
                </a:solidFill>
                <a:latin typeface="Montserrat" panose="00000500000000000000"/>
                <a:ea typeface="Montserrat" panose="00000500000000000000"/>
                <a:cs typeface="Montserrat" panose="00000500000000000000"/>
                <a:sym typeface="Montserrat" panose="00000500000000000000"/>
              </a:defRPr>
            </a:lvl6pPr>
            <a:lvl7pPr lvl="6">
              <a:spcBef>
                <a:spcPts val="0"/>
              </a:spcBef>
              <a:spcAft>
                <a:spcPts val="0"/>
              </a:spcAft>
              <a:buClr>
                <a:srgbClr val="FF8681"/>
              </a:buClr>
              <a:buSzPts val="1400"/>
              <a:buFont typeface="Montserrat" panose="00000500000000000000"/>
              <a:buNone/>
              <a:defRPr sz="1800">
                <a:solidFill>
                  <a:srgbClr val="FF8681"/>
                </a:solidFill>
                <a:latin typeface="Montserrat" panose="00000500000000000000"/>
                <a:ea typeface="Montserrat" panose="00000500000000000000"/>
                <a:cs typeface="Montserrat" panose="00000500000000000000"/>
                <a:sym typeface="Montserrat" panose="00000500000000000000"/>
              </a:defRPr>
            </a:lvl7pPr>
            <a:lvl8pPr lvl="7">
              <a:spcBef>
                <a:spcPts val="0"/>
              </a:spcBef>
              <a:spcAft>
                <a:spcPts val="0"/>
              </a:spcAft>
              <a:buClr>
                <a:srgbClr val="FF8681"/>
              </a:buClr>
              <a:buSzPts val="1400"/>
              <a:buFont typeface="Montserrat" panose="00000500000000000000"/>
              <a:buNone/>
              <a:defRPr sz="1800">
                <a:solidFill>
                  <a:srgbClr val="FF8681"/>
                </a:solidFill>
                <a:latin typeface="Montserrat" panose="00000500000000000000"/>
                <a:ea typeface="Montserrat" panose="00000500000000000000"/>
                <a:cs typeface="Montserrat" panose="00000500000000000000"/>
                <a:sym typeface="Montserrat" panose="00000500000000000000"/>
              </a:defRPr>
            </a:lvl8pPr>
            <a:lvl9pPr lvl="8">
              <a:spcBef>
                <a:spcPts val="0"/>
              </a:spcBef>
              <a:spcAft>
                <a:spcPts val="0"/>
              </a:spcAft>
              <a:buClr>
                <a:srgbClr val="FF8681"/>
              </a:buClr>
              <a:buSzPts val="1400"/>
              <a:buFont typeface="Montserrat" panose="00000500000000000000"/>
              <a:buNone/>
              <a:defRPr sz="1800">
                <a:solidFill>
                  <a:srgbClr val="FF8681"/>
                </a:solidFill>
                <a:latin typeface="Montserrat" panose="00000500000000000000"/>
                <a:ea typeface="Montserrat" panose="00000500000000000000"/>
                <a:cs typeface="Montserrat" panose="00000500000000000000"/>
                <a:sym typeface="Montserrat" panose="00000500000000000000"/>
              </a:defRPr>
            </a:lvl9pPr>
          </a:lstStyle>
          <a:p/>
        </p:txBody>
      </p:sp>
      <p:sp>
        <p:nvSpPr>
          <p:cNvPr id="10" name="Google Shape;10;p1"/>
          <p:cNvSpPr txBox="1">
            <a:spLocks noGrp="1"/>
          </p:cNvSpPr>
          <p:nvPr>
            <p:ph type="body" idx="1"/>
          </p:nvPr>
        </p:nvSpPr>
        <p:spPr>
          <a:xfrm>
            <a:off x="396900" y="1830375"/>
            <a:ext cx="8229600" cy="4526100"/>
          </a:xfrm>
          <a:prstGeom prst="rect">
            <a:avLst/>
          </a:prstGeom>
          <a:noFill/>
          <a:ln>
            <a:noFill/>
          </a:ln>
        </p:spPr>
        <p:txBody>
          <a:bodyPr spcFirstLastPara="1" wrap="square" lIns="0" tIns="0" rIns="0" bIns="0" anchor="t" anchorCtr="0">
            <a:noAutofit/>
          </a:bodyPr>
          <a:lstStyle>
            <a:lvl1pPr marL="457200" marR="0" lvl="0" indent="-327025" algn="l" rtl="0">
              <a:spcBef>
                <a:spcPts val="640"/>
              </a:spcBef>
              <a:spcAft>
                <a:spcPts val="0"/>
              </a:spcAft>
              <a:buClr>
                <a:schemeClr val="lt1"/>
              </a:buClr>
              <a:buSzPts val="1550"/>
              <a:buFont typeface="Montserrat" panose="00000500000000000000"/>
              <a:buChar char="•"/>
              <a:defRPr sz="1550" i="0" u="none" strike="noStrike" cap="none">
                <a:solidFill>
                  <a:schemeClr val="lt1"/>
                </a:solidFill>
                <a:latin typeface="Montserrat" panose="00000500000000000000"/>
                <a:ea typeface="Montserrat" panose="00000500000000000000"/>
                <a:cs typeface="Montserrat" panose="00000500000000000000"/>
                <a:sym typeface="Montserrat" panose="00000500000000000000"/>
              </a:defRPr>
            </a:lvl1pPr>
            <a:lvl2pPr marL="914400" marR="0" lvl="1" indent="-327025" algn="l" rtl="0">
              <a:spcBef>
                <a:spcPts val="560"/>
              </a:spcBef>
              <a:spcAft>
                <a:spcPts val="0"/>
              </a:spcAft>
              <a:buClr>
                <a:schemeClr val="lt1"/>
              </a:buClr>
              <a:buSzPts val="1550"/>
              <a:buFont typeface="Montserrat" panose="00000500000000000000"/>
              <a:buChar char="–"/>
              <a:defRPr sz="1550" i="0" u="none" strike="noStrike" cap="none">
                <a:solidFill>
                  <a:schemeClr val="lt1"/>
                </a:solidFill>
                <a:latin typeface="Montserrat" panose="00000500000000000000"/>
                <a:ea typeface="Montserrat" panose="00000500000000000000"/>
                <a:cs typeface="Montserrat" panose="00000500000000000000"/>
                <a:sym typeface="Montserrat" panose="00000500000000000000"/>
              </a:defRPr>
            </a:lvl2pPr>
            <a:lvl3pPr marL="1371600" marR="0" lvl="2" indent="-327025" algn="l" rtl="0">
              <a:spcBef>
                <a:spcPts val="480"/>
              </a:spcBef>
              <a:spcAft>
                <a:spcPts val="0"/>
              </a:spcAft>
              <a:buClr>
                <a:schemeClr val="lt1"/>
              </a:buClr>
              <a:buSzPts val="1550"/>
              <a:buFont typeface="Montserrat" panose="00000500000000000000"/>
              <a:buChar char="•"/>
              <a:defRPr sz="1550" i="0" u="none" strike="noStrike" cap="none">
                <a:solidFill>
                  <a:schemeClr val="lt1"/>
                </a:solidFill>
                <a:latin typeface="Montserrat" panose="00000500000000000000"/>
                <a:ea typeface="Montserrat" panose="00000500000000000000"/>
                <a:cs typeface="Montserrat" panose="00000500000000000000"/>
                <a:sym typeface="Montserrat" panose="00000500000000000000"/>
              </a:defRPr>
            </a:lvl3pPr>
            <a:lvl4pPr marL="1828800" marR="0" lvl="3" indent="-327025" algn="l" rtl="0">
              <a:spcBef>
                <a:spcPts val="400"/>
              </a:spcBef>
              <a:spcAft>
                <a:spcPts val="0"/>
              </a:spcAft>
              <a:buClr>
                <a:schemeClr val="lt1"/>
              </a:buClr>
              <a:buSzPts val="1550"/>
              <a:buFont typeface="Montserrat" panose="00000500000000000000"/>
              <a:buChar char="–"/>
              <a:defRPr sz="1550" i="0" u="none" strike="noStrike" cap="none">
                <a:solidFill>
                  <a:schemeClr val="lt1"/>
                </a:solidFill>
                <a:latin typeface="Montserrat" panose="00000500000000000000"/>
                <a:ea typeface="Montserrat" panose="00000500000000000000"/>
                <a:cs typeface="Montserrat" panose="00000500000000000000"/>
                <a:sym typeface="Montserrat" panose="00000500000000000000"/>
              </a:defRPr>
            </a:lvl4pPr>
            <a:lvl5pPr marL="2286000" marR="0" lvl="4" indent="-327025" algn="l" rtl="0">
              <a:spcBef>
                <a:spcPts val="400"/>
              </a:spcBef>
              <a:spcAft>
                <a:spcPts val="0"/>
              </a:spcAft>
              <a:buClr>
                <a:schemeClr val="lt1"/>
              </a:buClr>
              <a:buSzPts val="1550"/>
              <a:buFont typeface="Montserrat" panose="00000500000000000000"/>
              <a:buChar char="»"/>
              <a:defRPr sz="1550" i="0" u="none" strike="noStrike" cap="none">
                <a:solidFill>
                  <a:schemeClr val="lt1"/>
                </a:solidFill>
                <a:latin typeface="Montserrat" panose="00000500000000000000"/>
                <a:ea typeface="Montserrat" panose="00000500000000000000"/>
                <a:cs typeface="Montserrat" panose="00000500000000000000"/>
                <a:sym typeface="Montserrat" panose="00000500000000000000"/>
              </a:defRPr>
            </a:lvl5pPr>
            <a:lvl6pPr marL="2743200" marR="0" lvl="5" indent="-327025" algn="l" rtl="0">
              <a:spcBef>
                <a:spcPts val="400"/>
              </a:spcBef>
              <a:spcAft>
                <a:spcPts val="0"/>
              </a:spcAft>
              <a:buClr>
                <a:schemeClr val="lt1"/>
              </a:buClr>
              <a:buSzPts val="1550"/>
              <a:buFont typeface="Montserrat" panose="00000500000000000000"/>
              <a:buChar char="•"/>
              <a:defRPr sz="1550" i="0" u="none" strike="noStrike" cap="none">
                <a:solidFill>
                  <a:schemeClr val="lt1"/>
                </a:solidFill>
                <a:latin typeface="Montserrat" panose="00000500000000000000"/>
                <a:ea typeface="Montserrat" panose="00000500000000000000"/>
                <a:cs typeface="Montserrat" panose="00000500000000000000"/>
                <a:sym typeface="Montserrat" panose="00000500000000000000"/>
              </a:defRPr>
            </a:lvl6pPr>
            <a:lvl7pPr marL="3200400" marR="0" lvl="6" indent="-327025" algn="l" rtl="0">
              <a:spcBef>
                <a:spcPts val="400"/>
              </a:spcBef>
              <a:spcAft>
                <a:spcPts val="0"/>
              </a:spcAft>
              <a:buClr>
                <a:schemeClr val="lt1"/>
              </a:buClr>
              <a:buSzPts val="1550"/>
              <a:buFont typeface="Montserrat" panose="00000500000000000000"/>
              <a:buChar char="•"/>
              <a:defRPr sz="1550" i="0" u="none" strike="noStrike" cap="none">
                <a:solidFill>
                  <a:schemeClr val="lt1"/>
                </a:solidFill>
                <a:latin typeface="Montserrat" panose="00000500000000000000"/>
                <a:ea typeface="Montserrat" panose="00000500000000000000"/>
                <a:cs typeface="Montserrat" panose="00000500000000000000"/>
                <a:sym typeface="Montserrat" panose="00000500000000000000"/>
              </a:defRPr>
            </a:lvl7pPr>
            <a:lvl8pPr marL="3657600" marR="0" lvl="7" indent="-327025" algn="l" rtl="0">
              <a:spcBef>
                <a:spcPts val="400"/>
              </a:spcBef>
              <a:spcAft>
                <a:spcPts val="0"/>
              </a:spcAft>
              <a:buClr>
                <a:schemeClr val="lt1"/>
              </a:buClr>
              <a:buSzPts val="1550"/>
              <a:buFont typeface="Montserrat" panose="00000500000000000000"/>
              <a:buChar char="•"/>
              <a:defRPr sz="1550" i="0" u="none" strike="noStrike" cap="none">
                <a:solidFill>
                  <a:schemeClr val="lt1"/>
                </a:solidFill>
                <a:latin typeface="Montserrat" panose="00000500000000000000"/>
                <a:ea typeface="Montserrat" panose="00000500000000000000"/>
                <a:cs typeface="Montserrat" panose="00000500000000000000"/>
                <a:sym typeface="Montserrat" panose="00000500000000000000"/>
              </a:defRPr>
            </a:lvl8pPr>
            <a:lvl9pPr marL="4114800" marR="0" lvl="8" indent="-327025" algn="l" rtl="0">
              <a:spcBef>
                <a:spcPts val="400"/>
              </a:spcBef>
              <a:spcAft>
                <a:spcPts val="0"/>
              </a:spcAft>
              <a:buClr>
                <a:schemeClr val="lt1"/>
              </a:buClr>
              <a:buSzPts val="1550"/>
              <a:buFont typeface="Montserrat" panose="00000500000000000000"/>
              <a:buChar char="•"/>
              <a:defRPr sz="1550" i="0" u="none" strike="noStrike" cap="none">
                <a:solidFill>
                  <a:schemeClr val="lt1"/>
                </a:solidFill>
                <a:latin typeface="Montserrat" panose="00000500000000000000"/>
                <a:ea typeface="Montserrat" panose="00000500000000000000"/>
                <a:cs typeface="Montserrat" panose="00000500000000000000"/>
                <a:sym typeface="Montserrat" panose="00000500000000000000"/>
              </a:defRPr>
            </a:lvl9pPr>
          </a:lstStyle>
          <a:p/>
        </p:txBody>
      </p:sp>
      <p:sp>
        <p:nvSpPr>
          <p:cNvPr id="11" name="Google Shape;11;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2" name="Google Shape;12;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3" name="Google Shape;13;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sz="6120"/>
              <a:t>Finlandiya taʼlim tizimi taraqqiyoti va Rossiya komparativistik pedagogika fani rivojlanishi</a:t>
            </a:r>
            <a:endParaRPr sz="612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E'tiboringiz uchun rahmat!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t>Reja</a:t>
            </a:r>
          </a:p>
        </p:txBody>
      </p:sp>
      <p:sp>
        <p:nvSpPr>
          <p:cNvPr id="3" name="Subtitle 2"/>
          <p:cNvSpPr>
            <a:spLocks noGrp="1"/>
          </p:cNvSpPr>
          <p:nvPr>
            <p:ph type="subTitle" idx="1"/>
          </p:nvPr>
        </p:nvSpPr>
        <p:spPr/>
        <p:txBody>
          <a:bodyPr/>
          <a:lstStyle/>
          <a:p>
            <a:r>
              <a:t>Finlandiya taʼlim tizimining asosiy muvaffaqiyatlari</a:t>
            </a:r>
          </a:p>
        </p:txBody>
      </p:sp>
      <p:sp>
        <p:nvSpPr>
          <p:cNvPr id="4" name="Subtitle 3"/>
          <p:cNvSpPr>
            <a:spLocks noGrp="1"/>
          </p:cNvSpPr>
          <p:nvPr>
            <p:ph type="subTitle" idx="2"/>
          </p:nvPr>
        </p:nvSpPr>
        <p:spPr/>
        <p:txBody>
          <a:bodyPr/>
          <a:lstStyle/>
          <a:p>
            <a:r>
              <a:t>Rossiya komparativistik pedagogikasining rivojlanish yoʻllari</a:t>
            </a:r>
          </a:p>
        </p:txBody>
      </p:sp>
      <p:sp>
        <p:nvSpPr>
          <p:cNvPr id="5" name="Subtitle 4"/>
          <p:cNvSpPr>
            <a:spLocks noGrp="1"/>
          </p:cNvSpPr>
          <p:nvPr>
            <p:ph type="subTitle" idx="3"/>
          </p:nvPr>
        </p:nvSpPr>
        <p:spPr/>
        <p:txBody>
          <a:bodyPr/>
          <a:lstStyle/>
          <a:p>
            <a:r>
              <a:t>Dunyo taʼlim tizimlariga taʼsir etuvchi omillar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sz="5030"/>
              <a:t>Finlandiya taʼlim tizimining muvaffaqiyat omillari</a:t>
            </a:r>
            <a:endParaRPr sz="5030"/>
          </a:p>
        </p:txBody>
      </p:sp>
      <p:sp>
        <p:nvSpPr>
          <p:cNvPr id="3" name="Text Placeholder 2"/>
          <p:cNvSpPr>
            <a:spLocks noGrp="1"/>
          </p:cNvSpPr>
          <p:nvPr>
            <p:ph type="body" idx="1"/>
          </p:nvPr>
        </p:nvSpPr>
        <p:spPr/>
        <p:txBody>
          <a:bodyPr/>
          <a:lstStyle/>
          <a:p>
            <a:r>
              <a:rPr sz="1850"/>
              <a:t>Finlandiya ta’lim tizimi global miqyosda muvaffaqiyatli hisoblanadi, uning asosiy tamoyillari sifatida sifat, tenglik va mustaqil fikrlashni rivojlantirishni ko’rsatish mumkin.</a:t>
            </a:r>
            <a:endParaRPr sz="1850"/>
          </a:p>
        </p:txBody>
      </p:sp>
      <p:sp>
        <p:nvSpPr>
          <p:cNvPr id="4" name="Text Placeholder 3"/>
          <p:cNvSpPr>
            <a:spLocks noGrp="1"/>
          </p:cNvSpPr>
          <p:nvPr>
            <p:ph type="body" idx="2"/>
          </p:nvPr>
        </p:nvSpPr>
        <p:spPr/>
        <p:txBody>
          <a:bodyPr/>
          <a:lstStyle/>
          <a:p>
            <a:r>
              <a:rPr sz="1910"/>
              <a:t>Oʻqituvchilar malakasi va uzluksiz ta’lim muhim ahamiyatga ega. Ularning professional rivojlanishi va sifatli tayyorgarligi ta’lim sifatini oshiradi.</a:t>
            </a:r>
            <a:endParaRPr sz="1910"/>
          </a:p>
        </p:txBody>
      </p:sp>
      <p:sp>
        <p:nvSpPr>
          <p:cNvPr id="5" name="Text Placeholder 4"/>
          <p:cNvSpPr>
            <a:spLocks noGrp="1"/>
          </p:cNvSpPr>
          <p:nvPr>
            <p:ph type="body" idx="3"/>
          </p:nvPr>
        </p:nvSpPr>
        <p:spPr/>
        <p:txBody>
          <a:bodyPr/>
          <a:lstStyle/>
          <a:p>
            <a:r>
              <a:rPr sz="1940"/>
              <a:t>Taʼlimda tenglik va inklyuzivlik tamoyillari barcha o'quvchilarni, shu jumladan, maxsus ehtiyojlari bo'lganlarni qamrab olishga qaratilgan.</a:t>
            </a:r>
            <a:endParaRPr sz="1940"/>
          </a:p>
        </p:txBody>
      </p:sp>
      <p:sp>
        <p:nvSpPr>
          <p:cNvPr id="6" name="Text Placeholder 5"/>
          <p:cNvSpPr>
            <a:spLocks noGrp="1"/>
          </p:cNvSpPr>
          <p:nvPr>
            <p:ph type="body" idx="4"/>
          </p:nvPr>
        </p:nvSpPr>
        <p:spPr/>
        <p:txBody>
          <a:bodyPr/>
          <a:lstStyle/>
          <a:p>
            <a:r>
              <a:rPr sz="1870"/>
              <a:t>Oʻquvchilarning mustaqil fikrlash va ijodiy qobiliyatlarini rivojlantirish darslar orqali amalga oshiriladi, bu esa ularning kelajakdagi muvaffaqiyatlari uchun zarurdir.</a:t>
            </a:r>
            <a:endParaRPr sz="187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sz="4930"/>
              <a:t>Finlandiya va Rossiya taʼlim tizimlari taqqoslanishi</a:t>
            </a:r>
            <a:endParaRPr sz="4930"/>
          </a:p>
        </p:txBody>
      </p:sp>
      <p:sp>
        <p:nvSpPr>
          <p:cNvPr id="3" name="Text Placeholder 2"/>
          <p:cNvSpPr>
            <a:spLocks noGrp="1"/>
          </p:cNvSpPr>
          <p:nvPr>
            <p:ph type="body" sz="quarter" idx="10"/>
          </p:nvPr>
        </p:nvSpPr>
        <p:spPr/>
        <p:txBody>
          <a:bodyPr/>
          <a:lstStyle/>
          <a:p>
            <a:r>
              <a:rPr sz="2370"/>
              <a:t>Finlandiya taʼlim tizimi global miqyosda yuqori baholanadi. Bu tizimda o‘quvchilar uchun individual yondashuv, yuqori sifatli o‘qituvchilar va zamonaviy o‘quv materiallari mavjud. Taʼlim jarayoni ko‘proq amaliyotga asoslangan bo‘lib, o‘quvchilarni mustaqil fikrlashga o‘rgatadi.</a:t>
            </a:r>
            <a:endParaRPr sz="2370"/>
          </a:p>
        </p:txBody>
      </p:sp>
      <p:sp>
        <p:nvSpPr>
          <p:cNvPr id="4" name="Text Placeholder 3"/>
          <p:cNvSpPr>
            <a:spLocks noGrp="1"/>
          </p:cNvSpPr>
          <p:nvPr>
            <p:ph type="body" sz="quarter" idx="11"/>
          </p:nvPr>
        </p:nvSpPr>
        <p:spPr/>
        <p:txBody>
          <a:bodyPr/>
          <a:lstStyle/>
          <a:p>
            <a:r>
              <a:rPr sz="2280"/>
              <a:t>Rossiya taʼlim tizimi esa an'anaviy yondashuvni saqlab qoladi. O‘qituvchilar ko‘pincha nazariy bilimlarni berish bilan cheklanadi. Shuningdek, bir qator muammolar, masalan, o‘quvchilarning motivatsiyasi va o‘qituvchilarning malakasi bor. Ikkala tizimda ham taʼlim sifatini oshirishga qaratilgan harakatlar mavjud, ammo yondashuvlar farq qiladi.</a:t>
            </a:r>
            <a:endParaRPr sz="228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sz="4980"/>
              <a:t>Rossiya komparativistik pedagogikasining tarixi</a:t>
            </a:r>
            <a:endParaRPr sz="4980"/>
          </a:p>
        </p:txBody>
      </p:sp>
      <p:sp>
        <p:nvSpPr>
          <p:cNvPr id="3" name="Text Placeholder 2"/>
          <p:cNvSpPr>
            <a:spLocks noGrp="1"/>
          </p:cNvSpPr>
          <p:nvPr>
            <p:ph type="body" sz="quarter" idx="10"/>
          </p:nvPr>
        </p:nvSpPr>
        <p:spPr/>
        <p:txBody>
          <a:bodyPr/>
          <a:lstStyle/>
          <a:p>
            <a:r>
              <a:rPr sz="2050"/>
              <a:t>Rossiya komparativistik pedagogikasi XIX asrning oxirlarida paydo bo‘lib, ta'lim tizimlarining bir-biriga ta'sirini o‘rganishga qaratilgan. Bu jarayon, asosan, Yevropa ta'lim tizimlarining tajribalaridan foydalanish va ularni Rossiya kontekstida qo‘llashga qaratilgan.</a:t>
            </a:r>
            <a:endParaRPr sz="2050"/>
          </a:p>
        </p:txBody>
      </p:sp>
      <p:sp>
        <p:nvSpPr>
          <p:cNvPr id="4" name="Text Placeholder 3"/>
          <p:cNvSpPr>
            <a:spLocks noGrp="1"/>
          </p:cNvSpPr>
          <p:nvPr>
            <p:ph type="body" sz="quarter" idx="11"/>
          </p:nvPr>
        </p:nvSpPr>
        <p:spPr/>
        <p:txBody>
          <a:bodyPr/>
          <a:lstStyle/>
          <a:p>
            <a:r>
              <a:rPr sz="2140"/>
              <a:t>Bu sohada muhim shaxslar, masalan, Aleksandr N. Leontiev va Leonid I. Gurevichning roli katta bo‘lib, ular ta'lim metodologiyasini rivojlantirishda va ta'lim nazariyalarini shakllantirishda muhim hissa qo‘shganlar.</a:t>
            </a:r>
            <a:endParaRPr sz="2140"/>
          </a:p>
        </p:txBody>
      </p:sp>
      <p:sp>
        <p:nvSpPr>
          <p:cNvPr id="5" name="Text Placeholder 4"/>
          <p:cNvSpPr>
            <a:spLocks noGrp="1"/>
          </p:cNvSpPr>
          <p:nvPr>
            <p:ph type="body" sz="quarter" idx="12"/>
          </p:nvPr>
        </p:nvSpPr>
        <p:spPr/>
        <p:txBody>
          <a:bodyPr/>
          <a:lstStyle/>
          <a:p>
            <a:r>
              <a:rPr sz="2080"/>
              <a:t>Tarixiy davrlar davomida Rossiya ta'lim tizimida ko‘plab o‘zgarishlar yuz berdi. Globalizatsiya jarayoni ta'limga ta'sir qilib, xalqaro ta'lim standartlariga moslashishga olib keldi, bu esa Rossiya pedagogikasining rivojlanishiga ijobiy ta'sir ko‘rsatdi.</a:t>
            </a:r>
            <a:endParaRPr sz="208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sz="4800"/>
              <a:t>Rossiya komparativistik pedagogikasining zamonaviy yo'nalishlari</a:t>
            </a:r>
            <a:endParaRPr sz="4800"/>
          </a:p>
        </p:txBody>
      </p:sp>
      <p:sp>
        <p:nvSpPr>
          <p:cNvPr id="3" name="Text Placeholder 2"/>
          <p:cNvSpPr>
            <a:spLocks noGrp="1"/>
          </p:cNvSpPr>
          <p:nvPr>
            <p:ph type="body" sz="quarter" idx="10"/>
          </p:nvPr>
        </p:nvSpPr>
        <p:spPr/>
        <p:txBody>
          <a:bodyPr/>
          <a:lstStyle/>
          <a:p>
            <a:r>
              <a:rPr sz="2100"/>
              <a:t>Hozirgi zamonda komparativistik pedagogikada bir necha muhim yo'nalishlar mavjud. Ular orasida ta'lim jarayonini takomillashtirish, global ta'lim standartlariga moslashtirish va o'quvchilarni individual yondashuv bilan ta'minlash kabi fikrlar kiritilgan.</a:t>
            </a:r>
            <a:endParaRPr sz="2100"/>
          </a:p>
        </p:txBody>
      </p:sp>
      <p:sp>
        <p:nvSpPr>
          <p:cNvPr id="4" name="Text Placeholder 3"/>
          <p:cNvSpPr>
            <a:spLocks noGrp="1"/>
          </p:cNvSpPr>
          <p:nvPr>
            <p:ph type="body" sz="quarter" idx="11"/>
          </p:nvPr>
        </p:nvSpPr>
        <p:spPr/>
        <p:txBody>
          <a:bodyPr/>
          <a:lstStyle/>
          <a:p>
            <a:r>
              <a:rPr sz="2110"/>
              <a:t>Innovatsion yondashuvlar ta'lim tizimida muhim o'rin tutadi. Masalan, texnologiyalardan foydalanish, masofaviy ta'lim va interaktiv metodlar zamonaviy ta'lim jarayonini yanada samarali qiladi. Bu yondashuvlar ta'lim sifatini oshirishga yordam beradi.</a:t>
            </a:r>
            <a:endParaRPr sz="2110"/>
          </a:p>
        </p:txBody>
      </p:sp>
      <p:sp>
        <p:nvSpPr>
          <p:cNvPr id="5" name="Text Placeholder 4"/>
          <p:cNvSpPr>
            <a:spLocks noGrp="1"/>
          </p:cNvSpPr>
          <p:nvPr>
            <p:ph type="body" sz="quarter" idx="12"/>
          </p:nvPr>
        </p:nvSpPr>
        <p:spPr/>
        <p:txBody>
          <a:bodyPr/>
          <a:lstStyle/>
          <a:p>
            <a:r>
              <a:rPr sz="2070"/>
              <a:t>Rossiya ta'lim tizimini boshqa mamlakatlar bilan taqqoslaganda, uning kuchli va zaif tomonlarini aniqlash mumkin. Finlandiya, masalan, ta'limda individual yondashuv va o'quv jarayonini erkin tashkil qilishga katta e'tibor beradi, bu esa Rossiya tizimida ham o'rganilishi lozim.</a:t>
            </a:r>
            <a:endParaRPr sz="207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sz="4980"/>
              <a:t>Dunyo taʼlim tizimlariga taʼsir etuvchi omillar</a:t>
            </a:r>
            <a:endParaRPr sz="4980"/>
          </a:p>
        </p:txBody>
      </p:sp>
      <p:sp>
        <p:nvSpPr>
          <p:cNvPr id="3" name="Text Placeholder 2"/>
          <p:cNvSpPr>
            <a:spLocks noGrp="1"/>
          </p:cNvSpPr>
          <p:nvPr>
            <p:ph type="body" sz="quarter" idx="10"/>
          </p:nvPr>
        </p:nvSpPr>
        <p:spPr/>
        <p:txBody>
          <a:bodyPr/>
          <a:lstStyle/>
          <a:p>
            <a:r>
              <a:rPr sz="3020"/>
              <a:t>Global omillar</a:t>
            </a:r>
            <a:endParaRPr sz="3020"/>
          </a:p>
        </p:txBody>
      </p:sp>
      <p:sp>
        <p:nvSpPr>
          <p:cNvPr id="4" name="Text Placeholder 3"/>
          <p:cNvSpPr>
            <a:spLocks noGrp="1"/>
          </p:cNvSpPr>
          <p:nvPr>
            <p:ph type="body" sz="quarter" idx="11"/>
          </p:nvPr>
        </p:nvSpPr>
        <p:spPr/>
        <p:txBody>
          <a:bodyPr/>
          <a:lstStyle/>
          <a:p>
            <a:r>
              <a:rPr sz="2220"/>
              <a:t>Taʼlim tizimlariga taʼsir etuvchi global omillar ijtimoiy va iqtisodiy omillarni, shuningdek, texnologik rivojlanishni o'z ichiga oladi. Ushbu omillar taʼlim sifati va uning taraqqiyotiga bevosita taʼsir qiladi.</a:t>
            </a:r>
            <a:endParaRPr sz="2220"/>
          </a:p>
        </p:txBody>
      </p:sp>
      <p:sp>
        <p:nvSpPr>
          <p:cNvPr id="5" name="Text Placeholder 4"/>
          <p:cNvSpPr>
            <a:spLocks noGrp="1"/>
          </p:cNvSpPr>
          <p:nvPr>
            <p:ph type="body" sz="quarter" idx="12"/>
          </p:nvPr>
        </p:nvSpPr>
        <p:spPr/>
        <p:txBody>
          <a:bodyPr/>
          <a:lstStyle/>
          <a:p>
            <a:r>
              <a:rPr sz="2630"/>
              <a:t>O'zgarishlarga sabab bo'luvchi omillar</a:t>
            </a:r>
            <a:endParaRPr sz="2630"/>
          </a:p>
        </p:txBody>
      </p:sp>
      <p:sp>
        <p:nvSpPr>
          <p:cNvPr id="6" name="Text Placeholder 5"/>
          <p:cNvSpPr>
            <a:spLocks noGrp="1"/>
          </p:cNvSpPr>
          <p:nvPr>
            <p:ph type="body" sz="quarter" idx="13"/>
          </p:nvPr>
        </p:nvSpPr>
        <p:spPr/>
        <p:txBody>
          <a:bodyPr/>
          <a:lstStyle/>
          <a:p>
            <a:r>
              <a:rPr sz="2340"/>
              <a:t>Siyosiy va madaniy omillar ham taʼlim tizimlarida o'zgarishlarga olib keladi. Taʼlim siyosatidagi o'zgarishlar, davlatning taʼlimga bo'lgan yondashuvini belgilaydi.</a:t>
            </a:r>
            <a:endParaRPr sz="2340"/>
          </a:p>
        </p:txBody>
      </p:sp>
      <p:sp>
        <p:nvSpPr>
          <p:cNvPr id="7" name="Text Placeholder 6"/>
          <p:cNvSpPr>
            <a:spLocks noGrp="1"/>
          </p:cNvSpPr>
          <p:nvPr>
            <p:ph type="body" sz="quarter" idx="14"/>
          </p:nvPr>
        </p:nvSpPr>
        <p:spPr/>
        <p:txBody>
          <a:bodyPr/>
          <a:lstStyle/>
          <a:p>
            <a:r>
              <a:rPr sz="2860"/>
              <a:t>Kelajakdagi yo'nalishlar</a:t>
            </a:r>
            <a:endParaRPr sz="2860"/>
          </a:p>
        </p:txBody>
      </p:sp>
      <p:sp>
        <p:nvSpPr>
          <p:cNvPr id="8" name="Text Placeholder 7"/>
          <p:cNvSpPr>
            <a:spLocks noGrp="1"/>
          </p:cNvSpPr>
          <p:nvPr>
            <p:ph type="body" sz="quarter" idx="15"/>
          </p:nvPr>
        </p:nvSpPr>
        <p:spPr/>
        <p:txBody>
          <a:bodyPr/>
          <a:lstStyle/>
          <a:p>
            <a:r>
              <a:rPr sz="2310"/>
              <a:t>Taʼlim tizimlari kelajakda barqaror rivojlanish maqsadlariga va raqamli transformatsiyaga yo'naladi. Raqamli texnologiyalar taʼlim jarayonlarini samarali qilishda yordam beradi.</a:t>
            </a:r>
            <a:endParaRPr sz="231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sz="6120"/>
              <a:t>Finlandiya va Rossiya taʼlim tizimlari: Taʼsir omillari</a:t>
            </a:r>
            <a:endParaRPr sz="6120"/>
          </a:p>
        </p:txBody>
      </p:sp>
      <p:sp>
        <p:nvSpPr>
          <p:cNvPr id="3" name="Title 2"/>
          <p:cNvSpPr>
            <a:spLocks noGrp="1"/>
          </p:cNvSpPr>
          <p:nvPr>
            <p:ph type="title" idx="2"/>
          </p:nvPr>
        </p:nvSpPr>
        <p:spPr/>
        <p:txBody>
          <a:bodyPr/>
          <a:lstStyle/>
          <a:p>
            <a:r>
              <a:rPr sz="2870"/>
              <a:t>Finlandiya taʼlimi</a:t>
            </a:r>
            <a:endParaRPr sz="2870"/>
          </a:p>
        </p:txBody>
      </p:sp>
      <p:sp>
        <p:nvSpPr>
          <p:cNvPr id="4" name="Text Placeholder 3"/>
          <p:cNvSpPr>
            <a:spLocks noGrp="1"/>
          </p:cNvSpPr>
          <p:nvPr>
            <p:ph type="body" idx="1"/>
          </p:nvPr>
        </p:nvSpPr>
        <p:spPr/>
        <p:txBody>
          <a:bodyPr/>
          <a:lstStyle/>
          <a:p>
            <a:r>
              <a:rPr sz="1800"/>
              <a:t>Finlandiya taʼlim tizimiga taʼsir etuvchi asosiy omillar ijtimoiy tenglik va taʼlimda adolatdir. Taʼlim imkoniyatlari barcha uchun tengdir, bu esa pedagogik yondashuvlarni innovatsion qiladi.</a:t>
            </a:r>
            <a:endParaRPr sz="1800"/>
          </a:p>
        </p:txBody>
      </p:sp>
      <p:sp>
        <p:nvSpPr>
          <p:cNvPr id="5" name="Title 4"/>
          <p:cNvSpPr>
            <a:spLocks noGrp="1"/>
          </p:cNvSpPr>
          <p:nvPr>
            <p:ph type="title" idx="3"/>
          </p:nvPr>
        </p:nvSpPr>
        <p:spPr/>
        <p:txBody>
          <a:bodyPr/>
          <a:lstStyle/>
          <a:p>
            <a:r>
              <a:rPr sz="2980"/>
              <a:t>Rossiya taʼlimi</a:t>
            </a:r>
            <a:endParaRPr sz="2980"/>
          </a:p>
        </p:txBody>
      </p:sp>
      <p:sp>
        <p:nvSpPr>
          <p:cNvPr id="6" name="Text Placeholder 5"/>
          <p:cNvSpPr>
            <a:spLocks noGrp="1"/>
          </p:cNvSpPr>
          <p:nvPr>
            <p:ph type="body" idx="4"/>
          </p:nvPr>
        </p:nvSpPr>
        <p:spPr/>
        <p:txBody>
          <a:bodyPr/>
          <a:lstStyle/>
          <a:p>
            <a:r>
              <a:rPr sz="1800"/>
              <a:t>Rossiya taʼlim tizimiga taʼsir etuvchi omillar orasida tarixiy va madaniy meros muhimdir. Komparativistik pedagogika rivojlanishi taʼlim metodlarini yangilaydi va oʼzaro taʼsirni oshiradi.</a:t>
            </a:r>
            <a:endParaRPr sz="1800"/>
          </a:p>
        </p:txBody>
      </p:sp>
      <p:sp>
        <p:nvSpPr>
          <p:cNvPr id="7" name="Title 6"/>
          <p:cNvSpPr>
            <a:spLocks noGrp="1"/>
          </p:cNvSpPr>
          <p:nvPr>
            <p:ph type="title" idx="5"/>
          </p:nvPr>
        </p:nvSpPr>
        <p:spPr/>
        <p:txBody>
          <a:bodyPr/>
          <a:lstStyle/>
          <a:p>
            <a:r>
              <a:rPr sz="3050"/>
              <a:t>O'zaro taʼsir</a:t>
            </a:r>
            <a:endParaRPr sz="3050"/>
          </a:p>
        </p:txBody>
      </p:sp>
      <p:sp>
        <p:nvSpPr>
          <p:cNvPr id="8" name="Text Placeholder 7"/>
          <p:cNvSpPr>
            <a:spLocks noGrp="1"/>
          </p:cNvSpPr>
          <p:nvPr>
            <p:ph type="body" idx="6"/>
          </p:nvPr>
        </p:nvSpPr>
        <p:spPr/>
        <p:txBody>
          <a:bodyPr/>
          <a:lstStyle/>
          <a:p>
            <a:r>
              <a:rPr sz="1800"/>
              <a:t>Finlandiya va Rossiya taʼlim tizimlari oʼrtasidagi o'zaro taʼsir xalqaro hamkorlik va tajriba almashinuvi orqali sodir boʼladi. Global tendensiyalar har ikki tizimga yangi imkoniyatlar beradi.</a:t>
            </a:r>
            <a:endParaRPr sz="1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lstStyle/>
          <a:p>
            <a:r>
              <a:rPr sz="5520"/>
              <a:t>Xulosa</a:t>
            </a:r>
            <a:endParaRPr sz="5520"/>
          </a:p>
        </p:txBody>
      </p:sp>
      <p:sp>
        <p:nvSpPr>
          <p:cNvPr id="3" name="Text Placeholder 2"/>
          <p:cNvSpPr>
            <a:spLocks noGrp="1"/>
          </p:cNvSpPr>
          <p:nvPr>
            <p:ph type="body" idx="1"/>
          </p:nvPr>
        </p:nvSpPr>
        <p:spPr/>
        <p:txBody>
          <a:bodyPr/>
          <a:lstStyle/>
          <a:p>
            <a:r>
              <a:rPr sz="2000"/>
              <a:t>Finlandiya taʼlim tizimi yuqori malakali o'qituvchilar, tenglik va inklyuzivlik tamoyillari bilan ajralib turadi.</a:t>
            </a:r>
            <a:endParaRPr sz="2000"/>
          </a:p>
        </p:txBody>
      </p:sp>
      <p:sp>
        <p:nvSpPr>
          <p:cNvPr id="4" name="Text Placeholder 3"/>
          <p:cNvSpPr>
            <a:spLocks noGrp="1"/>
          </p:cNvSpPr>
          <p:nvPr>
            <p:ph type="body" idx="2"/>
          </p:nvPr>
        </p:nvSpPr>
        <p:spPr/>
        <p:txBody>
          <a:bodyPr/>
          <a:lstStyle/>
          <a:p>
            <a:r>
              <a:rPr sz="1990"/>
              <a:t>Rossiya taʼlim tizimi o'zining tarixiy va madaniy merosi bilan noyob, ammo global o'zgarishlarga moslashishi zarur.</a:t>
            </a:r>
            <a:endParaRPr sz="1990"/>
          </a:p>
        </p:txBody>
      </p:sp>
      <p:sp>
        <p:nvSpPr>
          <p:cNvPr id="5" name="Text Placeholder 4"/>
          <p:cNvSpPr>
            <a:spLocks noGrp="1"/>
          </p:cNvSpPr>
          <p:nvPr>
            <p:ph type="body" idx="3"/>
          </p:nvPr>
        </p:nvSpPr>
        <p:spPr/>
        <p:txBody>
          <a:bodyPr/>
          <a:lstStyle/>
          <a:p>
            <a:r>
              <a:rPr sz="2030"/>
              <a:t>Ikkala tizim o'rtasida xalqaro hamkorlik va tajriba almashinuvi taʼlim sifatini yanada oshiradi.</a:t>
            </a:r>
            <a:endParaRPr sz="2030"/>
          </a:p>
        </p:txBody>
      </p:sp>
      <p:sp>
        <p:nvSpPr>
          <p:cNvPr id="6" name="Text Placeholder 5"/>
          <p:cNvSpPr>
            <a:spLocks noGrp="1"/>
          </p:cNvSpPr>
          <p:nvPr>
            <p:ph type="body" idx="4"/>
          </p:nvPr>
        </p:nvSpPr>
        <p:spPr/>
        <p:txBody>
          <a:bodyPr/>
          <a:lstStyle/>
          <a:p>
            <a:r>
              <a:rPr sz="2020"/>
              <a:t>O'zaro o'rganish va tajriba almashinuvi global taʼlim muammolarini hal etishda muhim ahamiyatga ega.</a:t>
            </a:r>
            <a:endParaRPr sz="202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5044</Words>
  <Application>WPS Presentation</Application>
  <PresentationFormat>Custom</PresentationFormat>
  <Paragraphs>82</Paragraphs>
  <Slides>10</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10</vt:i4>
      </vt:variant>
    </vt:vector>
  </HeadingPairs>
  <TitlesOfParts>
    <vt:vector size="22" baseType="lpstr">
      <vt:lpstr>Arial</vt:lpstr>
      <vt:lpstr>SimSun</vt:lpstr>
      <vt:lpstr>Wingdings</vt:lpstr>
      <vt:lpstr>Arial</vt:lpstr>
      <vt:lpstr>Montserrat Black</vt:lpstr>
      <vt:lpstr>Montserrat</vt:lpstr>
      <vt:lpstr>Calibri</vt:lpstr>
      <vt:lpstr>Calibri</vt:lpstr>
      <vt:lpstr>Times New Roman</vt:lpstr>
      <vt:lpstr>Microsoft YaHei</vt:lpstr>
      <vt:lpstr>Arial Unicode MS</vt:lpstr>
      <vt:lpstr>Office Theme</vt:lpstr>
      <vt:lpstr>Finlandiya taʼlim tizimi taraqqiyoti va Rossiya komparativistik pedagogika fani rivojlanishi</vt:lpstr>
      <vt:lpstr>Reja</vt:lpstr>
      <vt:lpstr>Finlandiya taʼlim tizimining muvaffaqiyat omillari</vt:lpstr>
      <vt:lpstr>Finlandiya va Rossiya taʼlim tizimlari taqqoslanishi</vt:lpstr>
      <vt:lpstr>Rossiya komparativistik pedagogikasining tarixi</vt:lpstr>
      <vt:lpstr>Rossiya komparativistik pedagogikasining zamonaviy yo'nalishlari</vt:lpstr>
      <vt:lpstr>Dunyo taʼlim tizimlariga taʼsir etuvchi omillar</vt:lpstr>
      <vt:lpstr>O'zaro taʼsir</vt:lpstr>
      <vt:lpstr>Xulosa</vt:lpstr>
      <vt:lpstr>E'tiboringiz uchun rahmat!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Akbarjon</dc:creator>
  <cp:lastModifiedBy>User</cp:lastModifiedBy>
  <cp:revision>16</cp:revision>
  <dcterms:created xsi:type="dcterms:W3CDTF">2025-03-27T15:12:00Z</dcterms:created>
  <dcterms:modified xsi:type="dcterms:W3CDTF">2025-10-24T05:44:58Z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D186FABC71A94B18BFF12EEBA9367961_13</vt:lpwstr>
  </property>
  <property fmtid="{D5CDD505-2E9C-101B-9397-08002B2CF9AE}" pid="3" name="KSOProductBuildVer">
    <vt:lpwstr>1049-12.2.0.21931</vt:lpwstr>
  </property>
</Properties>
</file>