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63" r:id="rId5"/>
    <p:sldId id="258" r:id="rId6"/>
    <p:sldId id="259" r:id="rId7"/>
    <p:sldId id="261" r:id="rId8"/>
    <p:sldId id="260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0989" y="1327356"/>
            <a:ext cx="9331102" cy="1976284"/>
          </a:xfrm>
        </p:spPr>
        <p:txBody>
          <a:bodyPr/>
          <a:lstStyle/>
          <a:p>
            <a:r>
              <a:rPr lang="en-US" dirty="0"/>
              <a:t>ZARYATLANGAN ZARRALARNING M0DDALAR BILAN O’ZARO TASIRI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3729" y="5643716"/>
            <a:ext cx="2998839" cy="589661"/>
          </a:xfrm>
        </p:spPr>
        <p:txBody>
          <a:bodyPr/>
          <a:lstStyle/>
          <a:p>
            <a:r>
              <a:rPr lang="en-US" dirty="0"/>
              <a:t>SAYFULLAYEVA SITORA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o’zaro</a:t>
            </a:r>
            <a:r>
              <a:rPr lang="en-US" dirty="0"/>
              <a:t> </a:t>
            </a:r>
            <a:r>
              <a:rPr lang="en-US" dirty="0" err="1"/>
              <a:t>tasir</a:t>
            </a:r>
            <a:r>
              <a:rPr lang="en-US" dirty="0"/>
              <a:t> </a:t>
            </a:r>
            <a:r>
              <a:rPr lang="en-US" dirty="0" err="1"/>
              <a:t>mexanizimi</a:t>
            </a:r>
            <a:r>
              <a:rPr lang="en-US" dirty="0"/>
              <a:t>.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Zarralarning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yo’qotishi</a:t>
            </a:r>
            <a:r>
              <a:rPr lang="en-US" dirty="0"/>
              <a:t> </a:t>
            </a:r>
            <a:r>
              <a:rPr lang="en-US" dirty="0" err="1"/>
              <a:t>nurlanishi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qo’llanishi</a:t>
            </a:r>
            <a:r>
              <a:rPr lang="en-US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884903"/>
          </a:xfrm>
        </p:spPr>
        <p:txBody>
          <a:bodyPr/>
          <a:lstStyle/>
          <a:p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85802" y="1179871"/>
            <a:ext cx="4995334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zaryadiga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zarrachadir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Oddiyroq</a:t>
            </a:r>
            <a:r>
              <a:rPr lang="en-US" dirty="0"/>
              <a:t> </a:t>
            </a:r>
            <a:r>
              <a:rPr lang="en-US" dirty="0" err="1"/>
              <a:t>aytganda</a:t>
            </a:r>
            <a:r>
              <a:rPr lang="en-US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maydoniga</a:t>
            </a:r>
            <a:r>
              <a:rPr lang="en-US" dirty="0"/>
              <a:t> </a:t>
            </a:r>
            <a:r>
              <a:rPr lang="en-US" dirty="0" err="1"/>
              <a:t>tortiladigan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itariladigan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609188" y="1790981"/>
            <a:ext cx="4137469" cy="379374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143" y="796413"/>
            <a:ext cx="10131425" cy="50734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Elektron</a:t>
            </a:r>
            <a:r>
              <a:rPr lang="en-US" dirty="0"/>
              <a:t> –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Proton –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Alfa </a:t>
            </a:r>
            <a:r>
              <a:rPr lang="en-US" dirty="0" err="1"/>
              <a:t>zarrasi</a:t>
            </a:r>
            <a:r>
              <a:rPr lang="en-US" dirty="0"/>
              <a:t> – 2 ta proton </a:t>
            </a:r>
            <a:r>
              <a:rPr lang="en-US" dirty="0" err="1"/>
              <a:t>va</a:t>
            </a:r>
            <a:r>
              <a:rPr lang="en-US" dirty="0"/>
              <a:t> 2 ta </a:t>
            </a:r>
            <a:r>
              <a:rPr lang="en-US" dirty="0" err="1"/>
              <a:t>neytrondan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,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zaryadga</a:t>
            </a:r>
            <a:r>
              <a:rPr lang="en-US" dirty="0"/>
              <a:t> </a:t>
            </a:r>
            <a:r>
              <a:rPr lang="en-US" dirty="0" err="1"/>
              <a:t>ega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Ion –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yo‘qotgan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orttirgan</a:t>
            </a:r>
            <a:r>
              <a:rPr lang="en-US" dirty="0"/>
              <a:t> atom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molekula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harakat </a:t>
            </a:r>
            <a:r>
              <a:rPr lang="en-US" dirty="0" err="1"/>
              <a:t>qilganda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, </a:t>
            </a:r>
            <a:r>
              <a:rPr lang="en-US" dirty="0" err="1"/>
              <a:t>eksitatsiya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jarayonlarga</a:t>
            </a:r>
            <a:r>
              <a:rPr lang="en-US" dirty="0"/>
              <a:t> </a:t>
            </a:r>
            <a:r>
              <a:rPr lang="en-US" dirty="0" err="1"/>
              <a:t>sabab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30286" y="2052919"/>
            <a:ext cx="10131427" cy="3514164"/>
          </a:xfrm>
        </p:spPr>
        <p:txBody>
          <a:bodyPr>
            <a:normAutofit/>
          </a:bodyPr>
          <a:lstStyle/>
          <a:p>
            <a:r>
              <a:rPr lang="en-US" sz="2400" dirty="0" err="1"/>
              <a:t>Ionlashtiruvchi</a:t>
            </a:r>
            <a:r>
              <a:rPr lang="en-US" sz="2400" dirty="0"/>
              <a:t> </a:t>
            </a:r>
            <a:r>
              <a:rPr lang="en-US" sz="2400" dirty="0" err="1"/>
              <a:t>ta'sir</a:t>
            </a:r>
            <a:r>
              <a:rPr lang="en-US" sz="2400" dirty="0"/>
              <a:t> – </a:t>
            </a:r>
            <a:r>
              <a:rPr lang="en-US" sz="2400" dirty="0" err="1"/>
              <a:t>zarralar</a:t>
            </a:r>
            <a:r>
              <a:rPr lang="en-US" sz="2400" dirty="0"/>
              <a:t> </a:t>
            </a:r>
            <a:r>
              <a:rPr lang="en-US" sz="2400" dirty="0" err="1"/>
              <a:t>atomlardan</a:t>
            </a:r>
            <a:r>
              <a:rPr lang="en-US" sz="2400" dirty="0"/>
              <a:t>  </a:t>
            </a:r>
            <a:br>
              <a:rPr lang="en-US" sz="2400" dirty="0"/>
            </a:br>
            <a:r>
              <a:rPr lang="en-US" sz="2400" dirty="0" err="1"/>
              <a:t>elektronni</a:t>
            </a:r>
            <a:r>
              <a:rPr lang="en-US" sz="2400" dirty="0"/>
              <a:t> </a:t>
            </a:r>
            <a:r>
              <a:rPr lang="en-US" sz="2400" dirty="0" err="1"/>
              <a:t>tortib</a:t>
            </a:r>
            <a:r>
              <a:rPr lang="en-US" sz="2400" dirty="0"/>
              <a:t> </a:t>
            </a:r>
            <a:r>
              <a:rPr lang="en-US" sz="2400" dirty="0" err="1"/>
              <a:t>olib</a:t>
            </a:r>
            <a:r>
              <a:rPr lang="en-US" sz="2400" dirty="0"/>
              <a:t>, ion </a:t>
            </a:r>
            <a:r>
              <a:rPr lang="en-US" sz="2400" dirty="0" err="1"/>
              <a:t>hosil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 </a:t>
            </a:r>
            <a:br>
              <a:rPr lang="en-US" sz="2400" dirty="0"/>
            </a:br>
            <a:r>
              <a:rPr lang="en-US" sz="2400" dirty="0" err="1"/>
              <a:t>Yutilish</a:t>
            </a:r>
            <a:r>
              <a:rPr lang="en-US" sz="2400" dirty="0"/>
              <a:t> (</a:t>
            </a:r>
            <a:r>
              <a:rPr lang="en-US" sz="2400" dirty="0" err="1"/>
              <a:t>absorbsiyalanish</a:t>
            </a:r>
            <a:r>
              <a:rPr lang="en-US" sz="2400" dirty="0"/>
              <a:t>) – </a:t>
            </a:r>
            <a:r>
              <a:rPr lang="en-US" sz="2400" dirty="0" err="1"/>
              <a:t>zarralar</a:t>
            </a:r>
            <a:r>
              <a:rPr lang="en-US" sz="2400" dirty="0"/>
              <a:t>  </a:t>
            </a:r>
            <a:br>
              <a:rPr lang="en-US" sz="2400" dirty="0"/>
            </a:br>
            <a:r>
              <a:rPr lang="en-US" sz="2400" dirty="0" err="1"/>
              <a:t>energiyasini</a:t>
            </a:r>
            <a:r>
              <a:rPr lang="en-US" sz="2400" dirty="0"/>
              <a:t> </a:t>
            </a:r>
            <a:r>
              <a:rPr lang="en-US" sz="2400" dirty="0" err="1"/>
              <a:t>modda</a:t>
            </a:r>
            <a:r>
              <a:rPr lang="en-US" sz="2400" dirty="0"/>
              <a:t> </a:t>
            </a:r>
            <a:r>
              <a:rPr lang="en-US" sz="2400" dirty="0" err="1"/>
              <a:t>atomlariga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/>
              <a:t>. 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err="1"/>
              <a:t>Sekinlashuv</a:t>
            </a:r>
            <a:r>
              <a:rPr lang="en-US" sz="2400" dirty="0"/>
              <a:t> – </a:t>
            </a:r>
            <a:r>
              <a:rPr lang="en-US" sz="2400" dirty="0" err="1"/>
              <a:t>zarralar</a:t>
            </a:r>
            <a:r>
              <a:rPr lang="en-US" sz="2400" dirty="0"/>
              <a:t> </a:t>
            </a:r>
            <a:r>
              <a:rPr lang="en-US" sz="2400" dirty="0" err="1"/>
              <a:t>modda</a:t>
            </a:r>
            <a:r>
              <a:rPr lang="en-US" sz="2400" dirty="0"/>
              <a:t> </a:t>
            </a:r>
            <a:r>
              <a:rPr lang="en-US" sz="2400" dirty="0" err="1"/>
              <a:t>ichida</a:t>
            </a:r>
            <a:r>
              <a:rPr lang="en-US" sz="2400" dirty="0"/>
              <a:t>  </a:t>
            </a:r>
            <a:br>
              <a:rPr lang="en-US" sz="2400" dirty="0"/>
            </a:br>
            <a:r>
              <a:rPr lang="en-US" sz="2400" dirty="0" err="1"/>
              <a:t>harakatlanarkan</a:t>
            </a:r>
            <a:r>
              <a:rPr lang="en-US" sz="2400" dirty="0"/>
              <a:t>, </a:t>
            </a:r>
            <a:r>
              <a:rPr lang="en-US" sz="2400" dirty="0" err="1"/>
              <a:t>energiyasining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qismini</a:t>
            </a:r>
            <a:r>
              <a:rPr lang="en-US" sz="2400" dirty="0"/>
              <a:t>  </a:t>
            </a:r>
            <a:br>
              <a:rPr lang="en-US" sz="2400" dirty="0"/>
            </a:br>
            <a:r>
              <a:rPr lang="en-US" sz="2400" dirty="0" err="1"/>
              <a:t>yo‘qotadi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39250" y="663388"/>
            <a:ext cx="10131428" cy="2061882"/>
          </a:xfrm>
        </p:spPr>
        <p:txBody>
          <a:bodyPr>
            <a:normAutofit/>
          </a:bodyPr>
          <a:lstStyle/>
          <a:p>
            <a:r>
              <a:rPr lang="en-US" sz="2400" dirty="0"/>
              <a:t>MODDALAR BILAN O’ZARO TASIR TURLARI 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 txBox="1">
            <a:spLocks noGrp="1"/>
          </p:cNvSpPr>
          <p:nvPr>
            <p:ph idx="1"/>
          </p:nvPr>
        </p:nvSpPr>
        <p:spPr>
          <a:xfrm>
            <a:off x="779274" y="1207879"/>
            <a:ext cx="10131425" cy="4442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 err="1"/>
              <a:t>Zaryadlangan</a:t>
            </a:r>
            <a:r>
              <a:rPr lang="ru-RU" dirty="0"/>
              <a:t> </a:t>
            </a:r>
            <a:r>
              <a:rPr lang="ru-RU" dirty="0" err="1"/>
              <a:t>zarralarning</a:t>
            </a:r>
            <a:r>
              <a:rPr lang="ru-RU" dirty="0"/>
              <a:t> (</a:t>
            </a:r>
            <a:r>
              <a:rPr lang="ru-RU" dirty="0" err="1"/>
              <a:t>masalan</a:t>
            </a:r>
            <a:r>
              <a:rPr lang="ru-RU" dirty="0"/>
              <a:t>, </a:t>
            </a:r>
            <a:r>
              <a:rPr lang="ru-RU" dirty="0" err="1"/>
              <a:t>elektron</a:t>
            </a:r>
            <a:r>
              <a:rPr lang="ru-RU" dirty="0"/>
              <a:t>, </a:t>
            </a:r>
            <a:r>
              <a:rPr lang="ru-RU" dirty="0" err="1"/>
              <a:t>proton</a:t>
            </a:r>
            <a:r>
              <a:rPr lang="ru-RU" dirty="0"/>
              <a:t>, </a:t>
            </a:r>
            <a:r>
              <a:rPr lang="ru-RU" dirty="0" err="1"/>
              <a:t>alfa-zarra</a:t>
            </a:r>
            <a:r>
              <a:rPr lang="ru-RU" dirty="0"/>
              <a:t>) </a:t>
            </a:r>
            <a:r>
              <a:rPr lang="ru-RU" dirty="0" err="1"/>
              <a:t>moddalar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o‘zaro</a:t>
            </a:r>
            <a:r>
              <a:rPr lang="ru-RU" dirty="0"/>
              <a:t> </a:t>
            </a:r>
            <a:r>
              <a:rPr lang="ru-RU" dirty="0" err="1"/>
              <a:t>ta’siri</a:t>
            </a:r>
            <a:r>
              <a:rPr lang="ru-RU" dirty="0"/>
              <a:t> </a:t>
            </a:r>
            <a:r>
              <a:rPr lang="ru-RU" dirty="0" err="1"/>
              <a:t>fizikada</a:t>
            </a:r>
            <a:r>
              <a:rPr lang="ru-RU" dirty="0"/>
              <a:t>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muhim</a:t>
            </a:r>
            <a:r>
              <a:rPr lang="ru-RU" dirty="0"/>
              <a:t> </a:t>
            </a:r>
            <a:r>
              <a:rPr lang="ru-RU" dirty="0" err="1"/>
              <a:t>tushunchadir</a:t>
            </a:r>
            <a:r>
              <a:rPr lang="ru-RU" dirty="0"/>
              <a:t>, </a:t>
            </a:r>
            <a:r>
              <a:rPr lang="ru-RU" dirty="0" err="1"/>
              <a:t>ayniqsa</a:t>
            </a:r>
            <a:r>
              <a:rPr lang="ru-RU" dirty="0"/>
              <a:t>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, </a:t>
            </a:r>
            <a:r>
              <a:rPr lang="ru-RU" dirty="0" err="1"/>
              <a:t>tibbiy</a:t>
            </a:r>
            <a:r>
              <a:rPr lang="ru-RU" dirty="0"/>
              <a:t> </a:t>
            </a:r>
            <a:r>
              <a:rPr lang="ru-RU" dirty="0" err="1"/>
              <a:t>fizika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radiatsiya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 </a:t>
            </a:r>
            <a:r>
              <a:rPr lang="ru-RU" dirty="0" err="1"/>
              <a:t>sohalarida</a:t>
            </a:r>
            <a:r>
              <a:rPr lang="ru-RU" dirty="0"/>
              <a:t>. </a:t>
            </a:r>
            <a:r>
              <a:rPr lang="ru-RU" dirty="0" err="1"/>
              <a:t>Quyida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turlari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tushuntiraman</a:t>
            </a:r>
            <a:r>
              <a:rPr lang="ru-RU" dirty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Ionlash</a:t>
            </a:r>
            <a:r>
              <a:rPr lang="ru-RU" dirty="0"/>
              <a:t> (</a:t>
            </a:r>
            <a:r>
              <a:rPr lang="ru-RU" dirty="0" err="1"/>
              <a:t>Ionization</a:t>
            </a:r>
            <a:r>
              <a:rPr lang="ru-RU" dirty="0"/>
              <a:t>)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Zaryadlangan</a:t>
            </a:r>
            <a:r>
              <a:rPr lang="ru-RU" dirty="0"/>
              <a:t> </a:t>
            </a:r>
            <a:r>
              <a:rPr lang="ru-RU" dirty="0" err="1"/>
              <a:t>zarra</a:t>
            </a:r>
            <a:r>
              <a:rPr lang="ru-RU" dirty="0"/>
              <a:t> </a:t>
            </a:r>
            <a:r>
              <a:rPr lang="ru-RU" dirty="0" err="1"/>
              <a:t>modda</a:t>
            </a:r>
            <a:r>
              <a:rPr lang="ru-RU" dirty="0"/>
              <a:t> </a:t>
            </a:r>
            <a:r>
              <a:rPr lang="ru-RU" dirty="0" err="1"/>
              <a:t>ichidan</a:t>
            </a:r>
            <a:r>
              <a:rPr lang="ru-RU" dirty="0"/>
              <a:t> </a:t>
            </a:r>
            <a:r>
              <a:rPr lang="ru-RU" dirty="0" err="1"/>
              <a:t>o'tayotganda</a:t>
            </a:r>
            <a:r>
              <a:rPr lang="ru-RU" dirty="0"/>
              <a:t> </a:t>
            </a:r>
            <a:r>
              <a:rPr lang="ru-RU" dirty="0" err="1"/>
              <a:t>atomlarning</a:t>
            </a:r>
            <a:r>
              <a:rPr lang="ru-RU" dirty="0"/>
              <a:t> </a:t>
            </a:r>
            <a:r>
              <a:rPr lang="ru-RU" dirty="0" err="1"/>
              <a:t>elektronlarini</a:t>
            </a:r>
            <a:r>
              <a:rPr lang="ru-RU" dirty="0"/>
              <a:t> </a:t>
            </a:r>
            <a:r>
              <a:rPr lang="ru-RU" dirty="0" err="1"/>
              <a:t>chiqarib</a:t>
            </a:r>
            <a:r>
              <a:rPr lang="ru-RU" dirty="0"/>
              <a:t> </a:t>
            </a:r>
            <a:r>
              <a:rPr lang="ru-RU" dirty="0" err="1"/>
              <a:t>yuborishi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hodisa</a:t>
            </a:r>
            <a:r>
              <a:rPr lang="ru-RU" dirty="0"/>
              <a:t> </a:t>
            </a:r>
            <a:r>
              <a:rPr lang="ru-RU" dirty="0" err="1"/>
              <a:t>ionlash</a:t>
            </a:r>
            <a:r>
              <a:rPr lang="ru-RU" dirty="0"/>
              <a:t> </a:t>
            </a:r>
            <a:r>
              <a:rPr lang="ru-RU" dirty="0" err="1"/>
              <a:t>deyiladi</a:t>
            </a:r>
            <a:r>
              <a:rPr lang="ru-RU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Natijada</a:t>
            </a:r>
            <a:r>
              <a:rPr lang="ru-RU" dirty="0"/>
              <a:t> </a:t>
            </a:r>
            <a:r>
              <a:rPr lang="ru-RU" dirty="0" err="1"/>
              <a:t>atomlar</a:t>
            </a:r>
            <a:r>
              <a:rPr lang="ru-RU" dirty="0"/>
              <a:t> </a:t>
            </a:r>
            <a:r>
              <a:rPr lang="ru-RU" dirty="0" err="1"/>
              <a:t>ionlarga</a:t>
            </a:r>
            <a:r>
              <a:rPr lang="ru-RU" dirty="0"/>
              <a:t> </a:t>
            </a:r>
            <a:r>
              <a:rPr lang="ru-RU" dirty="0" err="1"/>
              <a:t>aylanadi</a:t>
            </a:r>
            <a:r>
              <a:rPr lang="ru-RU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Energiya</a:t>
            </a:r>
            <a:r>
              <a:rPr lang="ru-RU" dirty="0"/>
              <a:t> </a:t>
            </a:r>
            <a:r>
              <a:rPr lang="ru-RU" dirty="0" err="1"/>
              <a:t>yo'qotishining</a:t>
            </a:r>
            <a:r>
              <a:rPr lang="ru-RU" dirty="0"/>
              <a:t> </a:t>
            </a:r>
            <a:r>
              <a:rPr lang="ru-RU" dirty="0" err="1"/>
              <a:t>asosiy</a:t>
            </a:r>
            <a:r>
              <a:rPr lang="ru-RU" dirty="0"/>
              <a:t> </a:t>
            </a:r>
            <a:r>
              <a:rPr lang="ru-RU" dirty="0" err="1"/>
              <a:t>mexanizmi</a:t>
            </a:r>
            <a:r>
              <a:rPr lang="ru-RU" dirty="0"/>
              <a:t> </a:t>
            </a:r>
            <a:r>
              <a:rPr lang="ru-RU" dirty="0" err="1"/>
              <a:t>hisoblanadi</a:t>
            </a:r>
            <a:r>
              <a:rPr lang="ru-RU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Qo‘zg‘alish</a:t>
            </a:r>
            <a:r>
              <a:rPr lang="ru-RU" dirty="0"/>
              <a:t> (</a:t>
            </a:r>
            <a:r>
              <a:rPr lang="ru-RU" dirty="0" err="1"/>
              <a:t>Excitation</a:t>
            </a:r>
            <a:r>
              <a:rPr lang="ru-RU" dirty="0"/>
              <a:t>)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Zaryadlangan</a:t>
            </a:r>
            <a:r>
              <a:rPr lang="ru-RU" dirty="0"/>
              <a:t> </a:t>
            </a:r>
            <a:r>
              <a:rPr lang="ru-RU" dirty="0" err="1"/>
              <a:t>zarra</a:t>
            </a:r>
            <a:r>
              <a:rPr lang="ru-RU" dirty="0"/>
              <a:t> </a:t>
            </a:r>
            <a:r>
              <a:rPr lang="ru-RU" dirty="0" err="1"/>
              <a:t>atomdagi</a:t>
            </a:r>
            <a:r>
              <a:rPr lang="ru-RU" dirty="0"/>
              <a:t> </a:t>
            </a:r>
            <a:r>
              <a:rPr lang="ru-RU" dirty="0" err="1"/>
              <a:t>elektronni</a:t>
            </a:r>
            <a:r>
              <a:rPr lang="ru-RU" dirty="0"/>
              <a:t> </a:t>
            </a:r>
            <a:r>
              <a:rPr lang="ru-RU" dirty="0" err="1"/>
              <a:t>yuqori</a:t>
            </a:r>
            <a:r>
              <a:rPr lang="ru-RU" dirty="0"/>
              <a:t> </a:t>
            </a:r>
            <a:r>
              <a:rPr lang="ru-RU" dirty="0" err="1"/>
              <a:t>energetik</a:t>
            </a:r>
            <a:r>
              <a:rPr lang="ru-RU" dirty="0"/>
              <a:t> </a:t>
            </a:r>
            <a:r>
              <a:rPr lang="ru-RU" dirty="0" err="1"/>
              <a:t>holatga</a:t>
            </a:r>
            <a:r>
              <a:rPr lang="ru-RU" dirty="0"/>
              <a:t> </a:t>
            </a:r>
            <a:r>
              <a:rPr lang="ru-RU" dirty="0" err="1"/>
              <a:t>ko‘tarishi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holatda</a:t>
            </a:r>
            <a:r>
              <a:rPr lang="ru-RU" dirty="0"/>
              <a:t> </a:t>
            </a:r>
            <a:r>
              <a:rPr lang="ru-RU" dirty="0" err="1"/>
              <a:t>atom</a:t>
            </a:r>
            <a:r>
              <a:rPr lang="ru-RU" dirty="0"/>
              <a:t> </a:t>
            </a:r>
            <a:r>
              <a:rPr lang="ru-RU" dirty="0" err="1"/>
              <a:t>ionlashmasdan</a:t>
            </a:r>
            <a:r>
              <a:rPr lang="ru-RU" dirty="0"/>
              <a:t>, </a:t>
            </a:r>
            <a:r>
              <a:rPr lang="ru-RU" dirty="0" err="1"/>
              <a:t>lekin</a:t>
            </a:r>
            <a:r>
              <a:rPr lang="ru-RU" dirty="0"/>
              <a:t> </a:t>
            </a:r>
            <a:r>
              <a:rPr lang="ru-RU" dirty="0" err="1"/>
              <a:t>energetik</a:t>
            </a:r>
            <a:r>
              <a:rPr lang="ru-RU" dirty="0"/>
              <a:t> </a:t>
            </a:r>
            <a:r>
              <a:rPr lang="ru-RU" dirty="0" err="1"/>
              <a:t>jihatdan</a:t>
            </a:r>
            <a:r>
              <a:rPr lang="ru-RU" dirty="0"/>
              <a:t> </a:t>
            </a:r>
            <a:r>
              <a:rPr lang="ru-RU" dirty="0" err="1"/>
              <a:t>qo‘zg‘algan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</a:t>
            </a:r>
            <a:endParaRPr lang="en-US" dirty="0"/>
          </a:p>
          <a:p>
            <a:pPr marL="0" indent="0">
              <a:buNone/>
            </a:pPr>
            <a:r>
              <a:rPr lang="ru-RU" dirty="0" err="1"/>
              <a:t>Keyinchalik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elektron</a:t>
            </a:r>
            <a:r>
              <a:rPr lang="ru-RU" dirty="0"/>
              <a:t> </a:t>
            </a:r>
            <a:r>
              <a:rPr lang="ru-RU" dirty="0" err="1"/>
              <a:t>pastki</a:t>
            </a:r>
            <a:r>
              <a:rPr lang="ru-RU" dirty="0"/>
              <a:t> </a:t>
            </a:r>
            <a:r>
              <a:rPr lang="ru-RU" dirty="0" err="1"/>
              <a:t>holatga</a:t>
            </a:r>
            <a:r>
              <a:rPr lang="ru-RU" dirty="0"/>
              <a:t> </a:t>
            </a:r>
            <a:r>
              <a:rPr lang="ru-RU" dirty="0" err="1"/>
              <a:t>tushganda</a:t>
            </a:r>
            <a:r>
              <a:rPr lang="ru-RU" dirty="0"/>
              <a:t> </a:t>
            </a:r>
            <a:r>
              <a:rPr lang="ru-RU" dirty="0" err="1"/>
              <a:t>yorug‘lik</a:t>
            </a:r>
            <a:r>
              <a:rPr lang="ru-RU" dirty="0"/>
              <a:t> (</a:t>
            </a:r>
            <a:r>
              <a:rPr lang="ru-RU" dirty="0" err="1"/>
              <a:t>foton</a:t>
            </a:r>
            <a:r>
              <a:rPr lang="ru-RU" dirty="0"/>
              <a:t>) </a:t>
            </a:r>
            <a:r>
              <a:rPr lang="ru-RU" dirty="0" err="1"/>
              <a:t>chiqishi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sz="1100" dirty="0"/>
              <a:t>.</a:t>
            </a:r>
            <a:endParaRPr lang="ru-RU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201271"/>
            <a:ext cx="10131425" cy="4589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To‘qnashuvlar</a:t>
            </a:r>
            <a:r>
              <a:rPr lang="en-US" dirty="0"/>
              <a:t> (Scattering)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moddada</a:t>
            </a:r>
            <a:r>
              <a:rPr lang="en-US" dirty="0"/>
              <a:t> </a:t>
            </a:r>
            <a:r>
              <a:rPr lang="en-US" dirty="0" err="1"/>
              <a:t>harakatlanayotganda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to‘qnashadi</a:t>
            </a:r>
            <a:r>
              <a:rPr lang="en-US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Elastik</a:t>
            </a:r>
            <a:r>
              <a:rPr lang="en-US" dirty="0"/>
              <a:t> </a:t>
            </a:r>
            <a:r>
              <a:rPr lang="en-US" dirty="0" err="1"/>
              <a:t>to‘qnashuv</a:t>
            </a:r>
            <a:r>
              <a:rPr lang="en-US" dirty="0"/>
              <a:t> –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saqlanadi</a:t>
            </a:r>
            <a:r>
              <a:rPr lang="en-US" dirty="0"/>
              <a:t>,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yo‘nalish</a:t>
            </a:r>
            <a:r>
              <a:rPr lang="en-US" dirty="0"/>
              <a:t> </a:t>
            </a:r>
            <a:r>
              <a:rPr lang="en-US" dirty="0" err="1"/>
              <a:t>o‘zgaradi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Noelastik</a:t>
            </a:r>
            <a:r>
              <a:rPr lang="en-US" dirty="0"/>
              <a:t> </a:t>
            </a:r>
            <a:r>
              <a:rPr lang="en-US" dirty="0" err="1"/>
              <a:t>to‘qnashuv</a:t>
            </a:r>
            <a:r>
              <a:rPr lang="en-US" dirty="0"/>
              <a:t> – </a:t>
            </a:r>
            <a:r>
              <a:rPr lang="en-US" dirty="0" err="1"/>
              <a:t>energiyaning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atomlariga</a:t>
            </a:r>
            <a:r>
              <a:rPr lang="en-US" dirty="0"/>
              <a:t> </a:t>
            </a:r>
            <a:r>
              <a:rPr lang="en-US" dirty="0" err="1"/>
              <a:t>o'tadi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ionlashga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qo‘zg‘alishga</a:t>
            </a:r>
            <a:r>
              <a:rPr lang="en-US" dirty="0"/>
              <a:t> </a:t>
            </a:r>
            <a:r>
              <a:rPr lang="en-US" dirty="0" err="1"/>
              <a:t>sarflanadi</a:t>
            </a:r>
            <a:r>
              <a:rPr lang="en-US" dirty="0"/>
              <a:t>).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4. Bremsstrahlung (</a:t>
            </a:r>
            <a:r>
              <a:rPr lang="en-US" dirty="0" err="1"/>
              <a:t>Tormozlanish</a:t>
            </a:r>
            <a:r>
              <a:rPr lang="en-US" dirty="0"/>
              <a:t> </a:t>
            </a:r>
            <a:r>
              <a:rPr lang="en-US" dirty="0" err="1"/>
              <a:t>nurlanishi</a:t>
            </a:r>
            <a:r>
              <a:rPr lang="en-US" dirty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Agar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</a:t>
            </a:r>
            <a:r>
              <a:rPr lang="en-US" dirty="0"/>
              <a:t> (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)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yaqinidan</a:t>
            </a:r>
            <a:r>
              <a:rPr lang="en-US" dirty="0"/>
              <a:t> </a:t>
            </a:r>
            <a:r>
              <a:rPr lang="en-US" dirty="0" err="1"/>
              <a:t>o'tsa</a:t>
            </a:r>
            <a:r>
              <a:rPr lang="en-US" dirty="0"/>
              <a:t>,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tormozlanadi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Agar </a:t>
            </a:r>
            <a:r>
              <a:rPr lang="en-US" dirty="0" err="1"/>
              <a:t>zarra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moddadagi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reaksiyaga</a:t>
            </a:r>
            <a:r>
              <a:rPr lang="en-US" dirty="0"/>
              <a:t> </a:t>
            </a:r>
            <a:r>
              <a:rPr lang="en-US" dirty="0" err="1"/>
              <a:t>kirishib</a:t>
            </a:r>
            <a:r>
              <a:rPr lang="en-US" dirty="0"/>
              <a:t>,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706" y="0"/>
            <a:ext cx="10131425" cy="6257364"/>
          </a:xfrm>
        </p:spPr>
        <p:txBody>
          <a:bodyPr>
            <a:normAutofit/>
          </a:bodyPr>
          <a:lstStyle/>
          <a:p>
            <a:r>
              <a:rPr lang="en-US" sz="2000" dirty="0" err="1"/>
              <a:t>Zaryadlangan</a:t>
            </a:r>
            <a:r>
              <a:rPr lang="en-US" sz="2000" dirty="0"/>
              <a:t> </a:t>
            </a:r>
            <a:r>
              <a:rPr lang="en-US" sz="2000" dirty="0" err="1"/>
              <a:t>zarralarning</a:t>
            </a:r>
            <a:r>
              <a:rPr lang="en-US" sz="2000" dirty="0"/>
              <a:t> </a:t>
            </a:r>
            <a:r>
              <a:rPr lang="en-US" sz="2000" dirty="0" err="1"/>
              <a:t>o’zaro</a:t>
            </a:r>
            <a:r>
              <a:rPr lang="en-US" sz="2000" dirty="0"/>
              <a:t> </a:t>
            </a:r>
            <a:r>
              <a:rPr lang="en-US" sz="2000" dirty="0" err="1"/>
              <a:t>tasiri</a:t>
            </a:r>
            <a:r>
              <a:rPr lang="en-US" sz="2000" dirty="0"/>
              <a:t>. </a:t>
            </a:r>
            <a:r>
              <a:rPr lang="en-US" sz="2000" dirty="0" err="1"/>
              <a:t>Zaryadlangan</a:t>
            </a:r>
            <a:r>
              <a:rPr lang="en-US" sz="2000" dirty="0"/>
              <a:t> </a:t>
            </a:r>
            <a:r>
              <a:rPr lang="en-US" sz="2000" dirty="0" err="1"/>
              <a:t>zarralar</a:t>
            </a:r>
            <a:r>
              <a:rPr lang="en-US" sz="2000" dirty="0"/>
              <a:t>, </a:t>
            </a:r>
            <a:r>
              <a:rPr lang="en-US" sz="2000" dirty="0" err="1"/>
              <a:t>masalan</a:t>
            </a:r>
            <a:r>
              <a:rPr lang="en-US" sz="2000" dirty="0"/>
              <a:t>, </a:t>
            </a:r>
            <a:r>
              <a:rPr lang="en-US" sz="2000" dirty="0" err="1"/>
              <a:t>ionlar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, </a:t>
            </a:r>
            <a:r>
              <a:rPr lang="en-US" sz="2000" dirty="0" err="1"/>
              <a:t>moddalar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o’zaro</a:t>
            </a:r>
            <a:r>
              <a:rPr lang="en-US" sz="2000" dirty="0"/>
              <a:t> </a:t>
            </a:r>
            <a:r>
              <a:rPr lang="en-US" sz="2000" dirty="0" err="1"/>
              <a:t>tasir</a:t>
            </a:r>
            <a:r>
              <a:rPr lang="en-US" sz="2000" dirty="0"/>
              <a:t> </a:t>
            </a:r>
            <a:r>
              <a:rPr lang="en-US" sz="2000" dirty="0" err="1"/>
              <a:t>qilisgda</a:t>
            </a:r>
            <a:r>
              <a:rPr lang="en-US" sz="2000" dirty="0"/>
              <a:t> </a:t>
            </a:r>
            <a:r>
              <a:rPr lang="en-US" sz="2000" dirty="0" err="1"/>
              <a:t>muhim</a:t>
            </a:r>
            <a:r>
              <a:rPr lang="en-US" sz="2000" dirty="0"/>
              <a:t> </a:t>
            </a:r>
            <a:r>
              <a:rPr lang="en-US" sz="2000" dirty="0" err="1"/>
              <a:t>ro’l</a:t>
            </a:r>
            <a:r>
              <a:rPr lang="en-US" sz="2000" dirty="0"/>
              <a:t> </a:t>
            </a:r>
            <a:r>
              <a:rPr lang="en-US" sz="2000" dirty="0" err="1"/>
              <a:t>o’ynaydi</a:t>
            </a:r>
            <a:r>
              <a:rPr lang="en-US" sz="2000" dirty="0"/>
              <a:t>.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elektromagnit</a:t>
            </a:r>
            <a:r>
              <a:rPr lang="en-US" sz="2000" dirty="0"/>
              <a:t> </a:t>
            </a:r>
            <a:r>
              <a:rPr lang="en-US" sz="2000" dirty="0" err="1"/>
              <a:t>kuchlar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bir-biriga</a:t>
            </a:r>
            <a:r>
              <a:rPr lang="en-US" sz="2000" dirty="0"/>
              <a:t> </a:t>
            </a:r>
            <a:r>
              <a:rPr lang="en-US" sz="2000" dirty="0" err="1"/>
              <a:t>ta’sir</a:t>
            </a:r>
            <a:r>
              <a:rPr lang="en-US" sz="2000" dirty="0"/>
              <a:t> </a:t>
            </a:r>
            <a:r>
              <a:rPr lang="en-US" sz="2000" dirty="0" err="1"/>
              <a:t>etadi</a:t>
            </a:r>
            <a:r>
              <a:rPr lang="en-US" sz="2000" dirty="0"/>
              <a:t>. Bu </a:t>
            </a:r>
            <a:r>
              <a:rPr lang="en-US" sz="2000" dirty="0" err="1"/>
              <a:t>ta’sirlar</a:t>
            </a:r>
            <a:r>
              <a:rPr lang="en-US" sz="2000" dirty="0"/>
              <a:t> </a:t>
            </a:r>
            <a:r>
              <a:rPr lang="en-US" sz="2000" dirty="0" err="1"/>
              <a:t>kimyoviy</a:t>
            </a:r>
            <a:r>
              <a:rPr lang="en-US" sz="2000" dirty="0"/>
              <a:t> </a:t>
            </a:r>
            <a:r>
              <a:rPr lang="en-US" sz="2000" dirty="0" err="1"/>
              <a:t>reaksiyalar</a:t>
            </a:r>
            <a:r>
              <a:rPr lang="en-US" sz="2000" dirty="0"/>
              <a:t>, </a:t>
            </a:r>
            <a:r>
              <a:rPr lang="en-US" sz="2000" dirty="0" err="1"/>
              <a:t>fizikaviy</a:t>
            </a:r>
            <a:r>
              <a:rPr lang="en-US" sz="2000" dirty="0"/>
              <a:t> </a:t>
            </a:r>
            <a:r>
              <a:rPr lang="en-US" sz="2000" dirty="0" err="1"/>
              <a:t>o’zgarishlar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jarayonlar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muhimdir</a:t>
            </a:r>
            <a:r>
              <a:rPr lang="en-US" sz="2000" dirty="0"/>
              <a:t>. </a:t>
            </a:r>
            <a:r>
              <a:rPr lang="en-US" sz="2000" dirty="0" err="1"/>
              <a:t>Zarralarning</a:t>
            </a:r>
            <a:r>
              <a:rPr lang="en-US" sz="2000" dirty="0"/>
              <a:t> </a:t>
            </a:r>
            <a:r>
              <a:rPr lang="en-US" sz="2000" dirty="0" err="1"/>
              <a:t>zaryadi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harakati</a:t>
            </a:r>
            <a:r>
              <a:rPr lang="en-US" sz="2000" dirty="0"/>
              <a:t> </a:t>
            </a:r>
            <a:r>
              <a:rPr lang="en-US" sz="2000" dirty="0" err="1"/>
              <a:t>ularning</a:t>
            </a:r>
            <a:r>
              <a:rPr lang="en-US" sz="2000" dirty="0"/>
              <a:t> </a:t>
            </a:r>
            <a:r>
              <a:rPr lang="en-US" sz="2000" dirty="0" err="1"/>
              <a:t>moddalar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o’zaro</a:t>
            </a:r>
            <a:r>
              <a:rPr lang="en-US" sz="2000" dirty="0"/>
              <a:t> </a:t>
            </a:r>
            <a:r>
              <a:rPr lang="en-US" sz="2000" dirty="0" err="1"/>
              <a:t>ta’sirini</a:t>
            </a:r>
            <a:r>
              <a:rPr lang="en-US" sz="2000" dirty="0"/>
              <a:t> </a:t>
            </a:r>
            <a:r>
              <a:rPr lang="en-US" sz="2000" dirty="0" err="1"/>
              <a:t>belgilaydi</a:t>
            </a:r>
            <a:r>
              <a:rPr lang="en-US" sz="2000" dirty="0"/>
              <a:t>.</a:t>
            </a:r>
            <a:endParaRPr lang="en-US" sz="2000" dirty="0"/>
          </a:p>
          <a:p>
            <a:r>
              <a:rPr lang="en-US" sz="2000" dirty="0" err="1"/>
              <a:t>Zaryadlangan</a:t>
            </a:r>
            <a:r>
              <a:rPr lang="en-US" sz="2000" dirty="0"/>
              <a:t> </a:t>
            </a:r>
            <a:r>
              <a:rPr lang="en-US" sz="2000" dirty="0" err="1"/>
              <a:t>zarralar</a:t>
            </a:r>
            <a:r>
              <a:rPr lang="en-US" sz="2000" dirty="0"/>
              <a:t> </a:t>
            </a:r>
            <a:r>
              <a:rPr lang="en-US" sz="2000" dirty="0" err="1"/>
              <a:t>kimyoviy</a:t>
            </a:r>
            <a:r>
              <a:rPr lang="en-US" sz="2000" dirty="0"/>
              <a:t> </a:t>
            </a:r>
            <a:r>
              <a:rPr lang="en-US" sz="2000" dirty="0" err="1"/>
              <a:t>muhitni</a:t>
            </a:r>
            <a:r>
              <a:rPr lang="en-US" sz="2000" dirty="0"/>
              <a:t> </a:t>
            </a:r>
            <a:r>
              <a:rPr lang="en-US" sz="2000" dirty="0" err="1"/>
              <a:t>o’zgartirib</a:t>
            </a:r>
            <a:r>
              <a:rPr lang="en-US" sz="2000" dirty="0"/>
              <a:t> , </a:t>
            </a:r>
            <a:r>
              <a:rPr lang="en-US" sz="2000" dirty="0" err="1"/>
              <a:t>reaksiya</a:t>
            </a:r>
            <a:r>
              <a:rPr lang="en-US" sz="2000" dirty="0"/>
              <a:t> </a:t>
            </a:r>
            <a:r>
              <a:rPr lang="en-US" sz="2000" dirty="0" err="1"/>
              <a:t>mexanizimlarini</a:t>
            </a:r>
            <a:r>
              <a:rPr lang="en-US" sz="2000" dirty="0"/>
              <a:t> </a:t>
            </a:r>
            <a:r>
              <a:rPr lang="en-US" sz="2000" dirty="0" err="1"/>
              <a:t>o’zgartirish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yangi</a:t>
            </a:r>
            <a:r>
              <a:rPr lang="en-US" sz="2000" dirty="0"/>
              <a:t> </a:t>
            </a:r>
            <a:r>
              <a:rPr lang="en-US" sz="2000" dirty="0" err="1"/>
              <a:t>materiallar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maxsulotlarni</a:t>
            </a:r>
            <a:r>
              <a:rPr lang="en-US" sz="2000" dirty="0"/>
              <a:t> </a:t>
            </a:r>
            <a:r>
              <a:rPr lang="en-US" sz="2000" dirty="0" err="1"/>
              <a:t>olish</a:t>
            </a:r>
            <a:r>
              <a:rPr lang="en-US" sz="2000" dirty="0"/>
              <a:t> </a:t>
            </a:r>
            <a:r>
              <a:rPr lang="en-US" sz="2000" dirty="0" err="1"/>
              <a:t>imkonini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 Bu </a:t>
            </a:r>
            <a:r>
              <a:rPr lang="en-US" sz="2000" dirty="0" err="1"/>
              <a:t>jarayonlar</a:t>
            </a:r>
            <a:r>
              <a:rPr lang="en-US" sz="2000" dirty="0"/>
              <a:t> </a:t>
            </a:r>
            <a:r>
              <a:rPr lang="en-US" sz="2000" dirty="0" err="1"/>
              <a:t>zamonaviy</a:t>
            </a:r>
            <a:r>
              <a:rPr lang="en-US" sz="2000" dirty="0"/>
              <a:t> </a:t>
            </a:r>
            <a:r>
              <a:rPr lang="en-US" sz="2000" dirty="0" err="1"/>
              <a:t>kimyo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materialshunoslikda</a:t>
            </a:r>
            <a:r>
              <a:rPr lang="en-US" sz="2000" dirty="0"/>
              <a:t> </a:t>
            </a:r>
            <a:r>
              <a:rPr lang="en-US" sz="2000" dirty="0" err="1"/>
              <a:t>keng</a:t>
            </a:r>
            <a:r>
              <a:rPr lang="en-US" sz="2000" dirty="0"/>
              <a:t> </a:t>
            </a:r>
            <a:r>
              <a:rPr lang="en-US" sz="2000" dirty="0" err="1"/>
              <a:t>qo’llaniladi</a:t>
            </a:r>
            <a:r>
              <a:rPr lang="en-US" sz="2000" dirty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AMALIY QO’LLANILISHI.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5801" y="2403524"/>
            <a:ext cx="10131425" cy="280295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0</TotalTime>
  <Words>3115</Words>
  <Application>WPS Presentation</Application>
  <PresentationFormat>Широкоэкранный</PresentationFormat>
  <Paragraphs>55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SimSun</vt:lpstr>
      <vt:lpstr>Wingdings</vt:lpstr>
      <vt:lpstr>Arial</vt:lpstr>
      <vt:lpstr>Calibri Light</vt:lpstr>
      <vt:lpstr>Calibri</vt:lpstr>
      <vt:lpstr>Microsoft YaHei</vt:lpstr>
      <vt:lpstr>Arial Unicode MS</vt:lpstr>
      <vt:lpstr>Небесная</vt:lpstr>
      <vt:lpstr>ZARYATLANGAN ZARRALARNING M0DDALAR BILAN O’ZARO TASIRI</vt:lpstr>
      <vt:lpstr>REJA:</vt:lpstr>
      <vt:lpstr>Zaryadlangan zarra</vt:lpstr>
      <vt:lpstr>PowerPoint 演示文稿</vt:lpstr>
      <vt:lpstr>Ionlashtiruvchi ta'sir – zarralar atomlardan   elektronni tortib olib, ion hosil qiladi.  Yutilish (absorbsiyalanish) – zarralar   energiyasini modda atomlariga beradi.   Sekinlashuv – zarralar modda ichida   harakatlanarkan, energiyasining bir qismini   yo‘qotadi.</vt:lpstr>
      <vt:lpstr>PowerPoint 演示文稿</vt:lpstr>
      <vt:lpstr>PowerPoint 演示文稿</vt:lpstr>
      <vt:lpstr>PowerPoint 演示文稿</vt:lpstr>
      <vt:lpstr>AMALIY QO’LLANILISHI.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ZARYATLANGAN ZARRALARNING M0DDALAR BILAN O’ZARO TASIRI</dc:title>
  <dc:creator>Lenovo</dc:creator>
  <cp:lastModifiedBy>Xurshidbek</cp:lastModifiedBy>
  <cp:revision>14</cp:revision>
  <dcterms:created xsi:type="dcterms:W3CDTF">2025-04-08T10:50:00Z</dcterms:created>
  <dcterms:modified xsi:type="dcterms:W3CDTF">2025-09-09T19:41:24Z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9B8A3E58A0444CE1998477469506FCD4_13</vt:lpwstr>
  </property>
  <property fmtid="{D5CDD505-2E9C-101B-9397-08002B2CF9AE}" pid="3" name="KSOProductBuildVer">
    <vt:lpwstr>1033-12.2.0.21546</vt:lpwstr>
  </property>
</Properties>
</file>