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97" r:id="rId3"/>
    <p:sldId id="257" r:id="rId4"/>
    <p:sldId id="279" r:id="rId5"/>
    <p:sldId id="260" r:id="rId6"/>
    <p:sldId id="280" r:id="rId7"/>
    <p:sldId id="261" r:id="rId8"/>
    <p:sldId id="281" r:id="rId9"/>
    <p:sldId id="275" r:id="rId10"/>
    <p:sldId id="277" r:id="rId11"/>
    <p:sldId id="278" r:id="rId12"/>
    <p:sldId id="287" r:id="rId13"/>
    <p:sldId id="266" r:id="rId14"/>
    <p:sldId id="276" r:id="rId15"/>
    <p:sldId id="284" r:id="rId16"/>
    <p:sldId id="267" r:id="rId17"/>
    <p:sldId id="291" r:id="rId18"/>
    <p:sldId id="292" r:id="rId19"/>
    <p:sldId id="294" r:id="rId20"/>
    <p:sldId id="296" r:id="rId21"/>
    <p:sldId id="298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135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88D3FE5-E460-47FB-8794-EF34545D0B66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E443F43-D967-4598-929C-5A2DC08BDA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3FE5-E460-47FB-8794-EF34545D0B66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3F43-D967-4598-929C-5A2DC08BDA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3FE5-E460-47FB-8794-EF34545D0B66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3F43-D967-4598-929C-5A2DC08BDA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3FE5-E460-47FB-8794-EF34545D0B66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3F43-D967-4598-929C-5A2DC08BDA3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3FE5-E460-47FB-8794-EF34545D0B66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3F43-D967-4598-929C-5A2DC08BDA3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3FE5-E460-47FB-8794-EF34545D0B66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3F43-D967-4598-929C-5A2DC08BDA3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3FE5-E460-47FB-8794-EF34545D0B66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3F43-D967-4598-929C-5A2DC08BDA3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3FE5-E460-47FB-8794-EF34545D0B66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3F43-D967-4598-929C-5A2DC08BDA33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3FE5-E460-47FB-8794-EF34545D0B66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3F43-D967-4598-929C-5A2DC08BDA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388D3FE5-E460-47FB-8794-EF34545D0B66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3F43-D967-4598-929C-5A2DC08BDA3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415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8D3FE5-E460-47FB-8794-EF34545D0B66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443F43-D967-4598-929C-5A2DC08BDA3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/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/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/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/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388D3FE5-E460-47FB-8794-EF34545D0B66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E443F43-D967-4598-929C-5A2DC08BDA3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 panose="05040102010807070707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665" indent="-228600" algn="l" rtl="0" eaLnBrk="1" latinLnBrk="0" hangingPunct="1">
        <a:spcBef>
          <a:spcPts val="325"/>
        </a:spcBef>
        <a:buClr>
          <a:schemeClr val="accent1"/>
        </a:buClr>
        <a:buFont typeface="Verdana" panose="020B0604030504040204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790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 panose="05020102010507070707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720638"/>
            <a:ext cx="6912768" cy="17083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Ionlashtiruvchi  nurlanishlarning biologik ta’siri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417608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ru-RU" sz="2800" dirty="0" err="1"/>
              <a:t>Eshpulatova</a:t>
            </a:r>
            <a:r>
              <a:rPr lang="en-US" altLang="ru-RU" sz="2800" dirty="0"/>
              <a:t> </a:t>
            </a:r>
            <a:r>
              <a:rPr lang="en-US" altLang="ru-RU" sz="2800" dirty="0" err="1"/>
              <a:t>Gavhar</a:t>
            </a:r>
            <a:endParaRPr lang="en-US" altLang="ru-RU" sz="2800" dirty="0"/>
          </a:p>
          <a:p>
            <a:pPr algn="ctr"/>
            <a:r>
              <a:rPr lang="en-US" altLang="ru-RU" sz="2800" dirty="0" err="1"/>
              <a:t>Eshniyozova</a:t>
            </a:r>
            <a:r>
              <a:rPr lang="en-US" altLang="ru-RU" sz="2800" dirty="0"/>
              <a:t> </a:t>
            </a:r>
            <a:r>
              <a:rPr lang="en-US" altLang="ru-RU" sz="2800" dirty="0" err="1"/>
              <a:t>Nodira</a:t>
            </a:r>
            <a:endParaRPr lang="en-US" altLang="ru-R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457825"/>
          </a:xfrm>
        </p:spPr>
        <p:txBody>
          <a:bodyPr>
            <a:normAutofit/>
          </a:bodyPr>
          <a:lstStyle/>
          <a:p>
            <a:pPr marL="109855" indent="0" algn="ctr">
              <a:buNone/>
            </a:pPr>
            <a:r>
              <a:rPr lang="en-US" sz="2000" b="1" dirty="0" err="1"/>
              <a:t>Ionlashtiruvchi</a:t>
            </a:r>
            <a:r>
              <a:rPr lang="en-US" sz="2000" b="1" dirty="0"/>
              <a:t> </a:t>
            </a:r>
            <a:r>
              <a:rPr lang="en-US" sz="2000" b="1" dirty="0" err="1"/>
              <a:t>nurlanish</a:t>
            </a:r>
            <a:r>
              <a:rPr lang="en-US" sz="2000" b="1" dirty="0"/>
              <a:t> </a:t>
            </a:r>
            <a:r>
              <a:rPr lang="en-US" sz="2000" b="1" dirty="0" err="1"/>
              <a:t>biologik</a:t>
            </a:r>
            <a:r>
              <a:rPr lang="en-US" sz="2000" b="1" dirty="0"/>
              <a:t> </a:t>
            </a:r>
            <a:r>
              <a:rPr lang="en-US" sz="2000" b="1" dirty="0" err="1"/>
              <a:t>ta'siri</a:t>
            </a:r>
            <a:endParaRPr lang="en-US" sz="2000" b="1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 err="1"/>
              <a:t>Ionlashtiruvchi</a:t>
            </a:r>
            <a:r>
              <a:rPr lang="en-US" sz="1600" dirty="0"/>
              <a:t> </a:t>
            </a:r>
            <a:r>
              <a:rPr lang="en-US" sz="1600" dirty="0" err="1"/>
              <a:t>nurlanish</a:t>
            </a:r>
            <a:r>
              <a:rPr lang="en-US" sz="1600" dirty="0"/>
              <a:t> </a:t>
            </a:r>
            <a:r>
              <a:rPr lang="en-US" sz="1600" dirty="0" err="1"/>
              <a:t>biologik</a:t>
            </a:r>
            <a:r>
              <a:rPr lang="en-US" sz="1600" dirty="0"/>
              <a:t> </a:t>
            </a:r>
            <a:r>
              <a:rPr lang="en-US" sz="1600" dirty="0" err="1"/>
              <a:t>ta'siri</a:t>
            </a:r>
            <a:r>
              <a:rPr lang="en-US" sz="1600" dirty="0"/>
              <a:t> </a:t>
            </a:r>
            <a:r>
              <a:rPr lang="en-US" sz="1600" dirty="0" err="1"/>
              <a:t>organizmning</a:t>
            </a:r>
            <a:r>
              <a:rPr lang="en-US" sz="1600" dirty="0"/>
              <a:t> </a:t>
            </a:r>
            <a:r>
              <a:rPr lang="en-US" sz="1600" dirty="0" err="1"/>
              <a:t>tuzilishi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faoliyatiga</a:t>
            </a:r>
            <a:r>
              <a:rPr lang="en-US" sz="1600" dirty="0"/>
              <a:t> </a:t>
            </a:r>
            <a:r>
              <a:rPr lang="en-US" sz="1600" dirty="0" err="1"/>
              <a:t>katta</a:t>
            </a:r>
            <a:r>
              <a:rPr lang="en-US" sz="1600" dirty="0"/>
              <a:t> </a:t>
            </a:r>
            <a:r>
              <a:rPr lang="en-US" sz="1600" dirty="0" err="1"/>
              <a:t>ta'sir</a:t>
            </a:r>
            <a:r>
              <a:rPr lang="en-US" sz="1600" dirty="0"/>
              <a:t> </a:t>
            </a:r>
            <a:r>
              <a:rPr lang="en-US" sz="1600" dirty="0" err="1"/>
              <a:t>ko'rsatishi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. </a:t>
            </a:r>
            <a:r>
              <a:rPr lang="en-US" sz="1600" dirty="0" err="1"/>
              <a:t>Ionlashtiruvchi</a:t>
            </a:r>
            <a:r>
              <a:rPr lang="en-US" sz="1600" dirty="0"/>
              <a:t> </a:t>
            </a:r>
            <a:r>
              <a:rPr lang="en-US" sz="1600" dirty="0" err="1"/>
              <a:t>nurlanish</a:t>
            </a:r>
            <a:r>
              <a:rPr lang="en-US" sz="1600" dirty="0"/>
              <a:t>, </a:t>
            </a:r>
            <a:r>
              <a:rPr lang="en-US" sz="1600" dirty="0" err="1"/>
              <a:t>masalan</a:t>
            </a:r>
            <a:r>
              <a:rPr lang="en-US" sz="1600" dirty="0"/>
              <a:t>, </a:t>
            </a:r>
            <a:r>
              <a:rPr lang="en-US" sz="1600" dirty="0" err="1"/>
              <a:t>rentgen</a:t>
            </a:r>
            <a:r>
              <a:rPr lang="en-US" sz="1600" dirty="0"/>
              <a:t> </a:t>
            </a:r>
            <a:r>
              <a:rPr lang="en-US" sz="1600" dirty="0" err="1"/>
              <a:t>nurlari</a:t>
            </a:r>
            <a:r>
              <a:rPr lang="en-US" sz="1600" dirty="0"/>
              <a:t>, gamma </a:t>
            </a:r>
            <a:r>
              <a:rPr lang="en-US" sz="1600" dirty="0" err="1"/>
              <a:t>nurlari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beta </a:t>
            </a:r>
            <a:r>
              <a:rPr lang="en-US" sz="1600" dirty="0" err="1"/>
              <a:t>zarrachalari</a:t>
            </a:r>
            <a:r>
              <a:rPr lang="en-US" sz="1600" dirty="0"/>
              <a:t> </a:t>
            </a:r>
            <a:r>
              <a:rPr lang="en-US" sz="1600" dirty="0" err="1"/>
              <a:t>kabi</a:t>
            </a:r>
            <a:r>
              <a:rPr lang="en-US" sz="1600" dirty="0"/>
              <a:t> 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energiyali</a:t>
            </a:r>
            <a:r>
              <a:rPr lang="en-US" sz="1600" dirty="0"/>
              <a:t> </a:t>
            </a:r>
            <a:r>
              <a:rPr lang="en-US" sz="1600" dirty="0" err="1"/>
              <a:t>elektromagnit</a:t>
            </a:r>
            <a:r>
              <a:rPr lang="en-US" sz="1600" dirty="0"/>
              <a:t> </a:t>
            </a:r>
            <a:r>
              <a:rPr lang="en-US" sz="1600" dirty="0" err="1"/>
              <a:t>to'lqinlari</a:t>
            </a:r>
            <a:r>
              <a:rPr lang="en-US" sz="1600" dirty="0"/>
              <a:t> </a:t>
            </a:r>
            <a:r>
              <a:rPr lang="en-US" sz="1600" dirty="0" err="1"/>
              <a:t>yoki</a:t>
            </a:r>
            <a:r>
              <a:rPr lang="en-US" sz="1600" dirty="0"/>
              <a:t> </a:t>
            </a:r>
            <a:r>
              <a:rPr lang="en-US" sz="1600" dirty="0" err="1"/>
              <a:t>zarrachalar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bog'liq</a:t>
            </a:r>
            <a:r>
              <a:rPr lang="en-US" sz="1600" dirty="0"/>
              <a:t> </a:t>
            </a:r>
            <a:r>
              <a:rPr lang="en-US" sz="1600" dirty="0" err="1"/>
              <a:t>bo'lib</a:t>
            </a:r>
            <a:r>
              <a:rPr lang="en-US" sz="1600" dirty="0"/>
              <a:t>, </a:t>
            </a:r>
            <a:r>
              <a:rPr lang="en-US" sz="1600" dirty="0" err="1"/>
              <a:t>ularning</a:t>
            </a:r>
            <a:r>
              <a:rPr lang="en-US" sz="1600" dirty="0"/>
              <a:t> </a:t>
            </a:r>
            <a:r>
              <a:rPr lang="en-US" sz="1600" dirty="0" err="1"/>
              <a:t>organizmga</a:t>
            </a:r>
            <a:r>
              <a:rPr lang="en-US" sz="1600" dirty="0"/>
              <a:t> </a:t>
            </a:r>
            <a:r>
              <a:rPr lang="en-US" sz="1600" dirty="0" err="1"/>
              <a:t>ta'siri</a:t>
            </a:r>
            <a:r>
              <a:rPr lang="en-US" sz="1600" dirty="0"/>
              <a:t> </a:t>
            </a:r>
            <a:r>
              <a:rPr lang="en-US" sz="1600" dirty="0" err="1"/>
              <a:t>quyidagi</a:t>
            </a:r>
            <a:r>
              <a:rPr lang="en-US" sz="1600" dirty="0"/>
              <a:t> </a:t>
            </a:r>
            <a:r>
              <a:rPr lang="en-US" sz="1600" dirty="0" err="1"/>
              <a:t>asosiy</a:t>
            </a:r>
            <a:r>
              <a:rPr lang="en-US" sz="1600" dirty="0"/>
              <a:t> </a:t>
            </a:r>
            <a:r>
              <a:rPr lang="en-US" sz="1600" dirty="0" err="1"/>
              <a:t>jihatlarni</a:t>
            </a:r>
            <a:r>
              <a:rPr lang="en-US" sz="1600" dirty="0"/>
              <a:t> </a:t>
            </a:r>
            <a:r>
              <a:rPr lang="en-US" sz="1600" dirty="0" err="1"/>
              <a:t>o'z</a:t>
            </a:r>
            <a:r>
              <a:rPr lang="en-US" sz="1600" dirty="0"/>
              <a:t> </a:t>
            </a:r>
            <a:r>
              <a:rPr lang="en-US" sz="1600" dirty="0" err="1"/>
              <a:t>ichiga</a:t>
            </a:r>
            <a:r>
              <a:rPr lang="en-US" sz="1600" dirty="0"/>
              <a:t> </a:t>
            </a:r>
            <a:r>
              <a:rPr lang="en-US" sz="1600" dirty="0" err="1"/>
              <a:t>oladi</a:t>
            </a:r>
            <a:r>
              <a:rPr lang="en-US" sz="1600" dirty="0"/>
              <a:t>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/>
              <a:t>1. </a:t>
            </a:r>
            <a:r>
              <a:rPr lang="en-US" sz="1600" dirty="0" err="1"/>
              <a:t>Hujayra</a:t>
            </a:r>
            <a:r>
              <a:rPr lang="en-US" sz="1600" dirty="0"/>
              <a:t> </a:t>
            </a:r>
            <a:r>
              <a:rPr lang="en-US" sz="1600" dirty="0" err="1"/>
              <a:t>zararlanishi</a:t>
            </a:r>
            <a:r>
              <a:rPr lang="en-US" sz="1600" dirty="0"/>
              <a:t>: </a:t>
            </a:r>
            <a:r>
              <a:rPr lang="en-US" sz="1600" dirty="0" err="1"/>
              <a:t>Ionlashtiruvchi</a:t>
            </a:r>
            <a:r>
              <a:rPr lang="en-US" sz="1600" dirty="0"/>
              <a:t> </a:t>
            </a:r>
            <a:r>
              <a:rPr lang="en-US" sz="1600" dirty="0" err="1"/>
              <a:t>nurlanish</a:t>
            </a:r>
            <a:r>
              <a:rPr lang="en-US" sz="1600" dirty="0"/>
              <a:t> </a:t>
            </a:r>
            <a:r>
              <a:rPr lang="en-US" sz="1600" dirty="0" err="1"/>
              <a:t>hujayralar</a:t>
            </a:r>
            <a:r>
              <a:rPr lang="en-US" sz="1600" dirty="0"/>
              <a:t> </a:t>
            </a:r>
            <a:r>
              <a:rPr lang="en-US" sz="1600" dirty="0" err="1"/>
              <a:t>ichidagi</a:t>
            </a:r>
            <a:r>
              <a:rPr lang="en-US" sz="1600" dirty="0"/>
              <a:t> </a:t>
            </a:r>
            <a:r>
              <a:rPr lang="en-US" sz="1600" dirty="0" err="1"/>
              <a:t>molekulalarni</a:t>
            </a:r>
            <a:r>
              <a:rPr lang="en-US" sz="1600" dirty="0"/>
              <a:t> </a:t>
            </a:r>
            <a:r>
              <a:rPr lang="en-US" sz="1600" dirty="0" err="1"/>
              <a:t>ionlashtirib</a:t>
            </a:r>
            <a:r>
              <a:rPr lang="en-US" sz="1600" dirty="0"/>
              <a:t>, </a:t>
            </a:r>
            <a:r>
              <a:rPr lang="en-US" sz="1600" dirty="0" err="1"/>
              <a:t>ularning</a:t>
            </a:r>
            <a:r>
              <a:rPr lang="en-US" sz="1600" dirty="0"/>
              <a:t> </a:t>
            </a:r>
            <a:r>
              <a:rPr lang="en-US" sz="1600" dirty="0" err="1"/>
              <a:t>strukturasini</a:t>
            </a:r>
            <a:r>
              <a:rPr lang="en-US" sz="1600" dirty="0"/>
              <a:t> </a:t>
            </a:r>
            <a:r>
              <a:rPr lang="en-US" sz="1600" dirty="0" err="1"/>
              <a:t>o'zgartirishi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. Bu, </a:t>
            </a:r>
            <a:r>
              <a:rPr lang="en-US" sz="1600" dirty="0" err="1"/>
              <a:t>o'z</a:t>
            </a:r>
            <a:r>
              <a:rPr lang="en-US" sz="1600" dirty="0"/>
              <a:t> </a:t>
            </a:r>
            <a:r>
              <a:rPr lang="en-US" sz="1600" dirty="0" err="1"/>
              <a:t>navbatida</a:t>
            </a:r>
            <a:r>
              <a:rPr lang="en-US" sz="1600" dirty="0"/>
              <a:t>, DNK </a:t>
            </a:r>
            <a:r>
              <a:rPr lang="en-US" sz="1600" dirty="0" err="1"/>
              <a:t>ning</a:t>
            </a:r>
            <a:r>
              <a:rPr lang="en-US" sz="1600" dirty="0"/>
              <a:t> </a:t>
            </a:r>
            <a:r>
              <a:rPr lang="en-US" sz="1600" dirty="0" err="1"/>
              <a:t>buzilishiga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hujayralarning</a:t>
            </a:r>
            <a:r>
              <a:rPr lang="en-US" sz="1600" dirty="0"/>
              <a:t> normal </a:t>
            </a:r>
            <a:r>
              <a:rPr lang="en-US" sz="1600" dirty="0" err="1"/>
              <a:t>faoliyatining</a:t>
            </a:r>
            <a:r>
              <a:rPr lang="en-US" sz="1600" dirty="0"/>
              <a:t> </a:t>
            </a:r>
            <a:r>
              <a:rPr lang="en-US" sz="1600" dirty="0" err="1"/>
              <a:t>buzilishiga</a:t>
            </a:r>
            <a:r>
              <a:rPr lang="en-US" sz="1600" dirty="0"/>
              <a:t> </a:t>
            </a:r>
            <a:r>
              <a:rPr lang="en-US" sz="1600" dirty="0" err="1"/>
              <a:t>olib</a:t>
            </a:r>
            <a:r>
              <a:rPr lang="en-US" sz="1600" dirty="0"/>
              <a:t> </a:t>
            </a:r>
            <a:r>
              <a:rPr lang="en-US" sz="1600" dirty="0" err="1"/>
              <a:t>keladi</a:t>
            </a:r>
            <a:r>
              <a:rPr lang="en-US" sz="1600" dirty="0"/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/>
              <a:t>2. </a:t>
            </a:r>
            <a:r>
              <a:rPr lang="en-US" sz="1600" dirty="0" err="1"/>
              <a:t>Genetik</a:t>
            </a:r>
            <a:r>
              <a:rPr lang="en-US" sz="1600" dirty="0"/>
              <a:t> </a:t>
            </a:r>
            <a:r>
              <a:rPr lang="en-US" sz="1600" dirty="0" err="1"/>
              <a:t>mutatsiyalar</a:t>
            </a:r>
            <a:r>
              <a:rPr lang="en-US" sz="1600" dirty="0"/>
              <a:t>: DNK </a:t>
            </a:r>
            <a:r>
              <a:rPr lang="en-US" sz="1600" dirty="0" err="1"/>
              <a:t>ning</a:t>
            </a:r>
            <a:r>
              <a:rPr lang="en-US" sz="1600" dirty="0"/>
              <a:t> </a:t>
            </a:r>
            <a:r>
              <a:rPr lang="en-US" sz="1600" dirty="0" err="1"/>
              <a:t>ionlashtiruvchi</a:t>
            </a:r>
            <a:r>
              <a:rPr lang="en-US" sz="1600" dirty="0"/>
              <a:t> </a:t>
            </a:r>
            <a:r>
              <a:rPr lang="en-US" sz="1600" dirty="0" err="1"/>
              <a:t>nurlanish</a:t>
            </a:r>
            <a:r>
              <a:rPr lang="en-US" sz="1600" dirty="0"/>
              <a:t> </a:t>
            </a:r>
            <a:r>
              <a:rPr lang="en-US" sz="1600" dirty="0" err="1"/>
              <a:t>ta'sirida</a:t>
            </a:r>
            <a:r>
              <a:rPr lang="en-US" sz="1600" dirty="0"/>
              <a:t> </a:t>
            </a:r>
            <a:r>
              <a:rPr lang="en-US" sz="1600" dirty="0" err="1"/>
              <a:t>o'zgarishi</a:t>
            </a:r>
            <a:r>
              <a:rPr lang="en-US" sz="1600" dirty="0"/>
              <a:t> </a:t>
            </a:r>
            <a:r>
              <a:rPr lang="en-US" sz="1600" dirty="0" err="1"/>
              <a:t>genetik</a:t>
            </a:r>
            <a:r>
              <a:rPr lang="en-US" sz="1600" dirty="0"/>
              <a:t> </a:t>
            </a:r>
            <a:r>
              <a:rPr lang="en-US" sz="1600" dirty="0" err="1"/>
              <a:t>mutatsiyalarga</a:t>
            </a:r>
            <a:r>
              <a:rPr lang="en-US" sz="1600" dirty="0"/>
              <a:t> </a:t>
            </a:r>
            <a:r>
              <a:rPr lang="en-US" sz="1600" dirty="0" err="1"/>
              <a:t>sabab</a:t>
            </a:r>
            <a:r>
              <a:rPr lang="en-US" sz="1600" dirty="0"/>
              <a:t> </a:t>
            </a:r>
            <a:r>
              <a:rPr lang="en-US" sz="1600" dirty="0" err="1"/>
              <a:t>bo'lishi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. Bu </a:t>
            </a:r>
            <a:r>
              <a:rPr lang="en-US" sz="1600" dirty="0" err="1"/>
              <a:t>mutatsiyalar</a:t>
            </a:r>
            <a:r>
              <a:rPr lang="en-US" sz="1600" dirty="0"/>
              <a:t> </a:t>
            </a:r>
            <a:r>
              <a:rPr lang="en-US" sz="1600" dirty="0" err="1"/>
              <a:t>keyinchalik</a:t>
            </a:r>
            <a:r>
              <a:rPr lang="en-US" sz="1600" dirty="0"/>
              <a:t> </a:t>
            </a:r>
            <a:r>
              <a:rPr lang="en-US" sz="1600" dirty="0" err="1"/>
              <a:t>saraton</a:t>
            </a:r>
            <a:r>
              <a:rPr lang="en-US" sz="1600" dirty="0"/>
              <a:t> </a:t>
            </a:r>
            <a:r>
              <a:rPr lang="en-US" sz="1600" dirty="0" err="1"/>
              <a:t>kabi</a:t>
            </a:r>
            <a:r>
              <a:rPr lang="en-US" sz="1600" dirty="0"/>
              <a:t> </a:t>
            </a:r>
            <a:r>
              <a:rPr lang="en-US" sz="1600" dirty="0" err="1"/>
              <a:t>kasalliklarning</a:t>
            </a:r>
            <a:r>
              <a:rPr lang="en-US" sz="1600" dirty="0"/>
              <a:t> </a:t>
            </a:r>
            <a:r>
              <a:rPr lang="en-US" sz="1600" dirty="0" err="1"/>
              <a:t>rivojlanishiga</a:t>
            </a:r>
            <a:r>
              <a:rPr lang="en-US" sz="1600" dirty="0"/>
              <a:t> </a:t>
            </a:r>
            <a:r>
              <a:rPr lang="en-US" sz="1600" dirty="0" err="1"/>
              <a:t>olib</a:t>
            </a:r>
            <a:r>
              <a:rPr lang="en-US" sz="1600" dirty="0"/>
              <a:t> </a:t>
            </a:r>
            <a:r>
              <a:rPr lang="en-US" sz="1600" dirty="0" err="1"/>
              <a:t>kelishi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.</a:t>
            </a:r>
          </a:p>
          <a:p>
            <a:pPr marL="109855" indent="0" algn="just"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/>
              <a:t>3. </a:t>
            </a:r>
            <a:r>
              <a:rPr lang="en-US" sz="1600" dirty="0" err="1"/>
              <a:t>Oqsil</a:t>
            </a:r>
            <a:r>
              <a:rPr lang="en-US" sz="1600" dirty="0"/>
              <a:t> </a:t>
            </a:r>
            <a:r>
              <a:rPr lang="en-US" sz="1600" dirty="0" err="1"/>
              <a:t>sintezining</a:t>
            </a:r>
            <a:r>
              <a:rPr lang="en-US" sz="1600" dirty="0"/>
              <a:t> </a:t>
            </a:r>
            <a:r>
              <a:rPr lang="en-US" sz="1600" dirty="0" err="1"/>
              <a:t>buzilishi</a:t>
            </a:r>
            <a:r>
              <a:rPr lang="en-US" sz="1600" dirty="0"/>
              <a:t>: </a:t>
            </a:r>
            <a:r>
              <a:rPr lang="en-US" sz="1600" dirty="0" err="1"/>
              <a:t>Ionlashtiruvchi</a:t>
            </a:r>
            <a:r>
              <a:rPr lang="en-US" sz="1600" dirty="0"/>
              <a:t> </a:t>
            </a:r>
            <a:r>
              <a:rPr lang="en-US" sz="1600" dirty="0" err="1"/>
              <a:t>nurlanish</a:t>
            </a:r>
            <a:r>
              <a:rPr lang="en-US" sz="1600" dirty="0"/>
              <a:t> </a:t>
            </a:r>
            <a:r>
              <a:rPr lang="en-US" sz="1600" dirty="0" err="1"/>
              <a:t>oqsillarni</a:t>
            </a:r>
            <a:r>
              <a:rPr lang="en-US" sz="1600" dirty="0"/>
              <a:t> ham </a:t>
            </a:r>
            <a:r>
              <a:rPr lang="en-US" sz="1600" dirty="0" err="1"/>
              <a:t>zarar</a:t>
            </a:r>
            <a:r>
              <a:rPr lang="en-US" sz="1600" dirty="0"/>
              <a:t> </a:t>
            </a:r>
            <a:r>
              <a:rPr lang="en-US" sz="1600" dirty="0" err="1"/>
              <a:t>etkazishi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,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esa</a:t>
            </a:r>
            <a:r>
              <a:rPr lang="en-US" sz="1600" dirty="0"/>
              <a:t> </a:t>
            </a:r>
            <a:r>
              <a:rPr lang="en-US" sz="1600" dirty="0" err="1"/>
              <a:t>hujayralarning</a:t>
            </a:r>
            <a:r>
              <a:rPr lang="en-US" sz="1600" dirty="0"/>
              <a:t> normal </a:t>
            </a:r>
            <a:r>
              <a:rPr lang="en-US" sz="1600" dirty="0" err="1"/>
              <a:t>funktsiyasini</a:t>
            </a:r>
            <a:r>
              <a:rPr lang="en-US" sz="1600" dirty="0"/>
              <a:t> </a:t>
            </a:r>
            <a:r>
              <a:rPr lang="en-US" sz="1600" dirty="0" err="1"/>
              <a:t>bajarishga</a:t>
            </a:r>
            <a:r>
              <a:rPr lang="en-US" sz="1600" dirty="0"/>
              <a:t> </a:t>
            </a:r>
            <a:r>
              <a:rPr lang="en-US" sz="1600" dirty="0" err="1"/>
              <a:t>qodir</a:t>
            </a:r>
            <a:r>
              <a:rPr lang="en-US" sz="1600" dirty="0"/>
              <a:t> </a:t>
            </a:r>
            <a:r>
              <a:rPr lang="en-US" sz="1600" dirty="0" err="1"/>
              <a:t>emasligiga</a:t>
            </a:r>
            <a:r>
              <a:rPr lang="en-US" sz="1600" dirty="0"/>
              <a:t> </a:t>
            </a:r>
            <a:r>
              <a:rPr lang="en-US" sz="1600" dirty="0" err="1"/>
              <a:t>olib</a:t>
            </a:r>
            <a:r>
              <a:rPr lang="en-US" sz="1600" dirty="0"/>
              <a:t> </a:t>
            </a:r>
            <a:r>
              <a:rPr lang="en-US" sz="1600" dirty="0" err="1"/>
              <a:t>keladi</a:t>
            </a:r>
            <a:r>
              <a:rPr lang="en-US" sz="1600" dirty="0"/>
              <a:t>.</a:t>
            </a:r>
            <a:endParaRPr lang="ru-RU" sz="16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/>
              <a:t>4. </a:t>
            </a:r>
            <a:r>
              <a:rPr lang="en-US" sz="1600" dirty="0" err="1"/>
              <a:t>Toksik</a:t>
            </a:r>
            <a:r>
              <a:rPr lang="en-US" sz="1600" dirty="0"/>
              <a:t> </a:t>
            </a:r>
            <a:r>
              <a:rPr lang="en-US" sz="1600" dirty="0" err="1"/>
              <a:t>effektlar</a:t>
            </a:r>
            <a:r>
              <a:rPr lang="en-US" sz="1600" dirty="0"/>
              <a:t>: </a:t>
            </a:r>
            <a:r>
              <a:rPr lang="en-US" sz="1600" dirty="0" err="1"/>
              <a:t>Nurlanishning</a:t>
            </a:r>
            <a:r>
              <a:rPr lang="en-US" sz="1600" dirty="0"/>
              <a:t> 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dozalari</a:t>
            </a:r>
            <a:r>
              <a:rPr lang="en-US" sz="1600" dirty="0"/>
              <a:t> </a:t>
            </a:r>
            <a:r>
              <a:rPr lang="en-US" sz="1600" dirty="0" err="1"/>
              <a:t>organizmda</a:t>
            </a:r>
            <a:r>
              <a:rPr lang="en-US" sz="1600" dirty="0"/>
              <a:t> </a:t>
            </a:r>
            <a:r>
              <a:rPr lang="en-US" sz="1600" dirty="0" err="1"/>
              <a:t>toksik</a:t>
            </a:r>
            <a:r>
              <a:rPr lang="en-US" sz="1600" dirty="0"/>
              <a:t> </a:t>
            </a:r>
            <a:r>
              <a:rPr lang="en-US" sz="1600" dirty="0" err="1"/>
              <a:t>effektlar</a:t>
            </a:r>
            <a:r>
              <a:rPr lang="en-US" sz="1600" dirty="0"/>
              <a:t> </a:t>
            </a:r>
            <a:r>
              <a:rPr lang="en-US" sz="1600" dirty="0" err="1"/>
              <a:t>keltirib</a:t>
            </a:r>
            <a:r>
              <a:rPr lang="en-US" sz="1600" dirty="0"/>
              <a:t> </a:t>
            </a:r>
            <a:r>
              <a:rPr lang="en-US" sz="1600" dirty="0" err="1"/>
              <a:t>chiqarishi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, </a:t>
            </a:r>
            <a:r>
              <a:rPr lang="en-US" sz="1600" dirty="0" err="1"/>
              <a:t>masalan</a:t>
            </a:r>
            <a:r>
              <a:rPr lang="en-US" sz="1600" dirty="0"/>
              <a:t>, </a:t>
            </a:r>
            <a:r>
              <a:rPr lang="en-US" sz="1600" dirty="0" err="1"/>
              <a:t>terining</a:t>
            </a:r>
            <a:r>
              <a:rPr lang="en-US" sz="1600" dirty="0"/>
              <a:t> </a:t>
            </a:r>
            <a:r>
              <a:rPr lang="en-US" sz="1600" dirty="0" err="1"/>
              <a:t>kuyishlari</a:t>
            </a:r>
            <a:r>
              <a:rPr lang="en-US" sz="1600" dirty="0"/>
              <a:t> </a:t>
            </a:r>
            <a:r>
              <a:rPr lang="en-US" sz="1600" dirty="0" err="1"/>
              <a:t>yoki</a:t>
            </a:r>
            <a:r>
              <a:rPr lang="en-US" sz="1600" dirty="0"/>
              <a:t> </a:t>
            </a:r>
            <a:r>
              <a:rPr lang="en-US" sz="1600" dirty="0" err="1"/>
              <a:t>boshqa</a:t>
            </a:r>
            <a:r>
              <a:rPr lang="en-US" sz="1600" dirty="0"/>
              <a:t> </a:t>
            </a:r>
            <a:r>
              <a:rPr lang="en-US" sz="1600" dirty="0" err="1"/>
              <a:t>shikastlanishlar</a:t>
            </a:r>
            <a:r>
              <a:rPr lang="en-US" sz="1600" dirty="0"/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/>
              <a:t>5. </a:t>
            </a:r>
            <a:r>
              <a:rPr lang="en-US" sz="1600" dirty="0" err="1"/>
              <a:t>Radiatsiya</a:t>
            </a:r>
            <a:r>
              <a:rPr lang="en-US" sz="1600" dirty="0"/>
              <a:t> </a:t>
            </a:r>
            <a:r>
              <a:rPr lang="en-US" sz="1600" dirty="0" err="1"/>
              <a:t>kasalliklari</a:t>
            </a:r>
            <a:r>
              <a:rPr lang="en-US" sz="1600" dirty="0"/>
              <a:t>: 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dozalarda</a:t>
            </a:r>
            <a:r>
              <a:rPr lang="en-US" sz="1600" dirty="0"/>
              <a:t> </a:t>
            </a:r>
            <a:r>
              <a:rPr lang="en-US" sz="1600" dirty="0" err="1"/>
              <a:t>ionlashtiruvchi</a:t>
            </a:r>
            <a:r>
              <a:rPr lang="en-US" sz="1600" dirty="0"/>
              <a:t> </a:t>
            </a:r>
            <a:r>
              <a:rPr lang="en-US" sz="1600" dirty="0" err="1"/>
              <a:t>nurlanishga</a:t>
            </a:r>
            <a:r>
              <a:rPr lang="en-US" sz="1600" dirty="0"/>
              <a:t> </a:t>
            </a:r>
            <a:r>
              <a:rPr lang="en-US" sz="1600" dirty="0" err="1"/>
              <a:t>duchor</a:t>
            </a:r>
            <a:r>
              <a:rPr lang="en-US" sz="1600" dirty="0"/>
              <a:t> </a:t>
            </a:r>
            <a:r>
              <a:rPr lang="en-US" sz="1600" dirty="0" err="1"/>
              <a:t>bo'lgan</a:t>
            </a:r>
            <a:r>
              <a:rPr lang="en-US" sz="1600" dirty="0"/>
              <a:t> </a:t>
            </a:r>
            <a:r>
              <a:rPr lang="en-US" sz="1600" dirty="0" err="1"/>
              <a:t>odamlar</a:t>
            </a:r>
            <a:r>
              <a:rPr lang="en-US" sz="1600" dirty="0"/>
              <a:t> </a:t>
            </a:r>
            <a:r>
              <a:rPr lang="en-US" sz="1600" dirty="0" err="1"/>
              <a:t>radiatsiya</a:t>
            </a:r>
            <a:r>
              <a:rPr lang="en-US" sz="1600" dirty="0"/>
              <a:t> </a:t>
            </a:r>
            <a:r>
              <a:rPr lang="en-US" sz="1600" dirty="0" err="1"/>
              <a:t>kasalliklariga</a:t>
            </a:r>
            <a:r>
              <a:rPr lang="en-US" sz="1600" dirty="0"/>
              <a:t> (</a:t>
            </a:r>
            <a:r>
              <a:rPr lang="en-US" sz="1600" dirty="0" err="1"/>
              <a:t>masalan</a:t>
            </a:r>
            <a:r>
              <a:rPr lang="en-US" sz="1600" dirty="0"/>
              <a:t>, </a:t>
            </a:r>
            <a:r>
              <a:rPr lang="en-US" sz="1600" dirty="0" err="1"/>
              <a:t>akut</a:t>
            </a:r>
            <a:r>
              <a:rPr lang="en-US" sz="1600" dirty="0"/>
              <a:t> </a:t>
            </a:r>
            <a:r>
              <a:rPr lang="en-US" sz="1600" dirty="0" err="1"/>
              <a:t>radiatsiya</a:t>
            </a:r>
            <a:r>
              <a:rPr lang="en-US" sz="1600" dirty="0"/>
              <a:t> </a:t>
            </a:r>
            <a:r>
              <a:rPr lang="en-US" sz="1600" dirty="0" err="1"/>
              <a:t>sindromi</a:t>
            </a:r>
            <a:r>
              <a:rPr lang="en-US" sz="1600" dirty="0"/>
              <a:t>) </a:t>
            </a:r>
            <a:r>
              <a:rPr lang="en-US" sz="1600" dirty="0" err="1"/>
              <a:t>chalinishi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/>
              <a:t>6. </a:t>
            </a:r>
            <a:r>
              <a:rPr lang="en-US" sz="1600" dirty="0" err="1"/>
              <a:t>Immun</a:t>
            </a:r>
            <a:r>
              <a:rPr lang="en-US" sz="1600" dirty="0"/>
              <a:t> </a:t>
            </a:r>
            <a:r>
              <a:rPr lang="en-US" sz="1600" dirty="0" err="1"/>
              <a:t>tizimining</a:t>
            </a:r>
            <a:r>
              <a:rPr lang="en-US" sz="1600" dirty="0"/>
              <a:t> </a:t>
            </a:r>
            <a:r>
              <a:rPr lang="en-US" sz="1600" dirty="0" err="1"/>
              <a:t>zaiflashuvi</a:t>
            </a:r>
            <a:r>
              <a:rPr lang="en-US" sz="1600" dirty="0"/>
              <a:t>: </a:t>
            </a:r>
            <a:r>
              <a:rPr lang="en-US" sz="1600" dirty="0" err="1"/>
              <a:t>Ionlashtiruvchi</a:t>
            </a:r>
            <a:r>
              <a:rPr lang="en-US" sz="1600" dirty="0"/>
              <a:t> </a:t>
            </a:r>
            <a:r>
              <a:rPr lang="en-US" sz="1600" dirty="0" err="1"/>
              <a:t>nurlanish</a:t>
            </a:r>
            <a:r>
              <a:rPr lang="en-US" sz="1600" dirty="0"/>
              <a:t> </a:t>
            </a:r>
            <a:r>
              <a:rPr lang="en-US" sz="1600" dirty="0" err="1"/>
              <a:t>immun</a:t>
            </a:r>
            <a:r>
              <a:rPr lang="en-US" sz="1600" dirty="0"/>
              <a:t> </a:t>
            </a:r>
            <a:r>
              <a:rPr lang="en-US" sz="1600" dirty="0" err="1"/>
              <a:t>tizimini</a:t>
            </a:r>
            <a:r>
              <a:rPr lang="en-US" sz="1600" dirty="0"/>
              <a:t> </a:t>
            </a:r>
            <a:r>
              <a:rPr lang="en-US" sz="1600" dirty="0" err="1"/>
              <a:t>zaiflashtirib</a:t>
            </a:r>
            <a:r>
              <a:rPr lang="en-US" sz="1600" dirty="0"/>
              <a:t>, </a:t>
            </a:r>
            <a:r>
              <a:rPr lang="en-US" sz="1600" dirty="0" err="1"/>
              <a:t>infeksion</a:t>
            </a:r>
            <a:r>
              <a:rPr lang="en-US" sz="1600" dirty="0"/>
              <a:t> </a:t>
            </a:r>
            <a:r>
              <a:rPr lang="en-US" sz="1600" dirty="0" err="1"/>
              <a:t>kasalliklarga</a:t>
            </a:r>
            <a:r>
              <a:rPr lang="en-US" sz="1600" dirty="0"/>
              <a:t> </a:t>
            </a:r>
            <a:r>
              <a:rPr lang="en-US" sz="1600" dirty="0" err="1"/>
              <a:t>qarshi</a:t>
            </a:r>
            <a:r>
              <a:rPr lang="en-US" sz="1600" dirty="0"/>
              <a:t> </a:t>
            </a:r>
            <a:r>
              <a:rPr lang="en-US" sz="1600" dirty="0" err="1"/>
              <a:t>kurash</a:t>
            </a:r>
            <a:r>
              <a:rPr lang="en-US" sz="1600" dirty="0"/>
              <a:t> </a:t>
            </a:r>
            <a:r>
              <a:rPr lang="en-US" sz="1600" dirty="0" err="1"/>
              <a:t>qobiliyatini</a:t>
            </a:r>
            <a:r>
              <a:rPr lang="en-US" sz="1600" dirty="0"/>
              <a:t> </a:t>
            </a:r>
            <a:r>
              <a:rPr lang="en-US" sz="1600" dirty="0" err="1"/>
              <a:t>pasaytirishi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.</a:t>
            </a:r>
            <a:endParaRPr lang="ru-RU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6632"/>
            <a:ext cx="9144000" cy="67413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669674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/>
              <a:t> </a:t>
            </a:r>
            <a:r>
              <a:rPr lang="en-US" sz="2000" b="1" dirty="0"/>
              <a:t>Hujayra mutatsiyasi.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uz-Latn-UZ" sz="1600" dirty="0"/>
              <a:t>Hujayra </a:t>
            </a:r>
            <a:r>
              <a:rPr lang="uz-Latn-UZ" sz="1600" dirty="0" err="1"/>
              <a:t>mutatsiyasi</a:t>
            </a:r>
            <a:r>
              <a:rPr lang="uz-Latn-UZ" sz="1600" dirty="0"/>
              <a:t> – bu hujayraning DNK va RNK tuzilmasida sodir bo’ladigan o’zgarishdir. Hujayra </a:t>
            </a:r>
            <a:r>
              <a:rPr lang="uz-Latn-UZ" sz="1600" dirty="0" err="1"/>
              <a:t>mutatsiyalari</a:t>
            </a:r>
            <a:r>
              <a:rPr lang="uz-Latn-UZ" sz="1600" dirty="0"/>
              <a:t> </a:t>
            </a:r>
            <a:r>
              <a:rPr lang="uz-Latn-UZ" sz="1600" dirty="0" err="1"/>
              <a:t>irsiy</a:t>
            </a:r>
            <a:r>
              <a:rPr lang="uz-Latn-UZ" sz="1600" dirty="0"/>
              <a:t> bo’lishi yoki hayot davomida orttirilishi mumkin. Ayrim hollarda ular kasalliklarni keltirib chiqarsa ,ba’zan organizmning </a:t>
            </a:r>
            <a:r>
              <a:rPr lang="uz-Latn-UZ" sz="1600" dirty="0" err="1"/>
              <a:t>moslashuvchanligini</a:t>
            </a:r>
            <a:r>
              <a:rPr lang="uz-Latn-UZ" sz="1600" dirty="0"/>
              <a:t> oshiradi. Tashqi muhitdan keladigan turli omillar DNK </a:t>
            </a:r>
            <a:r>
              <a:rPr lang="uz-Latn-UZ" sz="1600" dirty="0" err="1"/>
              <a:t>ning</a:t>
            </a:r>
            <a:r>
              <a:rPr lang="uz-Latn-UZ" sz="1600" dirty="0"/>
              <a:t> tuzilmasiga ta’sir qilib, </a:t>
            </a:r>
            <a:r>
              <a:rPr lang="uz-Latn-UZ" sz="1600" dirty="0" err="1"/>
              <a:t>mutatsiyaga</a:t>
            </a:r>
            <a:r>
              <a:rPr lang="uz-Latn-UZ" sz="1600" dirty="0"/>
              <a:t> sabab bo’lishi mumkin. </a:t>
            </a:r>
            <a:r>
              <a:rPr lang="uz-Latn-UZ" sz="1600" dirty="0" err="1"/>
              <a:t>Masalan:fizikaviy</a:t>
            </a:r>
            <a:r>
              <a:rPr lang="uz-Latn-UZ" sz="1600" dirty="0"/>
              <a:t> omillarini </a:t>
            </a:r>
            <a:r>
              <a:rPr lang="uz-Latn-UZ" sz="1600" dirty="0" err="1"/>
              <a:t>qarasak,ionlashtiruvchi</a:t>
            </a:r>
            <a:r>
              <a:rPr lang="uz-Latn-UZ" sz="1600" dirty="0"/>
              <a:t> nurlar (</a:t>
            </a:r>
            <a:r>
              <a:rPr lang="uz-Latn-UZ" sz="1600" dirty="0" err="1"/>
              <a:t>masalan,rentgen,gamma</a:t>
            </a:r>
            <a:r>
              <a:rPr lang="uz-Latn-UZ" sz="1600" dirty="0"/>
              <a:t> nurlari )yoki </a:t>
            </a:r>
            <a:r>
              <a:rPr lang="uz-Latn-UZ" sz="1600" dirty="0" err="1"/>
              <a:t>ultrabinafsha</a:t>
            </a:r>
            <a:r>
              <a:rPr lang="uz-Latn-UZ" sz="1600" dirty="0"/>
              <a:t> nurlari DNK </a:t>
            </a:r>
            <a:r>
              <a:rPr lang="uz-Latn-UZ" sz="1600" dirty="0" err="1"/>
              <a:t>ni</a:t>
            </a:r>
            <a:r>
              <a:rPr lang="uz-Latn-UZ" sz="1600" dirty="0"/>
              <a:t> shikastlaydi. </a:t>
            </a:r>
            <a:r>
              <a:rPr lang="en-US" sz="1600" dirty="0" err="1"/>
              <a:t>Inson</a:t>
            </a:r>
            <a:r>
              <a:rPr lang="en-US" sz="1600" dirty="0"/>
              <a:t> </a:t>
            </a:r>
            <a:r>
              <a:rPr lang="en-US" sz="1600" dirty="0" err="1"/>
              <a:t>populyatsiyasida</a:t>
            </a:r>
            <a:r>
              <a:rPr lang="en-US" sz="1600" dirty="0"/>
              <a:t> </a:t>
            </a:r>
            <a:r>
              <a:rPr lang="en-US" sz="1600" dirty="0" err="1"/>
              <a:t>o'z-o'zidan</a:t>
            </a:r>
            <a:r>
              <a:rPr lang="en-US" sz="1600" dirty="0"/>
              <a:t> </a:t>
            </a:r>
            <a:r>
              <a:rPr lang="en-US" sz="1600" dirty="0" err="1"/>
              <a:t>saraton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genetik</a:t>
            </a:r>
            <a:r>
              <a:rPr lang="en-US" sz="1600" dirty="0"/>
              <a:t> </a:t>
            </a:r>
            <a:r>
              <a:rPr lang="en-US" sz="1600" dirty="0" err="1"/>
              <a:t>patologiyalar</a:t>
            </a:r>
            <a:r>
              <a:rPr lang="en-US" sz="1600" dirty="0"/>
              <a:t> </a:t>
            </a:r>
            <a:r>
              <a:rPr lang="en-US" sz="1600" dirty="0" err="1"/>
              <a:t>doimo</a:t>
            </a:r>
            <a:r>
              <a:rPr lang="en-US" sz="1600" dirty="0"/>
              <a:t> </a:t>
            </a:r>
            <a:r>
              <a:rPr lang="en-US" sz="1600" dirty="0" err="1"/>
              <a:t>mavjud</a:t>
            </a:r>
            <a:r>
              <a:rPr lang="en-US" sz="1600" dirty="0"/>
              <a:t>. </a:t>
            </a:r>
            <a:r>
              <a:rPr lang="en-US" sz="1600" dirty="0" err="1"/>
              <a:t>Ionlashtiruvchi</a:t>
            </a:r>
            <a:r>
              <a:rPr lang="en-US" sz="1600" dirty="0"/>
              <a:t> </a:t>
            </a:r>
            <a:r>
              <a:rPr lang="en-US" sz="1600" dirty="0" err="1"/>
              <a:t>nurlanish</a:t>
            </a:r>
            <a:r>
              <a:rPr lang="en-US" sz="1600" dirty="0"/>
              <a:t> </a:t>
            </a:r>
            <a:r>
              <a:rPr lang="en-US" sz="1600" dirty="0" err="1"/>
              <a:t>bunday</a:t>
            </a:r>
            <a:r>
              <a:rPr lang="en-US" sz="1600" dirty="0"/>
              <a:t> </a:t>
            </a:r>
            <a:r>
              <a:rPr lang="en-US" sz="1600" dirty="0" err="1"/>
              <a:t>o'zgarishlarning</a:t>
            </a:r>
            <a:r>
              <a:rPr lang="en-US" sz="1600" dirty="0"/>
              <a:t> </a:t>
            </a:r>
            <a:r>
              <a:rPr lang="en-US" sz="1600" dirty="0" err="1"/>
              <a:t>yuzaga</a:t>
            </a:r>
            <a:r>
              <a:rPr lang="en-US" sz="1600" dirty="0"/>
              <a:t> </a:t>
            </a:r>
            <a:r>
              <a:rPr lang="en-US" sz="1600" dirty="0" err="1"/>
              <a:t>kelish</a:t>
            </a:r>
            <a:r>
              <a:rPr lang="en-US" sz="1600" dirty="0"/>
              <a:t> </a:t>
            </a:r>
            <a:r>
              <a:rPr lang="en-US" sz="1600" dirty="0" err="1"/>
              <a:t>ehtimolini</a:t>
            </a:r>
            <a:r>
              <a:rPr lang="en-US" sz="1600" dirty="0"/>
              <a:t> </a:t>
            </a:r>
            <a:r>
              <a:rPr lang="en-US" sz="1600" dirty="0" err="1"/>
              <a:t>oshiradigan</a:t>
            </a:r>
            <a:r>
              <a:rPr lang="en-US" sz="1600" dirty="0"/>
              <a:t> </a:t>
            </a:r>
            <a:r>
              <a:rPr lang="en-US" sz="1600" dirty="0" err="1"/>
              <a:t>qo'shimcha</a:t>
            </a:r>
            <a:r>
              <a:rPr lang="en-US" sz="1600" dirty="0"/>
              <a:t> </a:t>
            </a:r>
            <a:r>
              <a:rPr lang="en-US" sz="1600" dirty="0" err="1"/>
              <a:t>vositadir</a:t>
            </a:r>
            <a:r>
              <a:rPr lang="en-US" sz="1600" dirty="0"/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764704"/>
            <a:ext cx="7058710" cy="4978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>
            <a:normAutofit/>
          </a:bodyPr>
          <a:lstStyle/>
          <a:p>
            <a:pPr marL="109855" indent="0" algn="ctr">
              <a:buNone/>
            </a:pPr>
            <a:r>
              <a:rPr lang="en-US" sz="2000" b="1" dirty="0" err="1"/>
              <a:t>Kasalliklar</a:t>
            </a:r>
            <a:endParaRPr lang="en-US" sz="2000" b="1" dirty="0"/>
          </a:p>
          <a:p>
            <a:pPr marL="109855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 err="1"/>
              <a:t>Ba'zi</a:t>
            </a:r>
            <a:r>
              <a:rPr lang="en-US" sz="1600" dirty="0"/>
              <a:t> </a:t>
            </a:r>
            <a:r>
              <a:rPr lang="en-US" sz="1600" dirty="0" err="1"/>
              <a:t>kasalliklar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radiatsiyaning</a:t>
            </a:r>
            <a:r>
              <a:rPr lang="en-US" sz="1600" dirty="0"/>
              <a:t> </a:t>
            </a:r>
            <a:r>
              <a:rPr lang="en-US" sz="1600" dirty="0" err="1"/>
              <a:t>tasodifiy</a:t>
            </a:r>
            <a:r>
              <a:rPr lang="en-US" sz="1600" dirty="0"/>
              <a:t> </a:t>
            </a:r>
            <a:r>
              <a:rPr lang="en-US" sz="1600" dirty="0" err="1"/>
              <a:t>ta'siri</a:t>
            </a:r>
            <a:r>
              <a:rPr lang="en-US" sz="1600" dirty="0"/>
              <a:t> </a:t>
            </a:r>
            <a:r>
              <a:rPr lang="en-US" sz="1600" dirty="0" err="1"/>
              <a:t>o'rtasidagi</a:t>
            </a:r>
            <a:r>
              <a:rPr lang="en-US" sz="1600" dirty="0"/>
              <a:t> </a:t>
            </a:r>
            <a:r>
              <a:rPr lang="en-US" sz="1600" dirty="0" err="1"/>
              <a:t>ishonchli</a:t>
            </a:r>
            <a:r>
              <a:rPr lang="en-US" sz="1600" dirty="0"/>
              <a:t> </a:t>
            </a:r>
            <a:r>
              <a:rPr lang="en-US" sz="1600" dirty="0" err="1"/>
              <a:t>bog'liqlik</a:t>
            </a:r>
            <a:r>
              <a:rPr lang="en-US" sz="1600" dirty="0"/>
              <a:t> </a:t>
            </a:r>
            <a:r>
              <a:rPr lang="en-US" sz="1600" dirty="0" err="1"/>
              <a:t>faqat</a:t>
            </a:r>
            <a:r>
              <a:rPr lang="en-US" sz="1600" dirty="0"/>
              <a:t> XX </a:t>
            </a:r>
            <a:r>
              <a:rPr lang="en-US" sz="1600" dirty="0" err="1"/>
              <a:t>asrning</a:t>
            </a:r>
            <a:r>
              <a:rPr lang="en-US" sz="1600" dirty="0"/>
              <a:t> 90-yillarida </a:t>
            </a:r>
            <a:r>
              <a:rPr lang="en-US" sz="1600" dirty="0" err="1"/>
              <a:t>isbotlangan</a:t>
            </a:r>
            <a:r>
              <a:rPr lang="en-US" sz="1600" dirty="0"/>
              <a:t>. </a:t>
            </a:r>
            <a:r>
              <a:rPr lang="en-US" sz="1600" dirty="0" err="1"/>
              <a:t>Quyida</a:t>
            </a:r>
            <a:r>
              <a:rPr lang="en-US" sz="1600" dirty="0"/>
              <a:t> </a:t>
            </a:r>
            <a:r>
              <a:rPr lang="en-US" sz="1600" dirty="0" err="1"/>
              <a:t>ionlashtiruvchi</a:t>
            </a:r>
            <a:r>
              <a:rPr lang="en-US" sz="1600" dirty="0"/>
              <a:t> </a:t>
            </a:r>
            <a:r>
              <a:rPr lang="en-US" sz="1600" dirty="0" err="1"/>
              <a:t>nurlanishning</a:t>
            </a:r>
            <a:r>
              <a:rPr lang="en-US" sz="1600" dirty="0"/>
              <a:t> </a:t>
            </a:r>
            <a:r>
              <a:rPr lang="en-US" sz="1600" dirty="0" err="1"/>
              <a:t>stokastik</a:t>
            </a:r>
            <a:r>
              <a:rPr lang="en-US" sz="1600" dirty="0"/>
              <a:t> </a:t>
            </a:r>
            <a:r>
              <a:rPr lang="en-US" sz="1600" dirty="0" err="1"/>
              <a:t>taʼsiri</a:t>
            </a:r>
            <a:r>
              <a:rPr lang="en-US" sz="1600" dirty="0"/>
              <a:t> </a:t>
            </a:r>
            <a:r>
              <a:rPr lang="en-US" sz="1600" dirty="0" err="1"/>
              <a:t>keltirilgan</a:t>
            </a:r>
            <a:r>
              <a:rPr lang="en-US" sz="1600" dirty="0"/>
              <a:t>:</a:t>
            </a:r>
          </a:p>
          <a:p>
            <a:pPr marL="109855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indent="0" algn="just">
              <a:lnSpc>
                <a:spcPct val="150000"/>
              </a:lnSpc>
              <a:spcBef>
                <a:spcPts val="0"/>
              </a:spcBef>
            </a:pPr>
            <a:r>
              <a:rPr lang="en-US" sz="1600" dirty="0">
                <a:solidFill>
                  <a:srgbClr val="FF0000"/>
                </a:solidFill>
              </a:rPr>
              <a:t>O’simta mavjud </a:t>
            </a:r>
            <a:r>
              <a:rPr lang="en-US" sz="1600" dirty="0" err="1">
                <a:solidFill>
                  <a:srgbClr val="FF0000"/>
                </a:solidFill>
              </a:rPr>
              <a:t>bo’lgan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kasalli</a:t>
            </a:r>
            <a:r>
              <a:rPr lang="uz-Latn-UZ" sz="1600" dirty="0">
                <a:solidFill>
                  <a:srgbClr val="FF0000"/>
                </a:solidFill>
              </a:rPr>
              <a:t>k</a:t>
            </a:r>
            <a:r>
              <a:rPr lang="en-US" sz="1600" dirty="0" err="1">
                <a:solidFill>
                  <a:srgbClr val="FF0000"/>
                </a:solidFill>
              </a:rPr>
              <a:t>lar:</a:t>
            </a:r>
            <a:r>
              <a:rPr lang="en-US" sz="1600" dirty="0" err="1"/>
              <a:t>Teri</a:t>
            </a:r>
            <a:r>
              <a:rPr lang="en-US" sz="1600" dirty="0"/>
              <a:t>, </a:t>
            </a:r>
            <a:r>
              <a:rPr lang="en-US" sz="1600" dirty="0" err="1"/>
              <a:t>oshqozon</a:t>
            </a:r>
            <a:r>
              <a:rPr lang="en-US" sz="1600" dirty="0"/>
              <a:t>, </a:t>
            </a:r>
            <a:r>
              <a:rPr lang="en-US" sz="1600" dirty="0" err="1"/>
              <a:t>suyak</a:t>
            </a:r>
            <a:r>
              <a:rPr lang="en-US" sz="1600" dirty="0"/>
              <a:t> </a:t>
            </a:r>
            <a:r>
              <a:rPr lang="en-US" sz="1600" dirty="0" err="1"/>
              <a:t>to'qimalari</a:t>
            </a:r>
            <a:r>
              <a:rPr lang="en-US" sz="1600" dirty="0"/>
              <a:t>, </a:t>
            </a:r>
            <a:r>
              <a:rPr lang="en-US" sz="1600" dirty="0" err="1"/>
              <a:t>o'pka</a:t>
            </a:r>
            <a:r>
              <a:rPr lang="en-US" sz="1600" dirty="0"/>
              <a:t>, </a:t>
            </a:r>
            <a:r>
              <a:rPr lang="en-US" sz="1600" dirty="0" err="1"/>
              <a:t>qalqonsimon</a:t>
            </a:r>
            <a:r>
              <a:rPr lang="en-US" sz="1600" dirty="0"/>
              <a:t> bez, </a:t>
            </a:r>
            <a:r>
              <a:rPr lang="en-US" sz="1600" dirty="0" err="1"/>
              <a:t>yo'g'on</a:t>
            </a:r>
            <a:r>
              <a:rPr lang="en-US" sz="1600" dirty="0"/>
              <a:t> </a:t>
            </a:r>
            <a:r>
              <a:rPr lang="en-US" sz="1600" dirty="0" err="1"/>
              <a:t>ichakning</a:t>
            </a:r>
            <a:r>
              <a:rPr lang="en-US" sz="1600" dirty="0"/>
              <a:t> </a:t>
            </a:r>
            <a:r>
              <a:rPr lang="en-US" sz="1600" dirty="0" err="1"/>
              <a:t>xavfli</a:t>
            </a:r>
            <a:r>
              <a:rPr lang="en-US" sz="1600" dirty="0"/>
              <a:t> </a:t>
            </a:r>
            <a:r>
              <a:rPr lang="en-US" sz="1600" dirty="0" err="1"/>
              <a:t>o'smalari</a:t>
            </a:r>
            <a:r>
              <a:rPr lang="en-US" sz="1600" dirty="0"/>
              <a:t>. </a:t>
            </a:r>
            <a:r>
              <a:rPr lang="en-US" sz="1600" dirty="0" err="1"/>
              <a:t>Gematopoetik</a:t>
            </a:r>
            <a:r>
              <a:rPr lang="en-US" sz="1600" dirty="0"/>
              <a:t> </a:t>
            </a:r>
            <a:r>
              <a:rPr lang="en-US" sz="1600" dirty="0" err="1"/>
              <a:t>tizimning</a:t>
            </a:r>
            <a:r>
              <a:rPr lang="en-US" sz="1600" dirty="0"/>
              <a:t> </a:t>
            </a:r>
            <a:r>
              <a:rPr lang="en-US" sz="1600" dirty="0" err="1"/>
              <a:t>neoplastik</a:t>
            </a:r>
            <a:r>
              <a:rPr lang="en-US" sz="1600" dirty="0"/>
              <a:t> </a:t>
            </a:r>
            <a:r>
              <a:rPr lang="en-US" sz="1600" dirty="0" err="1"/>
              <a:t>kasalliklari</a:t>
            </a:r>
            <a:r>
              <a:rPr lang="en-US" sz="1600" dirty="0"/>
              <a:t>.</a:t>
            </a:r>
          </a:p>
          <a:p>
            <a:pPr indent="0" algn="just"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solidFill>
                  <a:srgbClr val="FF0000"/>
                </a:solidFill>
              </a:rPr>
              <a:t>O'simta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bo'lmagan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kasalliklar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dirty="0" err="1"/>
              <a:t>biriktiruvchi</a:t>
            </a:r>
            <a:r>
              <a:rPr lang="en-US" sz="1600" dirty="0"/>
              <a:t> </a:t>
            </a:r>
            <a:r>
              <a:rPr lang="en-US" sz="1600" dirty="0" err="1"/>
              <a:t>to'qima</a:t>
            </a:r>
            <a:r>
              <a:rPr lang="en-US" sz="1600" dirty="0"/>
              <a:t> (</a:t>
            </a:r>
            <a:r>
              <a:rPr lang="en-US" sz="1600" dirty="0" err="1"/>
              <a:t>jigar</a:t>
            </a:r>
            <a:r>
              <a:rPr lang="en-US" sz="1600" dirty="0"/>
              <a:t>, </a:t>
            </a:r>
            <a:r>
              <a:rPr lang="en-US" sz="1600" dirty="0" err="1"/>
              <a:t>taloq</a:t>
            </a:r>
            <a:r>
              <a:rPr lang="en-US" sz="1600" dirty="0"/>
              <a:t>, </a:t>
            </a:r>
            <a:r>
              <a:rPr lang="en-US" sz="1600" dirty="0" err="1"/>
              <a:t>oshqozon</a:t>
            </a:r>
            <a:r>
              <a:rPr lang="en-US" sz="1600" dirty="0"/>
              <a:t> </a:t>
            </a:r>
            <a:r>
              <a:rPr lang="en-US" sz="1600" dirty="0" err="1"/>
              <a:t>osti</a:t>
            </a:r>
            <a:r>
              <a:rPr lang="en-US" sz="1600" dirty="0"/>
              <a:t> </a:t>
            </a:r>
            <a:r>
              <a:rPr lang="en-US" sz="1600" dirty="0" err="1"/>
              <a:t>bezi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boshqalar</a:t>
            </a:r>
            <a:r>
              <a:rPr lang="en-US" sz="1600" dirty="0"/>
              <a:t>)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tashkil</a:t>
            </a:r>
            <a:r>
              <a:rPr lang="en-US" sz="1600" dirty="0"/>
              <a:t> </a:t>
            </a:r>
            <a:r>
              <a:rPr lang="en-US" sz="1600" dirty="0" err="1"/>
              <a:t>topgan</a:t>
            </a:r>
            <a:r>
              <a:rPr lang="en-US" sz="1600" dirty="0"/>
              <a:t> </a:t>
            </a:r>
            <a:r>
              <a:rPr lang="en-US" sz="1600" dirty="0" err="1"/>
              <a:t>organlarning</a:t>
            </a:r>
            <a:r>
              <a:rPr lang="en-US" sz="1600" dirty="0"/>
              <a:t> </a:t>
            </a:r>
            <a:r>
              <a:rPr lang="en-US" sz="1600" dirty="0" err="1"/>
              <a:t>giperplaziyasi</a:t>
            </a:r>
            <a:r>
              <a:rPr lang="en-US" sz="1600" dirty="0"/>
              <a:t> (</a:t>
            </a:r>
            <a:r>
              <a:rPr lang="en-US" sz="1600" dirty="0" err="1"/>
              <a:t>hujayralarning</a:t>
            </a:r>
            <a:r>
              <a:rPr lang="en-US" sz="1600" dirty="0"/>
              <a:t> </a:t>
            </a:r>
            <a:r>
              <a:rPr lang="en-US" sz="1600" dirty="0" err="1"/>
              <a:t>haddan</a:t>
            </a:r>
            <a:r>
              <a:rPr lang="en-US" sz="1600" dirty="0"/>
              <a:t> </a:t>
            </a:r>
            <a:r>
              <a:rPr lang="en-US" sz="1600" dirty="0" err="1"/>
              <a:t>tashqari</a:t>
            </a:r>
            <a:r>
              <a:rPr lang="en-US" sz="1600" dirty="0"/>
              <a:t> </a:t>
            </a:r>
            <a:r>
              <a:rPr lang="en-US" sz="1600" dirty="0" err="1"/>
              <a:t>ko'payishi</a:t>
            </a:r>
            <a:r>
              <a:rPr lang="en-US" sz="1600" dirty="0"/>
              <a:t>) </a:t>
            </a:r>
            <a:r>
              <a:rPr lang="en-US" sz="1600" dirty="0" err="1"/>
              <a:t>yoki</a:t>
            </a:r>
            <a:r>
              <a:rPr lang="en-US" sz="1600" dirty="0"/>
              <a:t> </a:t>
            </a:r>
            <a:r>
              <a:rPr lang="en-US" sz="1600" dirty="0" err="1"/>
              <a:t>aplaziyasi</a:t>
            </a:r>
            <a:r>
              <a:rPr lang="en-US" sz="1600" dirty="0"/>
              <a:t> (</a:t>
            </a:r>
            <a:r>
              <a:rPr lang="en-US" sz="1600" dirty="0" err="1"/>
              <a:t>teskari</a:t>
            </a:r>
            <a:r>
              <a:rPr lang="en-US" sz="1600" dirty="0"/>
              <a:t> </a:t>
            </a:r>
            <a:r>
              <a:rPr lang="en-US" sz="1600" dirty="0" err="1"/>
              <a:t>jarayon</a:t>
            </a:r>
            <a:r>
              <a:rPr lang="en-US" sz="1600" dirty="0"/>
              <a:t>), </a:t>
            </a:r>
            <a:r>
              <a:rPr lang="en-US" sz="1600" dirty="0" err="1"/>
              <a:t>sklerotik</a:t>
            </a:r>
            <a:r>
              <a:rPr lang="en-US" sz="1600" dirty="0"/>
              <a:t> </a:t>
            </a:r>
            <a:r>
              <a:rPr lang="en-US" sz="1600" dirty="0" err="1"/>
              <a:t>patologiyalar</a:t>
            </a:r>
            <a:r>
              <a:rPr lang="en-US" sz="1600" dirty="0"/>
              <a:t>, </a:t>
            </a:r>
            <a:r>
              <a:rPr lang="en-US" sz="1600" dirty="0" err="1"/>
              <a:t>gormonal</a:t>
            </a:r>
            <a:r>
              <a:rPr lang="en-US" sz="1600" dirty="0"/>
              <a:t> </a:t>
            </a:r>
            <a:r>
              <a:rPr lang="en-US" sz="1600" dirty="0" err="1"/>
              <a:t>kasalliklar</a:t>
            </a:r>
            <a:r>
              <a:rPr lang="en-US" sz="1600" dirty="0"/>
              <a:t>.</a:t>
            </a:r>
          </a:p>
          <a:p>
            <a:pPr indent="0" algn="just"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solidFill>
                  <a:srgbClr val="FF0000"/>
                </a:solidFill>
              </a:rPr>
              <a:t>Genetik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oqibatlar</a:t>
            </a:r>
            <a:r>
              <a:rPr lang="en-US" sz="1600" dirty="0">
                <a:solidFill>
                  <a:srgbClr val="FF0000"/>
                </a:solidFill>
              </a:rPr>
              <a:t>.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24"/>
            <a:ext cx="9144000" cy="681337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 descr="&#10;">
            <a:extLst>
              <a:ext uri="{FF2B5EF4-FFF2-40B4-BE49-F238E27FC236}">
                <a16:creationId xmlns:a16="http://schemas.microsoft.com/office/drawing/2014/main" id="{3E4497F5-8AE8-4EBB-8AFA-7F274EED3FDB}"/>
              </a:ext>
            </a:extLst>
          </p:cNvPr>
          <p:cNvSpPr txBox="1"/>
          <p:nvPr/>
        </p:nvSpPr>
        <p:spPr>
          <a:xfrm>
            <a:off x="4110086" y="298829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2988297"/>
            <a:ext cx="8229600" cy="301899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121" y="427140"/>
            <a:ext cx="8206679" cy="57381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A1049904-7618-4F22-8953-C9ABA1868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02034"/>
          </a:xfrm>
        </p:spPr>
        <p:txBody>
          <a:bodyPr/>
          <a:lstStyle/>
          <a:p>
            <a:pPr marL="109855" indent="0">
              <a:buNone/>
            </a:pPr>
            <a:r>
              <a:rPr lang="en-US" dirty="0"/>
              <a:t>1.Ionlashtiruvchi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turlari</a:t>
            </a:r>
            <a:r>
              <a:rPr lang="en-US" dirty="0"/>
              <a:t>.</a:t>
            </a:r>
          </a:p>
          <a:p>
            <a:pPr marL="109855" indent="0">
              <a:buNone/>
            </a:pPr>
            <a:r>
              <a:rPr lang="en-US" dirty="0"/>
              <a:t>2. </a:t>
            </a:r>
            <a:r>
              <a:rPr lang="en-US" dirty="0" err="1"/>
              <a:t>Ionlashtiruvchi</a:t>
            </a:r>
            <a:r>
              <a:rPr lang="en-US" dirty="0"/>
              <a:t>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effekti</a:t>
            </a:r>
            <a:r>
              <a:rPr lang="uz-Latn-UZ" dirty="0"/>
              <a:t>.</a:t>
            </a:r>
          </a:p>
          <a:p>
            <a:pPr marL="109855" indent="0">
              <a:buNone/>
            </a:pPr>
            <a:r>
              <a:rPr lang="uz-Latn-UZ" dirty="0"/>
              <a:t>3.Hujayra </a:t>
            </a:r>
            <a:r>
              <a:rPr lang="uz-Latn-UZ" dirty="0" err="1"/>
              <a:t>mutatsiyasi</a:t>
            </a:r>
            <a:r>
              <a:rPr lang="uz-Latn-UZ" dirty="0"/>
              <a:t>.</a:t>
            </a: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8AD5DEF-5098-4830-A573-3DDAB02B7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</a:t>
            </a:r>
            <a:r>
              <a:rPr lang="en-US" dirty="0" err="1"/>
              <a:t>Re’ja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0202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Jigar saratoni rivojlanish bosqichi.</a:t>
            </a:r>
            <a:endParaRPr lang="ru-RU" sz="40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8978" y="1481138"/>
            <a:ext cx="7546043" cy="452596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855" indent="0" algn="just">
              <a:buNone/>
            </a:pPr>
            <a:r>
              <a:rPr lang="en-US" sz="2000" dirty="0"/>
              <a:t> 1. https://uz.wikipedia.org/wiki/Ionlashtiruvchi_nurlanish</a:t>
            </a:r>
          </a:p>
          <a:p>
            <a:pPr marL="109855" indent="0" algn="just">
              <a:buNone/>
            </a:pPr>
            <a:endParaRPr lang="en-US" sz="2000" dirty="0"/>
          </a:p>
          <a:p>
            <a:pPr marL="109855" indent="0" algn="just">
              <a:buNone/>
            </a:pPr>
            <a:r>
              <a:rPr lang="en-US" sz="2000" dirty="0"/>
              <a:t> 2. </a:t>
            </a:r>
            <a:r>
              <a:rPr lang="en-US" sz="2000" dirty="0" err="1"/>
              <a:t>htpps</a:t>
            </a:r>
            <a:r>
              <a:rPr lang="en-US" sz="2000" dirty="0"/>
              <a:t> //infazo.uz/gamma-</a:t>
            </a:r>
            <a:r>
              <a:rPr lang="en-US" sz="2000" dirty="0" err="1"/>
              <a:t>nurlanish</a:t>
            </a:r>
            <a:r>
              <a:rPr lang="en-US" sz="2000" dirty="0"/>
              <a:t>-</a:t>
            </a:r>
            <a:r>
              <a:rPr lang="en-US" sz="2000" dirty="0" err="1"/>
              <a:t>tabiati-xususiyatlari-va-qollanilishi</a:t>
            </a:r>
            <a:endParaRPr lang="en-US" sz="2000" dirty="0"/>
          </a:p>
          <a:p>
            <a:pPr marL="109855" indent="0">
              <a:buNone/>
            </a:pPr>
            <a:endParaRPr lang="en-US" sz="2000" dirty="0"/>
          </a:p>
          <a:p>
            <a:pPr marL="109855" indent="0">
              <a:buNone/>
            </a:pP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0022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109855" indent="0" algn="ctr">
              <a:buNone/>
            </a:pPr>
            <a:r>
              <a:rPr lang="en-US" sz="6000" dirty="0"/>
              <a:t>E’tiboringiz uchun rahmat!</a:t>
            </a:r>
            <a:endParaRPr lang="ru-RU" sz="6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7948364" cy="5256584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n-US" sz="1600" b="1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b="1" dirty="0" err="1"/>
              <a:t>Ionlashtiruvchi</a:t>
            </a:r>
            <a:r>
              <a:rPr lang="en-US" sz="2000" b="1" dirty="0"/>
              <a:t> </a:t>
            </a:r>
            <a:r>
              <a:rPr lang="en-US" sz="2000" b="1" dirty="0" err="1"/>
              <a:t>nurlanish</a:t>
            </a:r>
            <a:r>
              <a:rPr lang="en-US" sz="2000" b="1" dirty="0"/>
              <a:t> </a:t>
            </a:r>
            <a:r>
              <a:rPr lang="en-US" sz="2000" b="1" dirty="0" err="1"/>
              <a:t>nima</a:t>
            </a:r>
            <a:r>
              <a:rPr lang="en-US" sz="2000" b="1" dirty="0"/>
              <a:t>?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FF0000"/>
                </a:solidFill>
              </a:rPr>
              <a:t>      </a:t>
            </a:r>
            <a:r>
              <a:rPr lang="en-US" sz="1600" b="0" dirty="0" err="1">
                <a:solidFill>
                  <a:srgbClr val="FF0000"/>
                </a:solidFill>
              </a:rPr>
              <a:t>Ionlashtiruvchi</a:t>
            </a:r>
            <a:r>
              <a:rPr lang="en-US" sz="1600" b="0" dirty="0">
                <a:solidFill>
                  <a:srgbClr val="FF0000"/>
                </a:solidFill>
              </a:rPr>
              <a:t> </a:t>
            </a:r>
            <a:r>
              <a:rPr lang="en-US" sz="1600" b="0" dirty="0" err="1">
                <a:solidFill>
                  <a:srgbClr val="FF0000"/>
                </a:solidFill>
              </a:rPr>
              <a:t>nurlanish</a:t>
            </a:r>
            <a:r>
              <a:rPr lang="en-US" sz="1600" b="0" dirty="0">
                <a:solidFill>
                  <a:srgbClr val="FF0000"/>
                </a:solidFill>
              </a:rPr>
              <a:t> </a:t>
            </a:r>
            <a:r>
              <a:rPr lang="en-US" sz="1600" b="0" dirty="0"/>
              <a:t>- </a:t>
            </a:r>
            <a:r>
              <a:rPr lang="en-US" sz="1600" b="0" dirty="0" err="1"/>
              <a:t>bu</a:t>
            </a:r>
            <a:r>
              <a:rPr lang="en-US" sz="1600" b="0" dirty="0"/>
              <a:t> </a:t>
            </a:r>
            <a:r>
              <a:rPr lang="en-US" sz="1600" b="0" dirty="0" err="1"/>
              <a:t>atomlardan</a:t>
            </a:r>
            <a:r>
              <a:rPr lang="en-US" sz="1600" b="0" dirty="0"/>
              <a:t> </a:t>
            </a:r>
            <a:r>
              <a:rPr lang="en-US" sz="1600" b="0" dirty="0" err="1"/>
              <a:t>elektronlarni</a:t>
            </a:r>
            <a:r>
              <a:rPr lang="en-US" sz="1600" b="0" dirty="0"/>
              <a:t> </a:t>
            </a:r>
            <a:r>
              <a:rPr lang="en-US" sz="1600" b="0" dirty="0" err="1"/>
              <a:t>chiqarib</a:t>
            </a:r>
            <a:r>
              <a:rPr lang="en-US" sz="1600" b="0" dirty="0"/>
              <a:t> </a:t>
            </a:r>
            <a:r>
              <a:rPr lang="en-US" sz="1600" b="0" dirty="0" err="1"/>
              <a:t>yuboradigan</a:t>
            </a:r>
            <a:r>
              <a:rPr lang="en-US" sz="1600" b="0" dirty="0"/>
              <a:t> </a:t>
            </a:r>
            <a:r>
              <a:rPr lang="en-US" sz="1600" b="0" dirty="0" err="1"/>
              <a:t>va</a:t>
            </a:r>
            <a:r>
              <a:rPr lang="en-US" sz="1600" b="0" dirty="0"/>
              <a:t> </a:t>
            </a:r>
            <a:r>
              <a:rPr lang="en-US" sz="1600" b="0" dirty="0" err="1"/>
              <a:t>ionlarni</a:t>
            </a:r>
            <a:r>
              <a:rPr lang="en-US" sz="1600" b="0" dirty="0"/>
              <a:t> </a:t>
            </a:r>
            <a:r>
              <a:rPr lang="en-US" sz="1600" b="0" dirty="0" err="1"/>
              <a:t>hosil</a:t>
            </a:r>
            <a:r>
              <a:rPr lang="en-US" sz="1600" b="0" dirty="0"/>
              <a:t> </a:t>
            </a:r>
            <a:r>
              <a:rPr lang="en-US" sz="1600" b="0" dirty="0" err="1"/>
              <a:t>qiladigan</a:t>
            </a:r>
            <a:r>
              <a:rPr lang="en-US" sz="1600" b="0" dirty="0"/>
              <a:t> </a:t>
            </a:r>
            <a:r>
              <a:rPr lang="en-US" sz="1600" b="0" dirty="0" err="1"/>
              <a:t>energiya</a:t>
            </a:r>
            <a:r>
              <a:rPr lang="en-US" sz="1600" b="0" dirty="0"/>
              <a:t> </a:t>
            </a:r>
            <a:r>
              <a:rPr lang="en-US" sz="1600" b="0" dirty="0" err="1"/>
              <a:t>shaklidir</a:t>
            </a:r>
            <a:r>
              <a:rPr lang="en-US" sz="1600" b="0" dirty="0"/>
              <a:t>.</a:t>
            </a:r>
            <a:r>
              <a:rPr lang="en-US" sz="1600" dirty="0"/>
              <a:t> </a:t>
            </a:r>
            <a:r>
              <a:rPr lang="en-US" sz="1600" dirty="0" err="1"/>
              <a:t>Odatda</a:t>
            </a:r>
            <a:r>
              <a:rPr lang="en-US" sz="1600" dirty="0"/>
              <a:t> </a:t>
            </a:r>
            <a:r>
              <a:rPr lang="en-US" sz="1600" dirty="0" err="1"/>
              <a:t>paydo</a:t>
            </a:r>
            <a:r>
              <a:rPr lang="en-US" sz="1600" dirty="0"/>
              <a:t> </a:t>
            </a:r>
            <a:r>
              <a:rPr lang="en-US" sz="1600" dirty="0" err="1"/>
              <a:t>bo'ladigan</a:t>
            </a:r>
            <a:r>
              <a:rPr lang="en-US" sz="1600" dirty="0"/>
              <a:t> </a:t>
            </a:r>
            <a:r>
              <a:rPr lang="en-US" sz="1600" dirty="0" err="1"/>
              <a:t>ionlashtiruvchi</a:t>
            </a:r>
            <a:r>
              <a:rPr lang="en-US" sz="1600" dirty="0"/>
              <a:t> </a:t>
            </a:r>
            <a:r>
              <a:rPr lang="en-US" sz="1600" dirty="0" err="1"/>
              <a:t>nurlanish</a:t>
            </a:r>
            <a:r>
              <a:rPr lang="en-US" sz="1600" dirty="0"/>
              <a:t> </a:t>
            </a:r>
            <a:r>
              <a:rPr lang="en-US" sz="1600" dirty="0" err="1"/>
              <a:t>turlari</a:t>
            </a:r>
            <a:r>
              <a:rPr lang="en-US" sz="1600" dirty="0"/>
              <a:t> </a:t>
            </a:r>
            <a:r>
              <a:rPr lang="en-US" sz="1600" dirty="0" err="1"/>
              <a:t>har</a:t>
            </a:r>
            <a:r>
              <a:rPr lang="en-US" sz="1600" dirty="0"/>
              <a:t> </a:t>
            </a:r>
            <a:r>
              <a:rPr lang="en-US" sz="1600" dirty="0" err="1"/>
              <a:t>xil</a:t>
            </a:r>
            <a:r>
              <a:rPr lang="en-US" sz="1600" dirty="0"/>
              <a:t> </a:t>
            </a:r>
            <a:r>
              <a:rPr lang="en-US" sz="1600" dirty="0" err="1"/>
              <a:t>energiya</a:t>
            </a:r>
            <a:r>
              <a:rPr lang="en-US" sz="1600" dirty="0"/>
              <a:t> </a:t>
            </a:r>
            <a:r>
              <a:rPr lang="en-US" sz="1600" dirty="0" err="1"/>
              <a:t>chiqarish</a:t>
            </a:r>
            <a:r>
              <a:rPr lang="en-US" sz="1600" dirty="0"/>
              <a:t> </a:t>
            </a:r>
            <a:r>
              <a:rPr lang="en-US" sz="1600" dirty="0" err="1"/>
              <a:t>darajalariga</a:t>
            </a:r>
            <a:r>
              <a:rPr lang="en-US" sz="1600" dirty="0"/>
              <a:t> </a:t>
            </a:r>
            <a:r>
              <a:rPr lang="en-US" sz="1600" dirty="0" err="1"/>
              <a:t>ega</a:t>
            </a:r>
            <a:r>
              <a:rPr lang="en-US" sz="1600" dirty="0"/>
              <a:t>. Atom </a:t>
            </a:r>
            <a:r>
              <a:rPr lang="en-US" sz="1600" dirty="0" err="1"/>
              <a:t>yoki</a:t>
            </a:r>
            <a:r>
              <a:rPr lang="en-US" sz="1600" dirty="0"/>
              <a:t> </a:t>
            </a:r>
            <a:r>
              <a:rPr lang="en-US" sz="1600" dirty="0" err="1"/>
              <a:t>molekula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odatiy</a:t>
            </a:r>
            <a:r>
              <a:rPr lang="en-US" sz="1600" dirty="0"/>
              <a:t> </a:t>
            </a:r>
            <a:r>
              <a:rPr lang="en-US" sz="1600" dirty="0" err="1"/>
              <a:t>ionlanish</a:t>
            </a:r>
            <a:r>
              <a:rPr lang="en-US" sz="1600" dirty="0"/>
              <a:t> </a:t>
            </a:r>
            <a:r>
              <a:rPr lang="en-US" sz="1600" dirty="0" err="1"/>
              <a:t>jarayoni</a:t>
            </a:r>
            <a:r>
              <a:rPr lang="en-US" sz="1600" dirty="0"/>
              <a:t> </a:t>
            </a:r>
            <a:r>
              <a:rPr lang="en-US" sz="1600" dirty="0" err="1"/>
              <a:t>atrofga</a:t>
            </a:r>
            <a:r>
              <a:rPr lang="en-US" sz="1600" dirty="0"/>
              <a:t> 33 eV </a:t>
            </a:r>
            <a:r>
              <a:rPr lang="en-US" sz="1600" dirty="0" err="1"/>
              <a:t>energiya</a:t>
            </a:r>
            <a:r>
              <a:rPr lang="en-US" sz="1600" dirty="0"/>
              <a:t> </a:t>
            </a:r>
            <a:r>
              <a:rPr lang="en-US" sz="1600" dirty="0" err="1"/>
              <a:t>ajratadi</a:t>
            </a:r>
            <a:r>
              <a:rPr lang="en-US" sz="1600" dirty="0"/>
              <a:t>,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ko'pgina</a:t>
            </a:r>
            <a:r>
              <a:rPr lang="en-US" sz="1600" dirty="0"/>
              <a:t> </a:t>
            </a:r>
            <a:r>
              <a:rPr lang="en-US" sz="1600" dirty="0" err="1"/>
              <a:t>kimyoviy</a:t>
            </a:r>
            <a:r>
              <a:rPr lang="en-US" sz="1600" dirty="0"/>
              <a:t> </a:t>
            </a:r>
            <a:r>
              <a:rPr lang="en-US" sz="1600" dirty="0" err="1"/>
              <a:t>bog'lanishlarni</a:t>
            </a:r>
            <a:r>
              <a:rPr lang="en-US" sz="1600" dirty="0"/>
              <a:t> </a:t>
            </a:r>
            <a:r>
              <a:rPr lang="en-US" sz="1600" dirty="0" err="1"/>
              <a:t>uzish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etarli</a:t>
            </a:r>
            <a:r>
              <a:rPr lang="en-US" sz="1600" dirty="0"/>
              <a:t>. </a:t>
            </a:r>
            <a:r>
              <a:rPr lang="en-US" sz="1600" dirty="0" err="1"/>
              <a:t>Energiya</a:t>
            </a:r>
            <a:r>
              <a:rPr lang="en-US" sz="1600" dirty="0"/>
              <a:t> </a:t>
            </a:r>
            <a:r>
              <a:rPr lang="en-US" sz="1600" dirty="0" err="1"/>
              <a:t>chiqarishning</a:t>
            </a:r>
            <a:r>
              <a:rPr lang="en-US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darajasi</a:t>
            </a:r>
            <a:r>
              <a:rPr lang="en-US" sz="1600" dirty="0"/>
              <a:t> </a:t>
            </a:r>
            <a:r>
              <a:rPr lang="en-US" sz="1600" dirty="0" err="1"/>
              <a:t>ayniqsa</a:t>
            </a:r>
            <a:r>
              <a:rPr lang="en-US" sz="1600" dirty="0"/>
              <a:t> </a:t>
            </a:r>
            <a:r>
              <a:rPr lang="en-US" sz="1600" dirty="0" err="1"/>
              <a:t>muhim</a:t>
            </a:r>
            <a:r>
              <a:rPr lang="en-US" sz="1600" dirty="0"/>
              <a:t> </a:t>
            </a:r>
            <a:r>
              <a:rPr lang="en-US" sz="1600" dirty="0" err="1"/>
              <a:t>hisoblanadi</a:t>
            </a:r>
            <a:r>
              <a:rPr lang="en-US" sz="1600" dirty="0"/>
              <a:t>, </a:t>
            </a:r>
            <a:r>
              <a:rPr lang="en-US" sz="1600" dirty="0" err="1"/>
              <a:t>chunki</a:t>
            </a:r>
            <a:r>
              <a:rPr lang="en-US" sz="1600" dirty="0"/>
              <a:t> u </a:t>
            </a:r>
            <a:r>
              <a:rPr lang="en-US" sz="1600" dirty="0" err="1"/>
              <a:t>Yerdagi</a:t>
            </a:r>
            <a:r>
              <a:rPr lang="en-US" sz="1600" dirty="0"/>
              <a:t> </a:t>
            </a:r>
            <a:r>
              <a:rPr lang="en-US" sz="1600" dirty="0" err="1"/>
              <a:t>barcha</a:t>
            </a:r>
            <a:r>
              <a:rPr lang="en-US" sz="1600" dirty="0"/>
              <a:t> </a:t>
            </a:r>
            <a:r>
              <a:rPr lang="en-US" sz="1600" dirty="0" err="1"/>
              <a:t>hayot</a:t>
            </a:r>
            <a:r>
              <a:rPr lang="en-US" sz="1600" dirty="0"/>
              <a:t> </a:t>
            </a:r>
            <a:r>
              <a:rPr lang="en-US" sz="1600" dirty="0" err="1"/>
              <a:t>asosidagi</a:t>
            </a:r>
            <a:r>
              <a:rPr lang="en-US" sz="1600" dirty="0"/>
              <a:t> </a:t>
            </a:r>
            <a:r>
              <a:rPr lang="en-US" sz="1600" dirty="0" err="1"/>
              <a:t>uglerod</a:t>
            </a:r>
            <a:r>
              <a:rPr lang="en-US" sz="1600" dirty="0"/>
              <a:t> </a:t>
            </a:r>
            <a:r>
              <a:rPr lang="en-US" sz="1600" dirty="0" err="1"/>
              <a:t>atomlari</a:t>
            </a:r>
            <a:r>
              <a:rPr lang="en-US" sz="1600" dirty="0"/>
              <a:t> </a:t>
            </a:r>
            <a:r>
              <a:rPr lang="en-US" sz="1600" dirty="0" err="1"/>
              <a:t>o'rtasidagi</a:t>
            </a:r>
            <a:r>
              <a:rPr lang="en-US" sz="1600" dirty="0"/>
              <a:t> </a:t>
            </a:r>
            <a:r>
              <a:rPr lang="en-US" sz="1600" dirty="0" err="1"/>
              <a:t>aloqalarni</a:t>
            </a:r>
            <a:r>
              <a:rPr lang="en-US" sz="1600" dirty="0"/>
              <a:t> </a:t>
            </a:r>
            <a:r>
              <a:rPr lang="en-US" sz="1600" dirty="0" err="1"/>
              <a:t>uzishga</a:t>
            </a:r>
            <a:r>
              <a:rPr lang="en-US" sz="1600" dirty="0"/>
              <a:t> </a:t>
            </a:r>
            <a:r>
              <a:rPr lang="en-US" sz="1600" dirty="0" err="1"/>
              <a:t>qodir.</a:t>
            </a:r>
            <a:r>
              <a:rPr lang="en-US" sz="1600" b="0" dirty="0" err="1"/>
              <a:t>Ushbu</a:t>
            </a:r>
            <a:r>
              <a:rPr lang="en-US" sz="1600" b="0" dirty="0"/>
              <a:t> </a:t>
            </a:r>
            <a:r>
              <a:rPr lang="en-US" sz="1600" b="0" dirty="0" err="1"/>
              <a:t>nurlanishning</a:t>
            </a:r>
            <a:r>
              <a:rPr lang="en-US" sz="1600" b="0" dirty="0"/>
              <a:t> </a:t>
            </a:r>
            <a:r>
              <a:rPr lang="en-US" sz="1600" b="0" dirty="0" err="1"/>
              <a:t>eng</a:t>
            </a:r>
            <a:r>
              <a:rPr lang="en-US" sz="1600" b="0" dirty="0"/>
              <a:t> </a:t>
            </a:r>
            <a:r>
              <a:rPr lang="en-US" sz="1600" b="0" dirty="0" err="1"/>
              <a:t>keng</a:t>
            </a:r>
            <a:r>
              <a:rPr lang="en-US" sz="1600" b="0" dirty="0"/>
              <a:t> </a:t>
            </a:r>
            <a:r>
              <a:rPr lang="en-US" sz="1600" b="0" dirty="0" err="1"/>
              <a:t>tarqalgan</a:t>
            </a:r>
            <a:r>
              <a:rPr lang="en-US" sz="1600" b="0" dirty="0"/>
              <a:t> </a:t>
            </a:r>
            <a:r>
              <a:rPr lang="en-US" sz="1600" b="0" dirty="0" err="1"/>
              <a:t>turlari</a:t>
            </a:r>
            <a:r>
              <a:rPr lang="en-US" sz="1600" b="0" dirty="0"/>
              <a:t> </a:t>
            </a:r>
            <a:r>
              <a:rPr lang="en-US" sz="1600" b="0" dirty="0" err="1"/>
              <a:t>quyidagilar</a:t>
            </a:r>
            <a:r>
              <a:rPr lang="en-US" sz="1600" b="0" dirty="0"/>
              <a:t>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b="0" dirty="0"/>
              <a:t>       </a:t>
            </a:r>
            <a:r>
              <a:rPr lang="en-US" sz="1600" b="1" dirty="0"/>
              <a:t>Alfa </a:t>
            </a:r>
            <a:r>
              <a:rPr lang="en-US" sz="1600" b="1" dirty="0" err="1"/>
              <a:t>zarralari</a:t>
            </a:r>
            <a:r>
              <a:rPr lang="en-US" sz="1600" b="1" dirty="0"/>
              <a:t>: </a:t>
            </a:r>
            <a:r>
              <a:rPr lang="en-US" sz="1600" b="0" dirty="0" err="1"/>
              <a:t>Og'ir</a:t>
            </a:r>
            <a:r>
              <a:rPr lang="en-US" sz="1600" b="0" dirty="0"/>
              <a:t> </a:t>
            </a:r>
            <a:r>
              <a:rPr lang="en-US" sz="1600" b="0" dirty="0" err="1"/>
              <a:t>va</a:t>
            </a:r>
            <a:r>
              <a:rPr lang="en-US" sz="1600" b="0" dirty="0"/>
              <a:t> </a:t>
            </a:r>
            <a:r>
              <a:rPr lang="en-US" sz="1600" b="0" dirty="0" err="1"/>
              <a:t>energiyasi</a:t>
            </a:r>
            <a:r>
              <a:rPr lang="en-US" sz="1600" b="0" dirty="0"/>
              <a:t> </a:t>
            </a:r>
            <a:r>
              <a:rPr lang="en-US" sz="1600" b="0" dirty="0" err="1"/>
              <a:t>yuqori</a:t>
            </a:r>
            <a:r>
              <a:rPr lang="en-US" sz="1600" b="0" dirty="0"/>
              <a:t> </a:t>
            </a:r>
            <a:r>
              <a:rPr lang="en-US" sz="1600" b="0" dirty="0" err="1"/>
              <a:t>bo'lgan</a:t>
            </a:r>
            <a:r>
              <a:rPr lang="en-US" sz="1600" b="0" dirty="0"/>
              <a:t> </a:t>
            </a:r>
            <a:r>
              <a:rPr lang="en-US" sz="1600" b="0" dirty="0" err="1"/>
              <a:t>zarralar</a:t>
            </a:r>
            <a:r>
              <a:rPr lang="en-US" sz="1600" b="0" dirty="0"/>
              <a:t>. </a:t>
            </a:r>
            <a:r>
              <a:rPr lang="en-US" sz="1600" b="0" dirty="0" err="1"/>
              <a:t>Ular</a:t>
            </a:r>
            <a:r>
              <a:rPr lang="en-US" sz="1600" b="0" dirty="0"/>
              <a:t> </a:t>
            </a:r>
            <a:r>
              <a:rPr lang="en-US" sz="1600" b="0" dirty="0" err="1"/>
              <a:t>havo</a:t>
            </a:r>
            <a:r>
              <a:rPr lang="en-US" sz="1600" b="0" dirty="0"/>
              <a:t> </a:t>
            </a:r>
            <a:r>
              <a:rPr lang="en-US" sz="1600" b="0" dirty="0" err="1"/>
              <a:t>orqali</a:t>
            </a:r>
            <a:r>
              <a:rPr lang="en-US" sz="1600" b="0" dirty="0"/>
              <a:t> </a:t>
            </a:r>
            <a:r>
              <a:rPr lang="en-US" sz="1600" b="0" dirty="0" err="1"/>
              <a:t>qisqa</a:t>
            </a:r>
            <a:r>
              <a:rPr lang="en-US" sz="1600" b="0" dirty="0"/>
              <a:t> </a:t>
            </a:r>
            <a:r>
              <a:rPr lang="en-US" sz="1600" b="0" dirty="0" err="1"/>
              <a:t>masofani</a:t>
            </a:r>
            <a:r>
              <a:rPr lang="en-US" sz="1600" b="0" dirty="0"/>
              <a:t> </a:t>
            </a:r>
            <a:r>
              <a:rPr lang="en-US" sz="1600" b="0" dirty="0" err="1"/>
              <a:t>bosib</a:t>
            </a:r>
            <a:r>
              <a:rPr lang="en-US" sz="1600" b="0" dirty="0"/>
              <a:t> </a:t>
            </a:r>
            <a:r>
              <a:rPr lang="en-US" sz="1600" b="0" dirty="0" err="1"/>
              <a:t>o'tadi</a:t>
            </a:r>
            <a:r>
              <a:rPr lang="en-US" sz="1600" b="0" dirty="0"/>
              <a:t>, </a:t>
            </a:r>
            <a:r>
              <a:rPr lang="en-US" sz="1600" b="0" dirty="0" err="1"/>
              <a:t>lekin</a:t>
            </a:r>
            <a:r>
              <a:rPr lang="en-US" sz="1600" b="0" dirty="0"/>
              <a:t> </a:t>
            </a:r>
            <a:r>
              <a:rPr lang="en-US" sz="1600" b="0" dirty="0" err="1"/>
              <a:t>teri</a:t>
            </a:r>
            <a:r>
              <a:rPr lang="en-US" sz="1600" b="0" dirty="0"/>
              <a:t> </a:t>
            </a:r>
            <a:r>
              <a:rPr lang="en-US" sz="1600" b="0" dirty="0" err="1"/>
              <a:t>va</a:t>
            </a:r>
            <a:r>
              <a:rPr lang="en-US" sz="1600" b="0" dirty="0"/>
              <a:t> </a:t>
            </a:r>
            <a:r>
              <a:rPr lang="en-US" sz="1600" b="0" dirty="0" err="1"/>
              <a:t>to'qimalarga</a:t>
            </a:r>
            <a:r>
              <a:rPr lang="en-US" sz="1600" b="0" dirty="0"/>
              <a:t> </a:t>
            </a:r>
            <a:r>
              <a:rPr lang="en-US" sz="1600" b="0" dirty="0" err="1"/>
              <a:t>zarar</a:t>
            </a:r>
            <a:r>
              <a:rPr lang="en-US" sz="1600" b="0" dirty="0"/>
              <a:t> </a:t>
            </a:r>
            <a:r>
              <a:rPr lang="en-US" sz="1600" b="0" dirty="0" err="1"/>
              <a:t>yetkazishi</a:t>
            </a:r>
            <a:r>
              <a:rPr lang="en-US" sz="1600" b="0" dirty="0"/>
              <a:t> </a:t>
            </a:r>
            <a:r>
              <a:rPr lang="en-US" sz="1600" b="0" dirty="0" err="1"/>
              <a:t>mumkin</a:t>
            </a:r>
            <a:r>
              <a:rPr lang="en-US" sz="1600" b="0" dirty="0"/>
              <a:t>.</a:t>
            </a:r>
            <a:r>
              <a:rPr lang="en-US" sz="1600" dirty="0"/>
              <a:t> Ularda inson terisining tashqi qatlamlariga kirish uchun kuch yo'q, ammo havo yoki suv yutib yuborilsa, saraton kasalligini keltirib chiqarishi mumkin.</a:t>
            </a:r>
            <a:endParaRPr lang="ru-RU" sz="1600" b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2" y="1196752"/>
            <a:ext cx="6034616" cy="4810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8660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b="1" dirty="0"/>
              <a:t>Beta </a:t>
            </a:r>
            <a:r>
              <a:rPr lang="en-US" sz="2000" b="1" dirty="0" err="1"/>
              <a:t>zarralari</a:t>
            </a:r>
            <a:endParaRPr lang="en-US" sz="1600" b="1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 err="1"/>
              <a:t>Elektronlar</a:t>
            </a:r>
            <a:r>
              <a:rPr lang="en-US" sz="1600" dirty="0"/>
              <a:t> </a:t>
            </a:r>
            <a:r>
              <a:rPr lang="en-US" sz="1600" dirty="0" err="1"/>
              <a:t>yoki</a:t>
            </a:r>
            <a:r>
              <a:rPr lang="en-US" sz="1600" dirty="0"/>
              <a:t> </a:t>
            </a:r>
            <a:r>
              <a:rPr lang="en-US" sz="1600" dirty="0" err="1"/>
              <a:t>pozitronlar</a:t>
            </a:r>
            <a:r>
              <a:rPr lang="en-US" sz="1600" dirty="0"/>
              <a:t>. </a:t>
            </a:r>
            <a:r>
              <a:rPr lang="en-US" sz="1600" dirty="0" err="1"/>
              <a:t>Ular</a:t>
            </a:r>
            <a:r>
              <a:rPr lang="en-US" sz="1600" dirty="0"/>
              <a:t> alfa </a:t>
            </a:r>
            <a:r>
              <a:rPr lang="en-US" sz="1600" dirty="0" err="1"/>
              <a:t>zarralaridan</a:t>
            </a:r>
            <a:r>
              <a:rPr lang="en-US" sz="1600" dirty="0"/>
              <a:t> </a:t>
            </a:r>
            <a:r>
              <a:rPr lang="en-US" sz="1600" dirty="0" err="1"/>
              <a:t>ko'proq</a:t>
            </a:r>
            <a:r>
              <a:rPr lang="en-US" sz="1600" dirty="0"/>
              <a:t> </a:t>
            </a:r>
            <a:r>
              <a:rPr lang="en-US" sz="1600" dirty="0" err="1"/>
              <a:t>masofani</a:t>
            </a:r>
            <a:r>
              <a:rPr lang="en-US" sz="1600" dirty="0"/>
              <a:t> </a:t>
            </a:r>
            <a:r>
              <a:rPr lang="en-US" sz="1600" dirty="0" err="1"/>
              <a:t>bosib</a:t>
            </a:r>
            <a:r>
              <a:rPr lang="en-US" sz="1600" dirty="0"/>
              <a:t> </a:t>
            </a:r>
            <a:r>
              <a:rPr lang="en-US" sz="1600" dirty="0" err="1"/>
              <a:t>o'tadi</a:t>
            </a:r>
            <a:r>
              <a:rPr lang="en-US" sz="1600" dirty="0"/>
              <a:t>, </a:t>
            </a:r>
            <a:r>
              <a:rPr lang="en-US" sz="1600" dirty="0" err="1"/>
              <a:t>lekin</a:t>
            </a:r>
            <a:r>
              <a:rPr lang="en-US" sz="1600" dirty="0"/>
              <a:t> </a:t>
            </a:r>
            <a:r>
              <a:rPr lang="en-US" sz="1600" dirty="0" err="1"/>
              <a:t>ularning</a:t>
            </a:r>
            <a:r>
              <a:rPr lang="en-US" sz="1600" dirty="0"/>
              <a:t> </a:t>
            </a:r>
            <a:r>
              <a:rPr lang="en-US" sz="1600" dirty="0" err="1"/>
              <a:t>zararlanish</a:t>
            </a:r>
            <a:r>
              <a:rPr lang="en-US" sz="1600" dirty="0"/>
              <a:t> </a:t>
            </a:r>
            <a:r>
              <a:rPr lang="en-US" sz="1600" dirty="0" err="1"/>
              <a:t>darajasi</a:t>
            </a:r>
            <a:r>
              <a:rPr lang="en-US" sz="1600" dirty="0"/>
              <a:t> </a:t>
            </a:r>
            <a:r>
              <a:rPr lang="en-US" sz="1600" dirty="0" err="1"/>
              <a:t>pastroq</a:t>
            </a:r>
            <a:r>
              <a:rPr lang="en-US" sz="1600" dirty="0"/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/>
              <a:t>Beta-</a:t>
            </a:r>
            <a:r>
              <a:rPr lang="en-US" sz="1600" dirty="0" err="1"/>
              <a:t>zarracha</a:t>
            </a:r>
            <a:r>
              <a:rPr lang="en-US" sz="1600" dirty="0"/>
              <a:t> </a:t>
            </a:r>
            <a:r>
              <a:rPr lang="en-US" sz="1600" dirty="0" err="1"/>
              <a:t>nurlanishi</a:t>
            </a:r>
            <a:r>
              <a:rPr lang="en-US" sz="1600" dirty="0"/>
              <a:t> atom </a:t>
            </a:r>
            <a:r>
              <a:rPr lang="en-US" sz="1600" dirty="0" err="1"/>
              <a:t>yadrosidagi</a:t>
            </a:r>
            <a:r>
              <a:rPr lang="en-US" sz="1600" dirty="0"/>
              <a:t> </a:t>
            </a:r>
            <a:r>
              <a:rPr lang="en-US" sz="1600" dirty="0" err="1"/>
              <a:t>elektronlarga</a:t>
            </a:r>
            <a:r>
              <a:rPr lang="en-US" sz="1600" dirty="0"/>
              <a:t> </a:t>
            </a:r>
            <a:r>
              <a:rPr lang="en-US" sz="1600" dirty="0" err="1"/>
              <a:t>o'xshash</a:t>
            </a:r>
            <a:r>
              <a:rPr lang="en-US" sz="1600" dirty="0"/>
              <a:t> </a:t>
            </a:r>
            <a:r>
              <a:rPr lang="en-US" sz="1600" dirty="0" err="1"/>
              <a:t>erkin</a:t>
            </a:r>
            <a:r>
              <a:rPr lang="en-US" sz="1600" dirty="0"/>
              <a:t> </a:t>
            </a:r>
            <a:r>
              <a:rPr lang="en-US" sz="1600" dirty="0" err="1"/>
              <a:t>zarrachalardan</a:t>
            </a:r>
            <a:r>
              <a:rPr lang="en-US" sz="1600" dirty="0"/>
              <a:t> </a:t>
            </a:r>
            <a:r>
              <a:rPr lang="en-US" sz="1600" dirty="0" err="1"/>
              <a:t>hosil</a:t>
            </a:r>
            <a:r>
              <a:rPr lang="en-US" sz="1600" dirty="0"/>
              <a:t> </a:t>
            </a:r>
            <a:r>
              <a:rPr lang="en-US" sz="1600" dirty="0" err="1"/>
              <a:t>bo'ladi</a:t>
            </a:r>
            <a:r>
              <a:rPr lang="en-US" sz="1600" dirty="0"/>
              <a:t>. </a:t>
            </a:r>
            <a:r>
              <a:rPr lang="en-US" sz="1600" dirty="0" err="1"/>
              <a:t>Ushbu</a:t>
            </a:r>
            <a:r>
              <a:rPr lang="en-US" sz="1600" dirty="0"/>
              <a:t> </a:t>
            </a:r>
            <a:r>
              <a:rPr lang="en-US" sz="1600" dirty="0" err="1"/>
              <a:t>zarralar</a:t>
            </a:r>
            <a:r>
              <a:rPr lang="en-US" sz="1600" dirty="0"/>
              <a:t> alfa </a:t>
            </a:r>
            <a:r>
              <a:rPr lang="en-US" sz="1600" dirty="0" err="1"/>
              <a:t>zarrachalariga</a:t>
            </a:r>
            <a:r>
              <a:rPr lang="en-US" sz="1600" dirty="0"/>
              <a:t> </a:t>
            </a:r>
            <a:r>
              <a:rPr lang="en-US" sz="1600" dirty="0" err="1"/>
              <a:t>qaraganda</a:t>
            </a:r>
            <a:r>
              <a:rPr lang="en-US" sz="1600" dirty="0"/>
              <a:t> </a:t>
            </a:r>
            <a:r>
              <a:rPr lang="en-US" sz="1600" dirty="0" err="1"/>
              <a:t>ancha</a:t>
            </a:r>
            <a:r>
              <a:rPr lang="en-US" sz="1600" dirty="0"/>
              <a:t> </a:t>
            </a:r>
            <a:r>
              <a:rPr lang="en-US" sz="1600" dirty="0" err="1"/>
              <a:t>kam</a:t>
            </a:r>
            <a:r>
              <a:rPr lang="en-US" sz="1600" dirty="0"/>
              <a:t> </a:t>
            </a:r>
            <a:r>
              <a:rPr lang="en-US" sz="1600" dirty="0" err="1"/>
              <a:t>massaga</a:t>
            </a:r>
            <a:r>
              <a:rPr lang="en-US" sz="1600" dirty="0"/>
              <a:t> </a:t>
            </a:r>
            <a:r>
              <a:rPr lang="en-US" sz="1600" dirty="0" err="1"/>
              <a:t>ega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shuning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uzoqroq</a:t>
            </a:r>
            <a:r>
              <a:rPr lang="en-US" sz="1600" dirty="0"/>
              <a:t> </a:t>
            </a:r>
            <a:r>
              <a:rPr lang="en-US" sz="1600" dirty="0" err="1"/>
              <a:t>yurishlari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 err="1"/>
              <a:t>Ular</a:t>
            </a:r>
            <a:r>
              <a:rPr lang="en-US" sz="1600" dirty="0"/>
              <a:t> </a:t>
            </a:r>
            <a:r>
              <a:rPr lang="en-US" sz="1600" dirty="0" err="1"/>
              <a:t>shuningdek</a:t>
            </a:r>
            <a:r>
              <a:rPr lang="en-US" sz="1600" dirty="0"/>
              <a:t> </a:t>
            </a:r>
            <a:r>
              <a:rPr lang="en-US" sz="1600" dirty="0" err="1"/>
              <a:t>stronsiy</a:t>
            </a:r>
            <a:r>
              <a:rPr lang="en-US" sz="1600" dirty="0"/>
              <a:t>, </a:t>
            </a:r>
            <a:r>
              <a:rPr lang="en-US" sz="1600" dirty="0" err="1"/>
              <a:t>seziy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yod</a:t>
            </a:r>
            <a:r>
              <a:rPr lang="en-US" sz="1600" dirty="0"/>
              <a:t> </a:t>
            </a:r>
            <a:r>
              <a:rPr lang="en-US" sz="1600" dirty="0" err="1"/>
              <a:t>izotoplari</a:t>
            </a:r>
            <a:r>
              <a:rPr lang="en-US" sz="1600" dirty="0"/>
              <a:t> </a:t>
            </a:r>
            <a:r>
              <a:rPr lang="en-US" sz="1600" dirty="0" err="1"/>
              <a:t>kabi</a:t>
            </a:r>
            <a:r>
              <a:rPr lang="en-US" sz="1600" dirty="0"/>
              <a:t> </a:t>
            </a:r>
            <a:r>
              <a:rPr lang="en-US" sz="1600" dirty="0" err="1"/>
              <a:t>noyob</a:t>
            </a:r>
            <a:r>
              <a:rPr lang="en-US" sz="1600" dirty="0"/>
              <a:t> </a:t>
            </a:r>
            <a:r>
              <a:rPr lang="en-US" sz="1600" dirty="0" err="1"/>
              <a:t>elementlar</a:t>
            </a:r>
            <a:r>
              <a:rPr lang="en-US" sz="1600" dirty="0"/>
              <a:t> </a:t>
            </a:r>
            <a:r>
              <a:rPr lang="en-US" sz="1600" dirty="0" err="1"/>
              <a:t>tomonidan</a:t>
            </a:r>
            <a:r>
              <a:rPr lang="en-US" sz="1600" dirty="0"/>
              <a:t> </a:t>
            </a:r>
            <a:r>
              <a:rPr lang="en-US" sz="1600" dirty="0" err="1"/>
              <a:t>ishlab</a:t>
            </a:r>
            <a:r>
              <a:rPr lang="en-US" sz="1600" dirty="0"/>
              <a:t> </a:t>
            </a:r>
            <a:r>
              <a:rPr lang="en-US" sz="1600" dirty="0" err="1"/>
              <a:t>chiqariladi</a:t>
            </a:r>
            <a:r>
              <a:rPr lang="en-US" sz="1600" dirty="0"/>
              <a:t>. Beta </a:t>
            </a:r>
            <a:r>
              <a:rPr lang="en-US" sz="1600" dirty="0" err="1"/>
              <a:t>zarrachalaridan</a:t>
            </a:r>
            <a:r>
              <a:rPr lang="en-US" sz="1600" dirty="0"/>
              <a:t> </a:t>
            </a:r>
            <a:r>
              <a:rPr lang="en-US" sz="1600" dirty="0" err="1"/>
              <a:t>ionlashtiruvchi</a:t>
            </a:r>
            <a:r>
              <a:rPr lang="en-US" sz="1600" dirty="0"/>
              <a:t> </a:t>
            </a:r>
            <a:r>
              <a:rPr lang="en-US" sz="1600" dirty="0" err="1"/>
              <a:t>nurlanishning</a:t>
            </a:r>
            <a:r>
              <a:rPr lang="en-US" sz="1600" dirty="0"/>
              <a:t> </a:t>
            </a:r>
            <a:r>
              <a:rPr lang="en-US" sz="1600" dirty="0" err="1"/>
              <a:t>ta'siri</a:t>
            </a:r>
            <a:r>
              <a:rPr lang="en-US" sz="1600" dirty="0"/>
              <a:t> </a:t>
            </a:r>
            <a:r>
              <a:rPr lang="en-US" sz="1600" dirty="0" err="1"/>
              <a:t>katta</a:t>
            </a:r>
            <a:r>
              <a:rPr lang="en-US" sz="1600" dirty="0"/>
              <a:t> </a:t>
            </a:r>
            <a:r>
              <a:rPr lang="en-US" sz="1600" dirty="0" err="1"/>
              <a:t>dozalarda</a:t>
            </a:r>
            <a:r>
              <a:rPr lang="en-US" sz="1600" dirty="0"/>
              <a:t> </a:t>
            </a:r>
            <a:r>
              <a:rPr lang="en-US" sz="1600" dirty="0" err="1"/>
              <a:t>og'ir</a:t>
            </a:r>
            <a:r>
              <a:rPr lang="en-US" sz="1600" dirty="0"/>
              <a:t> </a:t>
            </a:r>
            <a:r>
              <a:rPr lang="en-US" sz="1600" dirty="0" err="1"/>
              <a:t>bo'lishi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,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esa</a:t>
            </a:r>
            <a:r>
              <a:rPr lang="en-US" sz="1600" dirty="0"/>
              <a:t> </a:t>
            </a:r>
            <a:r>
              <a:rPr lang="en-US" sz="1600" dirty="0" err="1"/>
              <a:t>o'limga</a:t>
            </a:r>
            <a:r>
              <a:rPr lang="en-US" sz="1600" dirty="0"/>
              <a:t> </a:t>
            </a:r>
            <a:r>
              <a:rPr lang="en-US" sz="1600" dirty="0" err="1"/>
              <a:t>olib</a:t>
            </a:r>
            <a:r>
              <a:rPr lang="en-US" sz="1600" dirty="0"/>
              <a:t> </a:t>
            </a:r>
            <a:r>
              <a:rPr lang="en-US" sz="1600" dirty="0" err="1"/>
              <a:t>keladi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yadroviy</a:t>
            </a:r>
            <a:r>
              <a:rPr lang="en-US" sz="1600" dirty="0"/>
              <a:t> </a:t>
            </a:r>
            <a:r>
              <a:rPr lang="en-US" sz="1600" dirty="0" err="1"/>
              <a:t>qurol</a:t>
            </a:r>
            <a:r>
              <a:rPr lang="en-US" sz="1600" dirty="0"/>
              <a:t> </a:t>
            </a:r>
            <a:r>
              <a:rPr lang="en-US" sz="1600" dirty="0" err="1"/>
              <a:t>portlashlarining</a:t>
            </a:r>
            <a:r>
              <a:rPr lang="en-US" sz="1600" dirty="0"/>
              <a:t> </a:t>
            </a:r>
            <a:r>
              <a:rPr lang="en-US" sz="1600" dirty="0" err="1"/>
              <a:t>radioaktiv</a:t>
            </a:r>
            <a:r>
              <a:rPr lang="en-US" sz="1600" dirty="0"/>
              <a:t> </a:t>
            </a:r>
            <a:r>
              <a:rPr lang="en-US" sz="1600" dirty="0" err="1"/>
              <a:t>oqibatlarining</a:t>
            </a:r>
            <a:r>
              <a:rPr lang="en-US" sz="1600" dirty="0"/>
              <a:t> </a:t>
            </a:r>
            <a:r>
              <a:rPr lang="en-US" sz="1600" dirty="0" err="1"/>
              <a:t>asosiy</a:t>
            </a:r>
            <a:r>
              <a:rPr lang="en-US" sz="1600" dirty="0"/>
              <a:t> </a:t>
            </a:r>
            <a:r>
              <a:rPr lang="en-US" sz="1600" dirty="0" err="1"/>
              <a:t>tarkibiy</a:t>
            </a:r>
            <a:r>
              <a:rPr lang="en-US" sz="1600" dirty="0"/>
              <a:t> </a:t>
            </a:r>
            <a:r>
              <a:rPr lang="en-US" sz="1600" dirty="0" err="1"/>
              <a:t>qismidir</a:t>
            </a:r>
            <a:r>
              <a:rPr lang="en-US" sz="1600" dirty="0"/>
              <a:t>. </a:t>
            </a:r>
            <a:r>
              <a:rPr lang="en-US" sz="1600" dirty="0" err="1"/>
              <a:t>Kichkina</a:t>
            </a:r>
            <a:r>
              <a:rPr lang="en-US" sz="1600" dirty="0"/>
              <a:t> </a:t>
            </a:r>
            <a:r>
              <a:rPr lang="en-US" sz="1600" dirty="0" err="1"/>
              <a:t>miqdorda</a:t>
            </a:r>
            <a:r>
              <a:rPr lang="en-US" sz="1600" dirty="0"/>
              <a:t> </a:t>
            </a:r>
            <a:r>
              <a:rPr lang="en-US" sz="1600" dirty="0" err="1"/>
              <a:t>ular</a:t>
            </a:r>
            <a:r>
              <a:rPr lang="en-US" sz="1600" dirty="0"/>
              <a:t> </a:t>
            </a:r>
            <a:r>
              <a:rPr lang="en-US" sz="1600" dirty="0" err="1"/>
              <a:t>saraton</a:t>
            </a:r>
            <a:r>
              <a:rPr lang="en-US" sz="1600" dirty="0"/>
              <a:t> </a:t>
            </a:r>
            <a:r>
              <a:rPr lang="en-US" sz="1600" dirty="0" err="1"/>
              <a:t>kasalligini</a:t>
            </a:r>
            <a:r>
              <a:rPr lang="en-US" sz="1600" dirty="0"/>
              <a:t> </a:t>
            </a:r>
            <a:r>
              <a:rPr lang="en-US" sz="1600" dirty="0" err="1"/>
              <a:t>davolash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tibbiy</a:t>
            </a:r>
            <a:r>
              <a:rPr lang="en-US" sz="1600" dirty="0"/>
              <a:t> </a:t>
            </a:r>
            <a:r>
              <a:rPr lang="en-US" sz="1600" dirty="0" err="1"/>
              <a:t>tasvirlash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foydalidir</a:t>
            </a:r>
            <a:r>
              <a:rPr lang="en-US" sz="1600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35856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b="1" dirty="0"/>
              <a:t>Gamma </a:t>
            </a:r>
            <a:r>
              <a:rPr lang="en-US" sz="1600" b="1" dirty="0" err="1"/>
              <a:t>nurlanishi</a:t>
            </a:r>
            <a:endParaRPr lang="en-US" sz="1600" b="1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/>
              <a:t> 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energiyali</a:t>
            </a:r>
            <a:r>
              <a:rPr lang="en-US" sz="1600" dirty="0"/>
              <a:t> </a:t>
            </a:r>
            <a:r>
              <a:rPr lang="en-US" sz="1600" dirty="0" err="1"/>
              <a:t>elektromagnit</a:t>
            </a:r>
            <a:r>
              <a:rPr lang="en-US" sz="1600" dirty="0"/>
              <a:t> </a:t>
            </a:r>
            <a:r>
              <a:rPr lang="en-US" sz="1600" dirty="0" err="1"/>
              <a:t>nurlanish</a:t>
            </a:r>
            <a:r>
              <a:rPr lang="en-US" sz="1600" dirty="0"/>
              <a:t>. U </a:t>
            </a:r>
            <a:r>
              <a:rPr lang="en-US" sz="1600" dirty="0" err="1"/>
              <a:t>havo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boshqa</a:t>
            </a:r>
            <a:r>
              <a:rPr lang="en-US" sz="1600" dirty="0"/>
              <a:t> </a:t>
            </a:r>
            <a:r>
              <a:rPr lang="en-US" sz="1600" dirty="0" err="1"/>
              <a:t>moddalarni</a:t>
            </a:r>
            <a:r>
              <a:rPr lang="en-US" sz="1600" dirty="0"/>
              <a:t> </a:t>
            </a:r>
            <a:r>
              <a:rPr lang="en-US" sz="1600" dirty="0" err="1"/>
              <a:t>osonlikcha</a:t>
            </a:r>
            <a:r>
              <a:rPr lang="en-US" sz="1600" dirty="0"/>
              <a:t> </a:t>
            </a:r>
            <a:r>
              <a:rPr lang="en-US" sz="1600" dirty="0" err="1"/>
              <a:t>bosib</a:t>
            </a:r>
            <a:r>
              <a:rPr lang="en-US" sz="1600" dirty="0"/>
              <a:t> </a:t>
            </a:r>
            <a:r>
              <a:rPr lang="en-US" sz="1600" dirty="0" err="1"/>
              <a:t>o'tadi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organizmga</a:t>
            </a:r>
            <a:r>
              <a:rPr lang="en-US" sz="1600" dirty="0"/>
              <a:t> </a:t>
            </a:r>
            <a:r>
              <a:rPr lang="en-US" sz="1600" dirty="0" err="1"/>
              <a:t>chuqur</a:t>
            </a:r>
            <a:r>
              <a:rPr lang="en-US" sz="1600" dirty="0"/>
              <a:t> </a:t>
            </a:r>
            <a:r>
              <a:rPr lang="en-US" sz="1600" dirty="0" err="1"/>
              <a:t>kirib</a:t>
            </a:r>
            <a:r>
              <a:rPr lang="en-US" sz="1600" dirty="0"/>
              <a:t> </a:t>
            </a:r>
            <a:r>
              <a:rPr lang="en-US" sz="1600" dirty="0" err="1"/>
              <a:t>boradi</a:t>
            </a:r>
            <a:r>
              <a:rPr lang="en-US" sz="1600" dirty="0"/>
              <a:t>. </a:t>
            </a:r>
            <a:r>
              <a:rPr lang="en-US" sz="1600" dirty="0" err="1"/>
              <a:t>Garchi</a:t>
            </a:r>
            <a:r>
              <a:rPr lang="en-US" sz="1600" dirty="0"/>
              <a:t> </a:t>
            </a:r>
            <a:r>
              <a:rPr lang="en-US" sz="1600" dirty="0" err="1"/>
              <a:t>ular</a:t>
            </a:r>
            <a:r>
              <a:rPr lang="en-US" sz="1600" dirty="0"/>
              <a:t> normal </a:t>
            </a:r>
            <a:r>
              <a:rPr lang="en-US" sz="1600" dirty="0" err="1"/>
              <a:t>ko'rinadigan</a:t>
            </a:r>
            <a:r>
              <a:rPr lang="en-US" sz="1600" dirty="0"/>
              <a:t> </a:t>
            </a:r>
            <a:r>
              <a:rPr lang="en-US" sz="1600" dirty="0" err="1"/>
              <a:t>yorug'lik</a:t>
            </a:r>
            <a:r>
              <a:rPr lang="en-US" sz="1600" dirty="0"/>
              <a:t> </a:t>
            </a:r>
            <a:r>
              <a:rPr lang="en-US" sz="1600" dirty="0" err="1"/>
              <a:t>kabi</a:t>
            </a:r>
            <a:r>
              <a:rPr lang="en-US" sz="1600" dirty="0"/>
              <a:t> </a:t>
            </a:r>
            <a:r>
              <a:rPr lang="en-US" sz="1600" dirty="0" err="1"/>
              <a:t>yorug'lik</a:t>
            </a:r>
            <a:r>
              <a:rPr lang="en-US" sz="1600" dirty="0"/>
              <a:t> </a:t>
            </a:r>
            <a:r>
              <a:rPr lang="en-US" sz="1600" dirty="0" err="1"/>
              <a:t>energiyasini</a:t>
            </a:r>
            <a:r>
              <a:rPr lang="en-US" sz="1600" dirty="0"/>
              <a:t> </a:t>
            </a:r>
            <a:r>
              <a:rPr lang="en-US" sz="1600" dirty="0" err="1"/>
              <a:t>olib</a:t>
            </a:r>
            <a:r>
              <a:rPr lang="en-US" sz="1600" dirty="0"/>
              <a:t> </a:t>
            </a:r>
            <a:r>
              <a:rPr lang="en-US" sz="1600" dirty="0" err="1"/>
              <a:t>yuradigan</a:t>
            </a:r>
            <a:r>
              <a:rPr lang="en-US" sz="1600" dirty="0"/>
              <a:t> </a:t>
            </a:r>
            <a:r>
              <a:rPr lang="en-US" sz="1600" dirty="0" err="1"/>
              <a:t>foton</a:t>
            </a:r>
            <a:r>
              <a:rPr lang="en-US" sz="1600" dirty="0"/>
              <a:t> </a:t>
            </a:r>
            <a:r>
              <a:rPr lang="en-US" sz="1600" dirty="0" err="1"/>
              <a:t>turi</a:t>
            </a:r>
            <a:r>
              <a:rPr lang="en-US" sz="1600" dirty="0"/>
              <a:t> </a:t>
            </a:r>
            <a:r>
              <a:rPr lang="en-US" sz="1600" dirty="0" err="1"/>
              <a:t>bo'lsa</a:t>
            </a:r>
            <a:r>
              <a:rPr lang="en-US" sz="1600" dirty="0"/>
              <a:t>-da, gamma </a:t>
            </a:r>
            <a:r>
              <a:rPr lang="en-US" sz="1600" dirty="0" err="1"/>
              <a:t>foton</a:t>
            </a:r>
            <a:r>
              <a:rPr lang="en-US" sz="1600" dirty="0"/>
              <a:t> </a:t>
            </a:r>
            <a:r>
              <a:rPr lang="en-US" sz="1600" dirty="0" err="1"/>
              <a:t>oddiy</a:t>
            </a:r>
            <a:r>
              <a:rPr lang="en-US" sz="1600" dirty="0"/>
              <a:t> </a:t>
            </a:r>
            <a:r>
              <a:rPr lang="en-US" sz="1600" dirty="0" err="1"/>
              <a:t>oq</a:t>
            </a:r>
            <a:r>
              <a:rPr lang="en-US" sz="1600" dirty="0"/>
              <a:t> </a:t>
            </a:r>
            <a:r>
              <a:rPr lang="en-US" sz="1600" dirty="0" err="1"/>
              <a:t>nurli</a:t>
            </a:r>
            <a:r>
              <a:rPr lang="en-US" sz="1600" dirty="0"/>
              <a:t> </a:t>
            </a:r>
            <a:r>
              <a:rPr lang="en-US" sz="1600" dirty="0" err="1"/>
              <a:t>fotonga</a:t>
            </a:r>
            <a:r>
              <a:rPr lang="en-US" sz="1600" dirty="0"/>
              <a:t> </a:t>
            </a:r>
            <a:r>
              <a:rPr lang="en-US" sz="1600" dirty="0" err="1"/>
              <a:t>qaraganda</a:t>
            </a:r>
            <a:r>
              <a:rPr lang="en-US" sz="1600" dirty="0"/>
              <a:t> 10000 </a:t>
            </a:r>
            <a:r>
              <a:rPr lang="en-US" sz="1600" dirty="0" err="1"/>
              <a:t>marta</a:t>
            </a:r>
            <a:r>
              <a:rPr lang="en-US" sz="1600" dirty="0"/>
              <a:t> </a:t>
            </a:r>
            <a:r>
              <a:rPr lang="en-US" sz="1600" dirty="0" err="1"/>
              <a:t>ko'proq</a:t>
            </a:r>
            <a:r>
              <a:rPr lang="en-US" sz="1600" dirty="0"/>
              <a:t> </a:t>
            </a:r>
            <a:r>
              <a:rPr lang="en-US" sz="1600" dirty="0" err="1"/>
              <a:t>energiyaga</a:t>
            </a:r>
            <a:r>
              <a:rPr lang="en-US" sz="1600" dirty="0"/>
              <a:t> </a:t>
            </a:r>
            <a:r>
              <a:rPr lang="en-US" sz="1600" dirty="0" err="1"/>
              <a:t>ega</a:t>
            </a:r>
            <a:r>
              <a:rPr lang="en-US" sz="1600" dirty="0"/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 err="1"/>
              <a:t>Ushbu</a:t>
            </a:r>
            <a:r>
              <a:rPr lang="en-US" sz="1600" dirty="0"/>
              <a:t> </a:t>
            </a:r>
            <a:r>
              <a:rPr lang="en-US" sz="1600" dirty="0" err="1"/>
              <a:t>chiqindilar</a:t>
            </a:r>
            <a:r>
              <a:rPr lang="en-US" sz="1600" dirty="0"/>
              <a:t> alfa </a:t>
            </a:r>
            <a:r>
              <a:rPr lang="en-US" sz="1600" dirty="0" err="1"/>
              <a:t>zarralari</a:t>
            </a:r>
            <a:r>
              <a:rPr lang="en-US" sz="1600" dirty="0"/>
              <a:t> </a:t>
            </a:r>
            <a:r>
              <a:rPr lang="en-US" sz="1600" dirty="0" err="1"/>
              <a:t>kabi</a:t>
            </a:r>
            <a:r>
              <a:rPr lang="en-US" sz="1600" dirty="0"/>
              <a:t> </a:t>
            </a:r>
            <a:r>
              <a:rPr lang="en-US" sz="1600" dirty="0" err="1"/>
              <a:t>massaga</a:t>
            </a:r>
            <a:r>
              <a:rPr lang="en-US" sz="1600" dirty="0"/>
              <a:t> </a:t>
            </a:r>
            <a:r>
              <a:rPr lang="en-US" sz="1600" dirty="0" err="1"/>
              <a:t>ega</a:t>
            </a:r>
            <a:r>
              <a:rPr lang="en-US" sz="1600" dirty="0"/>
              <a:t> </a:t>
            </a:r>
            <a:r>
              <a:rPr lang="en-US" sz="1600" dirty="0" err="1"/>
              <a:t>emas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energiya</a:t>
            </a:r>
            <a:r>
              <a:rPr lang="en-US" sz="1600" dirty="0"/>
              <a:t> </a:t>
            </a:r>
            <a:r>
              <a:rPr lang="en-US" sz="1600" dirty="0" err="1"/>
              <a:t>zaryadini</a:t>
            </a:r>
            <a:r>
              <a:rPr lang="en-US" sz="1600" dirty="0"/>
              <a:t> </a:t>
            </a:r>
            <a:r>
              <a:rPr lang="en-US" sz="1600" dirty="0" err="1"/>
              <a:t>yo'qotishdan</a:t>
            </a:r>
            <a:r>
              <a:rPr lang="en-US" sz="1600" dirty="0"/>
              <a:t> </a:t>
            </a:r>
            <a:r>
              <a:rPr lang="en-US" sz="1600" dirty="0" err="1"/>
              <a:t>oldin</a:t>
            </a:r>
            <a:r>
              <a:rPr lang="en-US" sz="1600" dirty="0"/>
              <a:t> </a:t>
            </a:r>
            <a:r>
              <a:rPr lang="en-US" sz="1600" dirty="0" err="1"/>
              <a:t>katta</a:t>
            </a:r>
            <a:r>
              <a:rPr lang="en-US" sz="1600" dirty="0"/>
              <a:t> </a:t>
            </a:r>
            <a:r>
              <a:rPr lang="en-US" sz="1600" dirty="0" err="1"/>
              <a:t>masofani</a:t>
            </a:r>
            <a:r>
              <a:rPr lang="en-US" sz="1600" dirty="0"/>
              <a:t> </a:t>
            </a:r>
            <a:r>
              <a:rPr lang="en-US" sz="1600" dirty="0" err="1"/>
              <a:t>bosib</a:t>
            </a:r>
            <a:r>
              <a:rPr lang="en-US" sz="1600" dirty="0"/>
              <a:t> </a:t>
            </a:r>
            <a:r>
              <a:rPr lang="en-US" sz="1600" dirty="0" err="1"/>
              <a:t>o'tishlari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. </a:t>
            </a:r>
            <a:r>
              <a:rPr lang="en-US" sz="1600" dirty="0" err="1"/>
              <a:t>Ko'pincha</a:t>
            </a:r>
            <a:r>
              <a:rPr lang="en-US" sz="1600" dirty="0"/>
              <a:t> </a:t>
            </a:r>
            <a:r>
              <a:rPr lang="en-US" sz="1600" dirty="0" err="1"/>
              <a:t>rentgen</a:t>
            </a:r>
            <a:r>
              <a:rPr lang="en-US" sz="1600" dirty="0"/>
              <a:t> </a:t>
            </a:r>
            <a:r>
              <a:rPr lang="en-US" sz="1600" dirty="0" err="1"/>
              <a:t>nurlari</a:t>
            </a:r>
            <a:r>
              <a:rPr lang="en-US" sz="1600" dirty="0"/>
              <a:t> deb </a:t>
            </a:r>
            <a:r>
              <a:rPr lang="en-US" sz="1600" dirty="0" err="1"/>
              <a:t>tasniflansa</a:t>
            </a:r>
            <a:r>
              <a:rPr lang="en-US" sz="1600" dirty="0"/>
              <a:t>-da, gamma </a:t>
            </a:r>
            <a:r>
              <a:rPr lang="en-US" sz="1600" dirty="0" err="1"/>
              <a:t>nurlari</a:t>
            </a:r>
            <a:r>
              <a:rPr lang="en-US" sz="1600" dirty="0"/>
              <a:t> atom </a:t>
            </a:r>
            <a:r>
              <a:rPr lang="en-US" sz="1600" dirty="0" err="1"/>
              <a:t>yadrosi</a:t>
            </a:r>
            <a:r>
              <a:rPr lang="en-US" sz="1600" dirty="0"/>
              <a:t> </a:t>
            </a:r>
            <a:r>
              <a:rPr lang="en-US" sz="1600" dirty="0" err="1"/>
              <a:t>tomonidan</a:t>
            </a:r>
            <a:r>
              <a:rPr lang="en-US" sz="1600" dirty="0"/>
              <a:t>, </a:t>
            </a:r>
            <a:r>
              <a:rPr lang="en-US" sz="1600" dirty="0" err="1"/>
              <a:t>rentgen</a:t>
            </a:r>
            <a:r>
              <a:rPr lang="en-US" sz="1600" dirty="0"/>
              <a:t> </a:t>
            </a:r>
            <a:r>
              <a:rPr lang="en-US" sz="1600" dirty="0" err="1"/>
              <a:t>nurlari</a:t>
            </a:r>
            <a:r>
              <a:rPr lang="en-US" sz="1600" dirty="0"/>
              <a:t> </a:t>
            </a:r>
            <a:r>
              <a:rPr lang="en-US" sz="1600" dirty="0" err="1"/>
              <a:t>esa</a:t>
            </a:r>
            <a:r>
              <a:rPr lang="en-US" sz="1600" dirty="0"/>
              <a:t> atom </a:t>
            </a:r>
            <a:r>
              <a:rPr lang="en-US" sz="1600" dirty="0" err="1"/>
              <a:t>atrofidagi</a:t>
            </a:r>
            <a:r>
              <a:rPr lang="en-US" sz="1600" dirty="0"/>
              <a:t> </a:t>
            </a:r>
            <a:r>
              <a:rPr lang="en-US" sz="1600" dirty="0" err="1"/>
              <a:t>elektronlar</a:t>
            </a:r>
            <a:r>
              <a:rPr lang="en-US" sz="1600" dirty="0"/>
              <a:t> </a:t>
            </a:r>
            <a:r>
              <a:rPr lang="en-US" sz="1600" dirty="0" err="1"/>
              <a:t>qobig'i</a:t>
            </a:r>
            <a:r>
              <a:rPr lang="en-US" sz="1600" dirty="0"/>
              <a:t> </a:t>
            </a:r>
            <a:r>
              <a:rPr lang="en-US" sz="1600" dirty="0" err="1"/>
              <a:t>orqali</a:t>
            </a:r>
            <a:r>
              <a:rPr lang="en-US" sz="1600" dirty="0"/>
              <a:t> </a:t>
            </a:r>
            <a:r>
              <a:rPr lang="en-US" sz="1600" dirty="0" err="1"/>
              <a:t>chiqadi</a:t>
            </a:r>
            <a:r>
              <a:rPr lang="en-US" sz="1600" dirty="0"/>
              <a:t>.</a:t>
            </a:r>
            <a:endParaRPr lang="ru-RU" sz="16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/>
              <a:t>Gamma-</a:t>
            </a:r>
            <a:r>
              <a:rPr lang="en-US" sz="1600" dirty="0" err="1"/>
              <a:t>nurlanish</a:t>
            </a:r>
            <a:r>
              <a:rPr lang="en-US" sz="1600" dirty="0"/>
              <a:t> </a:t>
            </a:r>
            <a:r>
              <a:rPr lang="en-US" sz="1600" dirty="0" err="1"/>
              <a:t>tirik</a:t>
            </a:r>
            <a:r>
              <a:rPr lang="en-US" sz="1600" dirty="0"/>
              <a:t> </a:t>
            </a:r>
            <a:r>
              <a:rPr lang="en-US" sz="1600" dirty="0" err="1"/>
              <a:t>mavjudotlar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katta</a:t>
            </a:r>
            <a:r>
              <a:rPr lang="en-US" sz="1600" dirty="0"/>
              <a:t> </a:t>
            </a:r>
            <a:r>
              <a:rPr lang="en-US" sz="1600" dirty="0" err="1"/>
              <a:t>dozalarda</a:t>
            </a:r>
            <a:r>
              <a:rPr lang="en-US" sz="1600" dirty="0"/>
              <a:t> </a:t>
            </a:r>
            <a:r>
              <a:rPr lang="en-US" sz="1600" dirty="0" err="1"/>
              <a:t>nurlanishning</a:t>
            </a:r>
            <a:r>
              <a:rPr lang="en-US" sz="1600" dirty="0"/>
              <a:t> </a:t>
            </a:r>
            <a:r>
              <a:rPr lang="en-US" sz="1600" dirty="0" err="1"/>
              <a:t>eng</a:t>
            </a:r>
            <a:r>
              <a:rPr lang="en-US" sz="1600" dirty="0"/>
              <a:t> </a:t>
            </a:r>
            <a:r>
              <a:rPr lang="en-US" sz="1600" dirty="0" err="1"/>
              <a:t>xavfli</a:t>
            </a:r>
            <a:r>
              <a:rPr lang="en-US" sz="1600" dirty="0"/>
              <a:t> </a:t>
            </a:r>
            <a:r>
              <a:rPr lang="en-US" sz="1600" dirty="0" err="1"/>
              <a:t>shakli</a:t>
            </a:r>
            <a:r>
              <a:rPr lang="en-US" sz="1600" dirty="0"/>
              <a:t> </a:t>
            </a:r>
            <a:r>
              <a:rPr lang="en-US" sz="1600" dirty="0" err="1"/>
              <a:t>hisoblanadi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agar </a:t>
            </a:r>
            <a:r>
              <a:rPr lang="en-US" sz="1600" dirty="0" err="1"/>
              <a:t>Yerdan</a:t>
            </a:r>
            <a:r>
              <a:rPr lang="en-US" sz="1600" dirty="0"/>
              <a:t> 8000 </a:t>
            </a:r>
            <a:r>
              <a:rPr lang="en-US" sz="1600" dirty="0" err="1"/>
              <a:t>yorug'lik</a:t>
            </a:r>
            <a:r>
              <a:rPr lang="en-US" sz="1600" dirty="0"/>
              <a:t> </a:t>
            </a:r>
            <a:r>
              <a:rPr lang="en-US" sz="1600" dirty="0" err="1"/>
              <a:t>yili</a:t>
            </a:r>
            <a:r>
              <a:rPr lang="en-US" sz="1600" dirty="0"/>
              <a:t> </a:t>
            </a:r>
            <a:r>
              <a:rPr lang="en-US" sz="1600" dirty="0" err="1"/>
              <a:t>uzoqlikdagi</a:t>
            </a:r>
            <a:r>
              <a:rPr lang="en-US" sz="1600" dirty="0"/>
              <a:t> gamma-</a:t>
            </a:r>
            <a:r>
              <a:rPr lang="en-US" sz="1600" dirty="0" err="1"/>
              <a:t>yulduz</a:t>
            </a:r>
            <a:r>
              <a:rPr lang="en-US" sz="1600" dirty="0"/>
              <a:t> </a:t>
            </a:r>
            <a:r>
              <a:rPr lang="en-US" sz="1600" dirty="0" err="1"/>
              <a:t>portlasa</a:t>
            </a:r>
            <a:r>
              <a:rPr lang="en-US" sz="1600" dirty="0"/>
              <a:t>, u </a:t>
            </a:r>
            <a:r>
              <a:rPr lang="en-US" sz="1600" dirty="0" err="1"/>
              <a:t>qatlamning</a:t>
            </a:r>
            <a:r>
              <a:rPr lang="en-US" sz="1600" dirty="0"/>
              <a:t> </a:t>
            </a:r>
            <a:r>
              <a:rPr lang="en-US" sz="1600" dirty="0" err="1"/>
              <a:t>yarmini</a:t>
            </a:r>
            <a:r>
              <a:rPr lang="en-US" sz="1600" dirty="0"/>
              <a:t> </a:t>
            </a:r>
            <a:r>
              <a:rPr lang="en-US" sz="1600" dirty="0" err="1"/>
              <a:t>yo'q</a:t>
            </a:r>
            <a:r>
              <a:rPr lang="en-US" sz="1600" dirty="0"/>
              <a:t> </a:t>
            </a:r>
            <a:r>
              <a:rPr lang="en-US" sz="1600" dirty="0" err="1"/>
              <a:t>qilishi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, deb </a:t>
            </a:r>
            <a:r>
              <a:rPr lang="en-US" sz="1600" dirty="0" err="1"/>
              <a:t>taxmin</a:t>
            </a:r>
            <a:r>
              <a:rPr lang="en-US" sz="1600" dirty="0"/>
              <a:t> </a:t>
            </a:r>
            <a:r>
              <a:rPr lang="en-US" sz="1600" dirty="0" err="1"/>
              <a:t>qilingan</a:t>
            </a:r>
            <a:r>
              <a:rPr lang="en-US" sz="1600" dirty="0"/>
              <a:t>. </a:t>
            </a:r>
            <a:r>
              <a:rPr lang="en-US" sz="1600" dirty="0" err="1"/>
              <a:t>o'z</a:t>
            </a:r>
            <a:r>
              <a:rPr lang="en-US" sz="1600" dirty="0"/>
              <a:t> </a:t>
            </a:r>
            <a:r>
              <a:rPr lang="en-US" sz="1600" dirty="0" err="1"/>
              <a:t>Quyoshimizdagi</a:t>
            </a:r>
            <a:r>
              <a:rPr lang="en-US" sz="1600" dirty="0"/>
              <a:t> </a:t>
            </a:r>
            <a:r>
              <a:rPr lang="en-US" sz="1600" dirty="0" err="1"/>
              <a:t>ionlashtiruvchi</a:t>
            </a:r>
            <a:r>
              <a:rPr lang="en-US" sz="1600" dirty="0"/>
              <a:t> </a:t>
            </a:r>
            <a:r>
              <a:rPr lang="en-US" sz="1600" dirty="0" err="1"/>
              <a:t>nurlanish</a:t>
            </a:r>
            <a:r>
              <a:rPr lang="en-US" sz="1600" dirty="0"/>
              <a:t> </a:t>
            </a:r>
            <a:r>
              <a:rPr lang="en-US" sz="1600" dirty="0" err="1"/>
              <a:t>ta'sirini</a:t>
            </a:r>
            <a:r>
              <a:rPr lang="en-US" sz="1600" dirty="0"/>
              <a:t> </a:t>
            </a:r>
            <a:r>
              <a:rPr lang="en-US" sz="1600" dirty="0" err="1"/>
              <a:t>inson</a:t>
            </a:r>
            <a:r>
              <a:rPr lang="en-US" sz="1600" dirty="0"/>
              <a:t> </a:t>
            </a:r>
            <a:r>
              <a:rPr lang="en-US" sz="1600" dirty="0" err="1"/>
              <a:t>salomatligiga</a:t>
            </a:r>
            <a:r>
              <a:rPr lang="en-US" sz="1600" dirty="0"/>
              <a:t> </a:t>
            </a:r>
            <a:r>
              <a:rPr lang="en-US" sz="1600" dirty="0" err="1"/>
              <a:t>ancha</a:t>
            </a:r>
            <a:r>
              <a:rPr lang="en-US" sz="1600" dirty="0"/>
              <a:t> </a:t>
            </a:r>
            <a:r>
              <a:rPr lang="en-US" sz="1600" dirty="0" err="1"/>
              <a:t>zararli</a:t>
            </a:r>
            <a:r>
              <a:rPr lang="en-US" sz="1600" dirty="0"/>
              <a:t> </a:t>
            </a:r>
            <a:r>
              <a:rPr lang="en-US" sz="1600" dirty="0" err="1"/>
              <a:t>qiladi</a:t>
            </a:r>
            <a:r>
              <a:rPr lang="en-US" sz="1600" dirty="0"/>
              <a:t>.</a:t>
            </a:r>
            <a:endParaRPr lang="ru-RU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27906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3923928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980728"/>
            <a:ext cx="5322682" cy="440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191</TotalTime>
  <Words>830</Words>
  <Application>Microsoft Office PowerPoint</Application>
  <PresentationFormat>Экран (4:3)</PresentationFormat>
  <Paragraphs>48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Lucida Sans Unicode</vt:lpstr>
      <vt:lpstr>Verdana</vt:lpstr>
      <vt:lpstr>Wingdings 2</vt:lpstr>
      <vt:lpstr>Wingdings 3</vt:lpstr>
      <vt:lpstr>Открытая</vt:lpstr>
      <vt:lpstr>Ionlashtiruvchi  nurlanishlarning biologik ta’siri</vt:lpstr>
      <vt:lpstr>               Re’ja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Jigar saratoni rivojlanish bosqichi.</vt:lpstr>
      <vt:lpstr>Foydalanilgan adabiyot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Muzaffar Raximberdiyev</cp:lastModifiedBy>
  <cp:revision>49</cp:revision>
  <dcterms:created xsi:type="dcterms:W3CDTF">2024-10-20T08:13:00Z</dcterms:created>
  <dcterms:modified xsi:type="dcterms:W3CDTF">2025-12-23T09:50:04Z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12F19C7A449C42BA8D78C8737408170D_13</vt:lpwstr>
  </property>
  <property fmtid="{D5CDD505-2E9C-101B-9397-08002B2CF9AE}" pid="3" name="KSOProductBuildVer">
    <vt:lpwstr>1033-12.2.0.19805</vt:lpwstr>
  </property>
</Properties>
</file>