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
  </p:notesMasterIdLst>
  <p:sldIdLst>
    <p:sldId id="276" r:id="rId2"/>
    <p:sldId id="277" r:id="rId3"/>
    <p:sldId id="258" r:id="rId4"/>
    <p:sldId id="259" r:id="rId5"/>
    <p:sldId id="261" r:id="rId6"/>
    <p:sldId id="262" r:id="rId7"/>
    <p:sldId id="263" r:id="rId8"/>
    <p:sldId id="266" r:id="rId9"/>
    <p:sldId id="267" r:id="rId10"/>
    <p:sldId id="268" r:id="rId11"/>
    <p:sldId id="269" r:id="rId12"/>
    <p:sldId id="278" r:id="rId13"/>
    <p:sldId id="279"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ehyung Kim" initials="TK" lastIdx="1" clrIdx="0">
    <p:extLst>
      <p:ext uri="{19B8F6BF-5375-455C-9EA6-DF929625EA0E}">
        <p15:presenceInfo xmlns:p15="http://schemas.microsoft.com/office/powerpoint/2012/main" userId="0e7dc19e2739c03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25" d="100"/>
          <a:sy n="125" d="100"/>
        </p:scale>
        <p:origin x="269" y="-88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commentAuthors" Target="commentAuthors.xml" /><Relationship Id="rId20"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notesMaster" Target="notesMasters/notesMaster1.xml" /><Relationship Id="rId10" Type="http://schemas.openxmlformats.org/officeDocument/2006/relationships/slide" Target="slides/slide9.xml" /><Relationship Id="rId19"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75" name="Rectangle 2"/>
          <p:cNvSpPr>
            <a:spLocks noGrp="1" noChangeArrowheads="1"/>
          </p:cNvSpPr>
          <p:nvPr>
            <p:ph type="hdr" sz="quarter"/>
          </p:nvPr>
        </p:nvSpPr>
        <p:spPr bwMode="auto">
          <a:xfrm>
            <a:off x="2"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76" name="Rectangle 3"/>
          <p:cNvSpPr>
            <a:spLocks noGrp="1" noChangeArrowheads="1"/>
          </p:cNvSpPr>
          <p:nvPr>
            <p:ph type="dt" idx="1"/>
          </p:nvPr>
        </p:nvSpPr>
        <p:spPr bwMode="auto">
          <a:xfrm>
            <a:off x="4021139" y="1"/>
            <a:ext cx="3076575" cy="51276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77" name="Rectangle 4"/>
          <p:cNvSpPr>
            <a:spLocks noGrp="1" noRot="1" noChangeAspect="1" noChangeArrowheads="1" noTextEdit="1"/>
          </p:cNvSpPr>
          <p:nvPr>
            <p:ph type="sldImg" idx="2"/>
          </p:nvPr>
        </p:nvSpPr>
        <p:spPr bwMode="auto">
          <a:xfrm>
            <a:off x="990600" y="766763"/>
            <a:ext cx="5118100" cy="3838575"/>
          </a:xfrm>
          <a:prstGeom prst="rect">
            <a:avLst/>
          </a:prstGeom>
          <a:noFill/>
          <a:ln w="9525">
            <a:solidFill>
              <a:srgbClr val="000000"/>
            </a:solidFill>
            <a:miter lim="800000"/>
            <a:headEnd/>
            <a:tailEnd/>
          </a:ln>
          <a:effectLst/>
        </p:spPr>
      </p:sp>
      <p:sp>
        <p:nvSpPr>
          <p:cNvPr id="1048678" name="Rectangle 5"/>
          <p:cNvSpPr>
            <a:spLocks noGrp="1" noChangeArrowheads="1"/>
          </p:cNvSpPr>
          <p:nvPr>
            <p:ph type="body" sz="quarter" idx="3"/>
          </p:nvPr>
        </p:nvSpPr>
        <p:spPr bwMode="auto">
          <a:xfrm>
            <a:off x="709614" y="4862514"/>
            <a:ext cx="5680075" cy="4605337"/>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79" name="Rectangle 6"/>
          <p:cNvSpPr>
            <a:spLocks noGrp="1" noChangeArrowheads="1"/>
          </p:cNvSpPr>
          <p:nvPr>
            <p:ph type="ftr" sz="quarter" idx="4"/>
          </p:nvPr>
        </p:nvSpPr>
        <p:spPr bwMode="auto">
          <a:xfrm>
            <a:off x="2"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80" name="Rectangle 7"/>
          <p:cNvSpPr>
            <a:spLocks noGrp="1" noChangeArrowheads="1"/>
          </p:cNvSpPr>
          <p:nvPr>
            <p:ph type="sldNum" sz="quarter" idx="5"/>
          </p:nvPr>
        </p:nvSpPr>
        <p:spPr bwMode="auto">
          <a:xfrm>
            <a:off x="4021139" y="9720264"/>
            <a:ext cx="3076575" cy="51276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48622" name="Title 1"/>
          <p:cNvSpPr>
            <a:spLocks noGrp="1"/>
          </p:cNvSpPr>
          <p:nvPr>
            <p:ph type="ctrTitle"/>
          </p:nvPr>
        </p:nvSpPr>
        <p:spPr>
          <a:xfrm>
            <a:off x="685800" y="2130425"/>
            <a:ext cx="7772400" cy="1470025"/>
          </a:xfrm>
        </p:spPr>
        <p:txBody>
          <a:bodyPr/>
          <a:lstStyle/>
          <a:p>
            <a:r>
              <a:rPr lang="en-US"/>
              <a:t>Click to edit Master title style</a:t>
            </a:r>
          </a:p>
        </p:txBody>
      </p:sp>
      <p:sp>
        <p:nvSpPr>
          <p:cNvPr id="104862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1048624" name="Date Placeholder 3"/>
          <p:cNvSpPr>
            <a:spLocks noGrp="1"/>
          </p:cNvSpPr>
          <p:nvPr>
            <p:ph type="dt" sz="half" idx="10"/>
          </p:nvPr>
        </p:nvSpPr>
        <p:spPr/>
        <p:txBody>
          <a:bodyPr/>
          <a:lstStyle/>
          <a:p>
            <a:fld id="{5BCAD085-E8A6-8845-BD4E-CB4CCA059FC4}" type="datetimeFigureOut">
              <a:rPr lang="en-US" smtClean="0"/>
              <a:t>4/29/2025</a:t>
            </a:fld>
            <a:endParaRPr lang="en-US"/>
          </a:p>
        </p:txBody>
      </p:sp>
      <p:sp>
        <p:nvSpPr>
          <p:cNvPr id="1048625" name="Footer Placeholder 4"/>
          <p:cNvSpPr>
            <a:spLocks noGrp="1"/>
          </p:cNvSpPr>
          <p:nvPr>
            <p:ph type="ftr" sz="quarter" idx="11"/>
          </p:nvPr>
        </p:nvSpPr>
        <p:spPr/>
        <p:txBody>
          <a:bodyPr/>
          <a:lstStyle/>
          <a:p>
            <a:endParaRPr lang="en-US"/>
          </a:p>
        </p:txBody>
      </p:sp>
      <p:sp>
        <p:nvSpPr>
          <p:cNvPr id="104862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48642" name="Title 1"/>
          <p:cNvSpPr>
            <a:spLocks noGrp="1"/>
          </p:cNvSpPr>
          <p:nvPr>
            <p:ph type="title"/>
          </p:nvPr>
        </p:nvSpPr>
        <p:spPr/>
        <p:txBody>
          <a:bodyPr/>
          <a:lstStyle/>
          <a:p>
            <a:r>
              <a:rPr lang="en-US"/>
              <a:t>Click to edit Master title style</a:t>
            </a:r>
          </a:p>
        </p:txBody>
      </p:sp>
      <p:sp>
        <p:nvSpPr>
          <p:cNvPr id="104864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44" name="Date Placeholder 3"/>
          <p:cNvSpPr>
            <a:spLocks noGrp="1"/>
          </p:cNvSpPr>
          <p:nvPr>
            <p:ph type="dt" sz="half" idx="10"/>
          </p:nvPr>
        </p:nvSpPr>
        <p:spPr/>
        <p:txBody>
          <a:bodyPr/>
          <a:lstStyle/>
          <a:p>
            <a:fld id="{5BCAD085-E8A6-8845-BD4E-CB4CCA059FC4}" type="datetimeFigureOut">
              <a:rPr lang="en-US" smtClean="0"/>
              <a:t>4/29/2025</a:t>
            </a:fld>
            <a:endParaRPr lang="en-US"/>
          </a:p>
        </p:txBody>
      </p:sp>
      <p:sp>
        <p:nvSpPr>
          <p:cNvPr id="1048645" name="Footer Placeholder 4"/>
          <p:cNvSpPr>
            <a:spLocks noGrp="1"/>
          </p:cNvSpPr>
          <p:nvPr>
            <p:ph type="ftr" sz="quarter" idx="11"/>
          </p:nvPr>
        </p:nvSpPr>
        <p:spPr/>
        <p:txBody>
          <a:bodyPr/>
          <a:lstStyle/>
          <a:p>
            <a:endParaRPr lang="en-US"/>
          </a:p>
        </p:txBody>
      </p:sp>
      <p:sp>
        <p:nvSpPr>
          <p:cNvPr id="104864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048631"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1048632"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33" name="Date Placeholder 3"/>
          <p:cNvSpPr>
            <a:spLocks noGrp="1"/>
          </p:cNvSpPr>
          <p:nvPr>
            <p:ph type="dt" sz="half" idx="10"/>
          </p:nvPr>
        </p:nvSpPr>
        <p:spPr/>
        <p:txBody>
          <a:bodyPr/>
          <a:lstStyle/>
          <a:p>
            <a:fld id="{5BCAD085-E8A6-8845-BD4E-CB4CCA059FC4}" type="datetimeFigureOut">
              <a:rPr lang="en-US" smtClean="0"/>
              <a:t>4/29/2025</a:t>
            </a:fld>
            <a:endParaRPr lang="en-US"/>
          </a:p>
        </p:txBody>
      </p:sp>
      <p:sp>
        <p:nvSpPr>
          <p:cNvPr id="1048634" name="Footer Placeholder 4"/>
          <p:cNvSpPr>
            <a:spLocks noGrp="1"/>
          </p:cNvSpPr>
          <p:nvPr>
            <p:ph type="ftr" sz="quarter" idx="11"/>
          </p:nvPr>
        </p:nvSpPr>
        <p:spPr/>
        <p:txBody>
          <a:bodyPr/>
          <a:lstStyle/>
          <a:p>
            <a:endParaRPr lang="en-US"/>
          </a:p>
        </p:txBody>
      </p:sp>
      <p:sp>
        <p:nvSpPr>
          <p:cNvPr id="1048635"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48581" name="Title 1"/>
          <p:cNvSpPr>
            <a:spLocks noGrp="1"/>
          </p:cNvSpPr>
          <p:nvPr>
            <p:ph type="title"/>
          </p:nvPr>
        </p:nvSpPr>
        <p:spPr/>
        <p:txBody>
          <a:bodyPr/>
          <a:lstStyle/>
          <a:p>
            <a:r>
              <a:rPr lang="en-US"/>
              <a:t>Click to edit Master title style</a:t>
            </a:r>
          </a:p>
        </p:txBody>
      </p:sp>
      <p:sp>
        <p:nvSpPr>
          <p:cNvPr id="1048582"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583" name="Date Placeholder 3"/>
          <p:cNvSpPr>
            <a:spLocks noGrp="1"/>
          </p:cNvSpPr>
          <p:nvPr>
            <p:ph type="dt" sz="half" idx="10"/>
          </p:nvPr>
        </p:nvSpPr>
        <p:spPr/>
        <p:txBody>
          <a:bodyPr/>
          <a:lstStyle/>
          <a:p>
            <a:fld id="{5BCAD085-E8A6-8845-BD4E-CB4CCA059FC4}" type="datetimeFigureOut">
              <a:rPr lang="en-US" smtClean="0"/>
              <a:t>4/29/2025</a:t>
            </a:fld>
            <a:endParaRPr lang="en-US"/>
          </a:p>
        </p:txBody>
      </p:sp>
      <p:sp>
        <p:nvSpPr>
          <p:cNvPr id="1048584" name="Footer Placeholder 4"/>
          <p:cNvSpPr>
            <a:spLocks noGrp="1"/>
          </p:cNvSpPr>
          <p:nvPr>
            <p:ph type="ftr" sz="quarter" idx="11"/>
          </p:nvPr>
        </p:nvSpPr>
        <p:spPr/>
        <p:txBody>
          <a:bodyPr/>
          <a:lstStyle/>
          <a:p>
            <a:endParaRPr lang="en-US"/>
          </a:p>
        </p:txBody>
      </p:sp>
      <p:sp>
        <p:nvSpPr>
          <p:cNvPr id="1048585"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48647"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1048648"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48649" name="Date Placeholder 3"/>
          <p:cNvSpPr>
            <a:spLocks noGrp="1"/>
          </p:cNvSpPr>
          <p:nvPr>
            <p:ph type="dt" sz="half" idx="10"/>
          </p:nvPr>
        </p:nvSpPr>
        <p:spPr/>
        <p:txBody>
          <a:bodyPr/>
          <a:lstStyle/>
          <a:p>
            <a:fld id="{5BCAD085-E8A6-8845-BD4E-CB4CCA059FC4}" type="datetimeFigureOut">
              <a:rPr lang="en-US" smtClean="0"/>
              <a:t>4/29/2025</a:t>
            </a:fld>
            <a:endParaRPr lang="en-US"/>
          </a:p>
        </p:txBody>
      </p:sp>
      <p:sp>
        <p:nvSpPr>
          <p:cNvPr id="1048650" name="Footer Placeholder 4"/>
          <p:cNvSpPr>
            <a:spLocks noGrp="1"/>
          </p:cNvSpPr>
          <p:nvPr>
            <p:ph type="ftr" sz="quarter" idx="11"/>
          </p:nvPr>
        </p:nvSpPr>
        <p:spPr/>
        <p:txBody>
          <a:bodyPr/>
          <a:lstStyle/>
          <a:p>
            <a:endParaRPr lang="en-US"/>
          </a:p>
        </p:txBody>
      </p:sp>
      <p:sp>
        <p:nvSpPr>
          <p:cNvPr id="1048651"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48652" name="Title 1"/>
          <p:cNvSpPr>
            <a:spLocks noGrp="1"/>
          </p:cNvSpPr>
          <p:nvPr>
            <p:ph type="title"/>
          </p:nvPr>
        </p:nvSpPr>
        <p:spPr/>
        <p:txBody>
          <a:bodyPr/>
          <a:lstStyle/>
          <a:p>
            <a:r>
              <a:rPr lang="en-US"/>
              <a:t>Click to edit Master title style</a:t>
            </a:r>
          </a:p>
        </p:txBody>
      </p:sp>
      <p:sp>
        <p:nvSpPr>
          <p:cNvPr id="104865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5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55" name="Date Placeholder 4"/>
          <p:cNvSpPr>
            <a:spLocks noGrp="1"/>
          </p:cNvSpPr>
          <p:nvPr>
            <p:ph type="dt" sz="half" idx="10"/>
          </p:nvPr>
        </p:nvSpPr>
        <p:spPr/>
        <p:txBody>
          <a:bodyPr/>
          <a:lstStyle/>
          <a:p>
            <a:fld id="{5BCAD085-E8A6-8845-BD4E-CB4CCA059FC4}" type="datetimeFigureOut">
              <a:rPr lang="en-US" smtClean="0"/>
              <a:t>4/29/2025</a:t>
            </a:fld>
            <a:endParaRPr lang="en-US"/>
          </a:p>
        </p:txBody>
      </p:sp>
      <p:sp>
        <p:nvSpPr>
          <p:cNvPr id="1048656" name="Footer Placeholder 5"/>
          <p:cNvSpPr>
            <a:spLocks noGrp="1"/>
          </p:cNvSpPr>
          <p:nvPr>
            <p:ph type="ftr" sz="quarter" idx="11"/>
          </p:nvPr>
        </p:nvSpPr>
        <p:spPr/>
        <p:txBody>
          <a:bodyPr/>
          <a:lstStyle/>
          <a:p>
            <a:endParaRPr lang="en-US"/>
          </a:p>
        </p:txBody>
      </p:sp>
      <p:sp>
        <p:nvSpPr>
          <p:cNvPr id="104865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48658" name="Title 1"/>
          <p:cNvSpPr>
            <a:spLocks noGrp="1"/>
          </p:cNvSpPr>
          <p:nvPr>
            <p:ph type="title"/>
          </p:nvPr>
        </p:nvSpPr>
        <p:spPr/>
        <p:txBody>
          <a:bodyPr/>
          <a:lstStyle/>
          <a:p>
            <a:r>
              <a:rPr lang="en-US"/>
              <a:t>Click to edit Master title style</a:t>
            </a:r>
          </a:p>
        </p:txBody>
      </p:sp>
      <p:sp>
        <p:nvSpPr>
          <p:cNvPr id="1048659"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60"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61"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48662"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63" name="Date Placeholder 6"/>
          <p:cNvSpPr>
            <a:spLocks noGrp="1"/>
          </p:cNvSpPr>
          <p:nvPr>
            <p:ph type="dt" sz="half" idx="10"/>
          </p:nvPr>
        </p:nvSpPr>
        <p:spPr/>
        <p:txBody>
          <a:bodyPr/>
          <a:lstStyle/>
          <a:p>
            <a:fld id="{5BCAD085-E8A6-8845-BD4E-CB4CCA059FC4}" type="datetimeFigureOut">
              <a:rPr lang="en-US" smtClean="0"/>
              <a:t>4/29/2025</a:t>
            </a:fld>
            <a:endParaRPr lang="en-US"/>
          </a:p>
        </p:txBody>
      </p:sp>
      <p:sp>
        <p:nvSpPr>
          <p:cNvPr id="1048664" name="Footer Placeholder 7"/>
          <p:cNvSpPr>
            <a:spLocks noGrp="1"/>
          </p:cNvSpPr>
          <p:nvPr>
            <p:ph type="ftr" sz="quarter" idx="11"/>
          </p:nvPr>
        </p:nvSpPr>
        <p:spPr/>
        <p:txBody>
          <a:bodyPr/>
          <a:lstStyle/>
          <a:p>
            <a:endParaRPr lang="en-US"/>
          </a:p>
        </p:txBody>
      </p:sp>
      <p:sp>
        <p:nvSpPr>
          <p:cNvPr id="1048665"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48627" name="Title 1"/>
          <p:cNvSpPr>
            <a:spLocks noGrp="1"/>
          </p:cNvSpPr>
          <p:nvPr>
            <p:ph type="title"/>
          </p:nvPr>
        </p:nvSpPr>
        <p:spPr/>
        <p:txBody>
          <a:bodyPr/>
          <a:lstStyle/>
          <a:p>
            <a:r>
              <a:rPr lang="en-US"/>
              <a:t>Click to edit Master title style</a:t>
            </a:r>
          </a:p>
        </p:txBody>
      </p:sp>
      <p:sp>
        <p:nvSpPr>
          <p:cNvPr id="1048628" name="Date Placeholder 2"/>
          <p:cNvSpPr>
            <a:spLocks noGrp="1"/>
          </p:cNvSpPr>
          <p:nvPr>
            <p:ph type="dt" sz="half" idx="10"/>
          </p:nvPr>
        </p:nvSpPr>
        <p:spPr/>
        <p:txBody>
          <a:bodyPr/>
          <a:lstStyle/>
          <a:p>
            <a:fld id="{5BCAD085-E8A6-8845-BD4E-CB4CCA059FC4}" type="datetimeFigureOut">
              <a:rPr lang="en-US" smtClean="0"/>
              <a:t>4/29/2025</a:t>
            </a:fld>
            <a:endParaRPr lang="en-US"/>
          </a:p>
        </p:txBody>
      </p:sp>
      <p:sp>
        <p:nvSpPr>
          <p:cNvPr id="1048629" name="Footer Placeholder 3"/>
          <p:cNvSpPr>
            <a:spLocks noGrp="1"/>
          </p:cNvSpPr>
          <p:nvPr>
            <p:ph type="ftr" sz="quarter" idx="11"/>
          </p:nvPr>
        </p:nvSpPr>
        <p:spPr/>
        <p:txBody>
          <a:bodyPr/>
          <a:lstStyle/>
          <a:p>
            <a:endParaRPr lang="en-US"/>
          </a:p>
        </p:txBody>
      </p:sp>
      <p:sp>
        <p:nvSpPr>
          <p:cNvPr id="1048630"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48666" name="Date Placeholder 1"/>
          <p:cNvSpPr>
            <a:spLocks noGrp="1"/>
          </p:cNvSpPr>
          <p:nvPr>
            <p:ph type="dt" sz="half" idx="10"/>
          </p:nvPr>
        </p:nvSpPr>
        <p:spPr/>
        <p:txBody>
          <a:bodyPr/>
          <a:lstStyle/>
          <a:p>
            <a:fld id="{5BCAD085-E8A6-8845-BD4E-CB4CCA059FC4}" type="datetimeFigureOut">
              <a:rPr lang="en-US" smtClean="0"/>
              <a:t>4/29/2025</a:t>
            </a:fld>
            <a:endParaRPr lang="en-US"/>
          </a:p>
        </p:txBody>
      </p:sp>
      <p:sp>
        <p:nvSpPr>
          <p:cNvPr id="1048667" name="Footer Placeholder 2"/>
          <p:cNvSpPr>
            <a:spLocks noGrp="1"/>
          </p:cNvSpPr>
          <p:nvPr>
            <p:ph type="ftr" sz="quarter" idx="11"/>
          </p:nvPr>
        </p:nvSpPr>
        <p:spPr/>
        <p:txBody>
          <a:bodyPr/>
          <a:lstStyle/>
          <a:p>
            <a:endParaRPr lang="en-US"/>
          </a:p>
        </p:txBody>
      </p:sp>
      <p:sp>
        <p:nvSpPr>
          <p:cNvPr id="1048668"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48669"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1048670"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71"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72" name="Date Placeholder 4"/>
          <p:cNvSpPr>
            <a:spLocks noGrp="1"/>
          </p:cNvSpPr>
          <p:nvPr>
            <p:ph type="dt" sz="half" idx="10"/>
          </p:nvPr>
        </p:nvSpPr>
        <p:spPr/>
        <p:txBody>
          <a:bodyPr/>
          <a:lstStyle/>
          <a:p>
            <a:fld id="{5BCAD085-E8A6-8845-BD4E-CB4CCA059FC4}" type="datetimeFigureOut">
              <a:rPr lang="en-US" smtClean="0"/>
              <a:t>4/29/2025</a:t>
            </a:fld>
            <a:endParaRPr lang="en-US"/>
          </a:p>
        </p:txBody>
      </p:sp>
      <p:sp>
        <p:nvSpPr>
          <p:cNvPr id="1048673" name="Footer Placeholder 5"/>
          <p:cNvSpPr>
            <a:spLocks noGrp="1"/>
          </p:cNvSpPr>
          <p:nvPr>
            <p:ph type="ftr" sz="quarter" idx="11"/>
          </p:nvPr>
        </p:nvSpPr>
        <p:spPr/>
        <p:txBody>
          <a:bodyPr/>
          <a:lstStyle/>
          <a:p>
            <a:endParaRPr lang="en-US"/>
          </a:p>
        </p:txBody>
      </p:sp>
      <p:sp>
        <p:nvSpPr>
          <p:cNvPr id="1048674"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48636"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1048637"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048638"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48639" name="Date Placeholder 4"/>
          <p:cNvSpPr>
            <a:spLocks noGrp="1"/>
          </p:cNvSpPr>
          <p:nvPr>
            <p:ph type="dt" sz="half" idx="10"/>
          </p:nvPr>
        </p:nvSpPr>
        <p:spPr/>
        <p:txBody>
          <a:bodyPr/>
          <a:lstStyle/>
          <a:p>
            <a:fld id="{5BCAD085-E8A6-8845-BD4E-CB4CCA059FC4}" type="datetimeFigureOut">
              <a:rPr lang="en-US" smtClean="0"/>
              <a:t>4/29/2025</a:t>
            </a:fld>
            <a:endParaRPr lang="en-US"/>
          </a:p>
        </p:txBody>
      </p:sp>
      <p:sp>
        <p:nvSpPr>
          <p:cNvPr id="1048640" name="Footer Placeholder 5"/>
          <p:cNvSpPr>
            <a:spLocks noGrp="1"/>
          </p:cNvSpPr>
          <p:nvPr>
            <p:ph type="ftr" sz="quarter" idx="11"/>
          </p:nvPr>
        </p:nvSpPr>
        <p:spPr/>
        <p:txBody>
          <a:bodyPr/>
          <a:lstStyle/>
          <a:p>
            <a:endParaRPr lang="en-US"/>
          </a:p>
        </p:txBody>
      </p:sp>
      <p:sp>
        <p:nvSpPr>
          <p:cNvPr id="1048641"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48576"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1048577"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578"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4/29/2025</a:t>
            </a:fld>
            <a:endParaRPr lang="en-US"/>
          </a:p>
        </p:txBody>
      </p:sp>
      <p:sp>
        <p:nvSpPr>
          <p:cNvPr id="1048579"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0"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3" Type="http://schemas.openxmlformats.org/officeDocument/2006/relationships/hyperlink" Target="https://pubmed.ncbi.nlm.nih.gov/18039129/" TargetMode="External" /><Relationship Id="rId2" Type="http://schemas.openxmlformats.org/officeDocument/2006/relationships/hyperlink" Target="https://en.m.wikipedia.org/wiki/Autophagy" TargetMode="External" /><Relationship Id="rId1" Type="http://schemas.openxmlformats.org/officeDocument/2006/relationships/slideLayout" Target="../slideLayouts/slideLayout2.xml" /><Relationship Id="rId5" Type="http://schemas.openxmlformats.org/officeDocument/2006/relationships/hyperlink" Target="https://www.healthline.com/health/autophagy" TargetMode="External" /><Relationship Id="rId4" Type="http://schemas.openxmlformats.org/officeDocument/2006/relationships/hyperlink" Target="https://www.amjtransplant.org/article/S1600-6135(22)25548-8/fulltext" TargetMode="Externa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2" Type="http://schemas.openxmlformats.org/officeDocument/2006/relationships/image" Target="../media/image1.jpeg" /><Relationship Id="rId1" Type="http://schemas.openxmlformats.org/officeDocument/2006/relationships/slideLayout" Target="../slideLayouts/slideLayout4.xml" /></Relationships>
</file>

<file path=ppt/slides/_rels/slide4.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slideLayout" Target="../slideLayouts/slideLayout4.xml" /></Relationships>
</file>

<file path=ppt/slides/_rels/slide5.xml.rels><?xml version="1.0" encoding="UTF-8" standalone="yes"?>
<Relationships xmlns="http://schemas.openxmlformats.org/package/2006/relationships"><Relationship Id="rId2" Type="http://schemas.openxmlformats.org/officeDocument/2006/relationships/image" Target="../media/image3.jpeg" /><Relationship Id="rId1" Type="http://schemas.openxmlformats.org/officeDocument/2006/relationships/slideLayout" Target="../slideLayouts/slideLayout4.xml" /></Relationships>
</file>

<file path=ppt/slides/_rels/slide6.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4.xml" /></Relationships>
</file>

<file path=ppt/slides/_rels/slide7.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4.xml" /></Relationships>
</file>

<file path=ppt/slides/_rels/slide8.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4.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Sarlavha 3">
            <a:extLst>
              <a:ext uri="{FF2B5EF4-FFF2-40B4-BE49-F238E27FC236}">
                <a16:creationId xmlns:a16="http://schemas.microsoft.com/office/drawing/2014/main" id="{1FA6AF31-C043-BB6D-3CA2-913267CA96D5}"/>
              </a:ext>
            </a:extLst>
          </p:cNvPr>
          <p:cNvSpPr>
            <a:spLocks noGrp="1"/>
          </p:cNvSpPr>
          <p:nvPr>
            <p:ph type="ctrTitle"/>
          </p:nvPr>
        </p:nvSpPr>
        <p:spPr/>
        <p:txBody>
          <a:bodyPr>
            <a:normAutofit/>
          </a:bodyPr>
          <a:lstStyle/>
          <a:p>
            <a:r>
              <a:rPr lang="en-US" sz="6000" b="1" dirty="0"/>
              <a:t>Avtofazirovka </a:t>
            </a:r>
            <a:r>
              <a:rPr lang="en-US" sz="6000" b="1" dirty="0" err="1"/>
              <a:t>tamoyili</a:t>
            </a:r>
            <a:endParaRPr lang="uz-Latn-UZ" sz="6000" b="1" dirty="0"/>
          </a:p>
        </p:txBody>
      </p:sp>
      <p:sp>
        <p:nvSpPr>
          <p:cNvPr id="5" name="Tagsarlavha 4">
            <a:extLst>
              <a:ext uri="{FF2B5EF4-FFF2-40B4-BE49-F238E27FC236}">
                <a16:creationId xmlns:a16="http://schemas.microsoft.com/office/drawing/2014/main" id="{4CABDA0B-E675-7EF5-CE8C-ED77FCC4296D}"/>
              </a:ext>
            </a:extLst>
          </p:cNvPr>
          <p:cNvSpPr>
            <a:spLocks noGrp="1"/>
          </p:cNvSpPr>
          <p:nvPr>
            <p:ph type="subTitle" idx="1"/>
          </p:nvPr>
        </p:nvSpPr>
        <p:spPr/>
        <p:txBody>
          <a:bodyPr/>
          <a:lstStyle/>
          <a:p>
            <a:r>
              <a:rPr lang="en-US" dirty="0" err="1"/>
              <a:t>Abduhamidov</a:t>
            </a:r>
            <a:r>
              <a:rPr lang="en-US" dirty="0"/>
              <a:t> </a:t>
            </a:r>
            <a:r>
              <a:rPr lang="en-US" dirty="0" err="1"/>
              <a:t>Shohjahon</a:t>
            </a:r>
            <a:r>
              <a:rPr lang="en-US" dirty="0"/>
              <a:t> </a:t>
            </a:r>
          </a:p>
          <a:p>
            <a:r>
              <a:rPr lang="en-US" dirty="0" err="1"/>
              <a:t>Asrorova</a:t>
            </a:r>
            <a:r>
              <a:rPr lang="en-US" dirty="0"/>
              <a:t> </a:t>
            </a:r>
            <a:r>
              <a:rPr lang="en-US" dirty="0" err="1"/>
              <a:t>Sarvinoz</a:t>
            </a:r>
            <a:r>
              <a:rPr lang="en-US" dirty="0"/>
              <a:t> </a:t>
            </a:r>
            <a:endParaRPr lang="uz-Latn-UZ" dirty="0"/>
          </a:p>
        </p:txBody>
      </p:sp>
    </p:spTree>
    <p:extLst>
      <p:ext uri="{BB962C8B-B14F-4D97-AF65-F5344CB8AC3E}">
        <p14:creationId xmlns:p14="http://schemas.microsoft.com/office/powerpoint/2010/main" val="3516985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606" name="Title 1"/>
          <p:cNvSpPr>
            <a:spLocks noGrp="1"/>
          </p:cNvSpPr>
          <p:nvPr>
            <p:ph type="title"/>
          </p:nvPr>
        </p:nvSpPr>
        <p:spPr/>
        <p:txBody>
          <a:bodyPr/>
          <a:lstStyle/>
          <a:p>
            <a:pPr>
              <a:defRPr sz="4000" b="1">
                <a:solidFill>
                  <a:srgbClr val="F4D35E"/>
                </a:solidFill>
              </a:defRPr>
            </a:pPr>
            <a:r>
              <a:t>Tibbiyotdagi qo'llanish</a:t>
            </a:r>
          </a:p>
        </p:txBody>
      </p:sp>
      <p:sp>
        <p:nvSpPr>
          <p:cNvPr id="1048607" name="Content Placeholder 2"/>
          <p:cNvSpPr>
            <a:spLocks noGrp="1"/>
          </p:cNvSpPr>
          <p:nvPr>
            <p:ph idx="1"/>
          </p:nvPr>
        </p:nvSpPr>
        <p:spPr/>
        <p:txBody>
          <a:bodyPr/>
          <a:lstStyle/>
          <a:p>
            <a:pPr>
              <a:defRPr sz="2400">
                <a:solidFill>
                  <a:srgbClr val="FFFFFF"/>
                </a:solidFill>
              </a:defRPr>
            </a:pPr>
            <a:r>
              <a:rPr dirty="0"/>
              <a:t>Avtofazirovka </a:t>
            </a:r>
            <a:r>
              <a:rPr dirty="0" err="1"/>
              <a:t>tibbiyotda</a:t>
            </a:r>
            <a:r>
              <a:rPr dirty="0"/>
              <a:t> ham </a:t>
            </a:r>
            <a:r>
              <a:rPr dirty="0" err="1"/>
              <a:t>qo'llaniladi</a:t>
            </a:r>
            <a:r>
              <a:rPr dirty="0"/>
              <a:t>. </a:t>
            </a:r>
            <a:r>
              <a:rPr dirty="0" err="1"/>
              <a:t>Tsiklotronlar</a:t>
            </a:r>
            <a:r>
              <a:rPr dirty="0"/>
              <a:t> </a:t>
            </a:r>
            <a:r>
              <a:rPr dirty="0" err="1"/>
              <a:t>yordamida</a:t>
            </a:r>
            <a:r>
              <a:rPr dirty="0"/>
              <a:t> </a:t>
            </a:r>
            <a:r>
              <a:rPr dirty="0" err="1"/>
              <a:t>o'sma</a:t>
            </a:r>
            <a:r>
              <a:rPr dirty="0"/>
              <a:t> </a:t>
            </a:r>
            <a:r>
              <a:rPr dirty="0" err="1"/>
              <a:t>kasalliklarini</a:t>
            </a:r>
            <a:r>
              <a:rPr dirty="0"/>
              <a:t> </a:t>
            </a:r>
            <a:r>
              <a:rPr dirty="0" err="1"/>
              <a:t>davolashda</a:t>
            </a:r>
            <a:r>
              <a:rPr dirty="0"/>
              <a:t> </a:t>
            </a:r>
            <a:r>
              <a:rPr dirty="0" err="1"/>
              <a:t>zarracha</a:t>
            </a:r>
            <a:r>
              <a:rPr dirty="0"/>
              <a:t> </a:t>
            </a:r>
            <a:r>
              <a:rPr dirty="0" err="1"/>
              <a:t>terapiyasi</a:t>
            </a:r>
            <a:r>
              <a:rPr dirty="0"/>
              <a:t> </a:t>
            </a:r>
            <a:r>
              <a:rPr dirty="0" err="1"/>
              <a:t>qo'llaniladi</a:t>
            </a:r>
            <a:r>
              <a:rPr dirty="0"/>
              <a:t>. </a:t>
            </a:r>
            <a:r>
              <a:rPr dirty="0" err="1"/>
              <a:t>Tezlatkichlar</a:t>
            </a:r>
            <a:r>
              <a:rPr dirty="0"/>
              <a:t> </a:t>
            </a:r>
            <a:r>
              <a:rPr dirty="0" err="1"/>
              <a:t>orqali</a:t>
            </a:r>
            <a:r>
              <a:rPr dirty="0"/>
              <a:t> </a:t>
            </a:r>
            <a:r>
              <a:rPr dirty="0" err="1"/>
              <a:t>yuqori</a:t>
            </a:r>
            <a:r>
              <a:rPr dirty="0"/>
              <a:t> </a:t>
            </a:r>
            <a:r>
              <a:rPr dirty="0" err="1"/>
              <a:t>energiya</a:t>
            </a:r>
            <a:r>
              <a:rPr dirty="0"/>
              <a:t> </a:t>
            </a:r>
            <a:r>
              <a:rPr dirty="0" err="1"/>
              <a:t>olish</a:t>
            </a:r>
            <a:r>
              <a:rPr dirty="0"/>
              <a:t>, </a:t>
            </a:r>
            <a:r>
              <a:rPr dirty="0" err="1"/>
              <a:t>o'smalarni</a:t>
            </a:r>
            <a:r>
              <a:rPr dirty="0"/>
              <a:t> </a:t>
            </a:r>
            <a:r>
              <a:rPr dirty="0" err="1"/>
              <a:t>davolashda</a:t>
            </a:r>
            <a:r>
              <a:rPr dirty="0"/>
              <a:t> </a:t>
            </a:r>
            <a:r>
              <a:rPr dirty="0" err="1"/>
              <a:t>samarali</a:t>
            </a:r>
            <a:r>
              <a:rPr dirty="0"/>
              <a:t> </a:t>
            </a:r>
            <a:r>
              <a:rPr dirty="0" err="1"/>
              <a:t>yordam</a:t>
            </a:r>
            <a:r>
              <a:rPr dirty="0"/>
              <a:t> </a:t>
            </a:r>
            <a:r>
              <a:rPr dirty="0" err="1"/>
              <a:t>beradi</a:t>
            </a:r>
            <a:r>
              <a:rPr dirty="0"/>
              <a:t>. Bu </a:t>
            </a:r>
            <a:r>
              <a:rPr dirty="0" err="1"/>
              <a:t>texnologiya</a:t>
            </a:r>
            <a:r>
              <a:rPr dirty="0"/>
              <a:t> </a:t>
            </a:r>
            <a:r>
              <a:rPr dirty="0" err="1"/>
              <a:t>yadro</a:t>
            </a:r>
            <a:r>
              <a:rPr dirty="0"/>
              <a:t> </a:t>
            </a:r>
            <a:r>
              <a:rPr dirty="0" err="1"/>
              <a:t>tibbiyotida</a:t>
            </a:r>
            <a:r>
              <a:rPr dirty="0"/>
              <a:t> </a:t>
            </a:r>
            <a:r>
              <a:rPr dirty="0" err="1"/>
              <a:t>o'sma</a:t>
            </a:r>
            <a:r>
              <a:rPr dirty="0"/>
              <a:t> </a:t>
            </a:r>
            <a:r>
              <a:rPr dirty="0" err="1"/>
              <a:t>kasalliklarini</a:t>
            </a:r>
            <a:r>
              <a:rPr dirty="0"/>
              <a:t> </a:t>
            </a:r>
            <a:r>
              <a:rPr dirty="0" err="1"/>
              <a:t>aniqlash</a:t>
            </a:r>
            <a:r>
              <a:rPr dirty="0"/>
              <a:t> </a:t>
            </a:r>
            <a:r>
              <a:rPr dirty="0" err="1"/>
              <a:t>va</a:t>
            </a:r>
            <a:r>
              <a:rPr dirty="0"/>
              <a:t> </a:t>
            </a:r>
            <a:r>
              <a:rPr dirty="0" err="1"/>
              <a:t>davolashda</a:t>
            </a:r>
            <a:r>
              <a:rPr dirty="0"/>
              <a:t> </a:t>
            </a:r>
            <a:r>
              <a:rPr dirty="0" err="1"/>
              <a:t>muhim</a:t>
            </a:r>
            <a:r>
              <a:rPr dirty="0"/>
              <a:t> </a:t>
            </a:r>
            <a:r>
              <a:rPr dirty="0" err="1"/>
              <a:t>rol</a:t>
            </a:r>
            <a:r>
              <a:rPr dirty="0"/>
              <a:t> </a:t>
            </a:r>
            <a:r>
              <a:rPr dirty="0" err="1"/>
              <a:t>o'ynaydi</a:t>
            </a:r>
            <a:r>
              <a:rPr dirty="0"/>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608" name="Title 1"/>
          <p:cNvSpPr>
            <a:spLocks noGrp="1"/>
          </p:cNvSpPr>
          <p:nvPr>
            <p:ph type="title"/>
          </p:nvPr>
        </p:nvSpPr>
        <p:spPr/>
        <p:txBody>
          <a:bodyPr/>
          <a:lstStyle/>
          <a:p>
            <a:pPr>
              <a:defRPr sz="4000" b="1">
                <a:solidFill>
                  <a:srgbClr val="F4D35E"/>
                </a:solidFill>
              </a:defRPr>
            </a:pPr>
            <a:r>
              <a:t>Ilmiy tadqiqotlar uchun</a:t>
            </a:r>
          </a:p>
        </p:txBody>
      </p:sp>
      <p:sp>
        <p:nvSpPr>
          <p:cNvPr id="1048609" name="Content Placeholder 2"/>
          <p:cNvSpPr>
            <a:spLocks noGrp="1"/>
          </p:cNvSpPr>
          <p:nvPr>
            <p:ph idx="1"/>
          </p:nvPr>
        </p:nvSpPr>
        <p:spPr/>
        <p:txBody>
          <a:bodyPr/>
          <a:lstStyle/>
          <a:p>
            <a:pPr>
              <a:defRPr sz="2400">
                <a:solidFill>
                  <a:srgbClr val="FFFFFF"/>
                </a:solidFill>
              </a:defRPr>
            </a:pPr>
            <a:r>
              <a:rPr dirty="0"/>
              <a:t>Avtofazirovka </a:t>
            </a:r>
            <a:r>
              <a:rPr dirty="0" err="1"/>
              <a:t>ilmiy</a:t>
            </a:r>
            <a:r>
              <a:rPr dirty="0"/>
              <a:t> </a:t>
            </a:r>
            <a:r>
              <a:rPr dirty="0" err="1"/>
              <a:t>tadqiqotlar</a:t>
            </a:r>
            <a:r>
              <a:rPr dirty="0"/>
              <a:t> </a:t>
            </a:r>
            <a:r>
              <a:rPr dirty="0" err="1"/>
              <a:t>uchun</a:t>
            </a:r>
            <a:r>
              <a:rPr dirty="0"/>
              <a:t> </a:t>
            </a:r>
            <a:r>
              <a:rPr dirty="0" err="1"/>
              <a:t>juda</a:t>
            </a:r>
            <a:r>
              <a:rPr dirty="0"/>
              <a:t> </a:t>
            </a:r>
            <a:r>
              <a:rPr dirty="0" err="1"/>
              <a:t>muhimdir</a:t>
            </a:r>
            <a:r>
              <a:rPr dirty="0"/>
              <a:t>. </a:t>
            </a:r>
            <a:r>
              <a:rPr dirty="0" err="1"/>
              <a:t>Zarracha</a:t>
            </a:r>
            <a:r>
              <a:rPr dirty="0"/>
              <a:t> </a:t>
            </a:r>
            <a:r>
              <a:rPr dirty="0" err="1"/>
              <a:t>fizikasi</a:t>
            </a:r>
            <a:r>
              <a:rPr dirty="0"/>
              <a:t> </a:t>
            </a:r>
            <a:r>
              <a:rPr dirty="0" err="1"/>
              <a:t>va</a:t>
            </a:r>
            <a:r>
              <a:rPr dirty="0"/>
              <a:t> </a:t>
            </a:r>
            <a:r>
              <a:rPr dirty="0" err="1"/>
              <a:t>yadro</a:t>
            </a:r>
            <a:r>
              <a:rPr dirty="0"/>
              <a:t> </a:t>
            </a:r>
            <a:r>
              <a:rPr dirty="0" err="1"/>
              <a:t>fizikasi</a:t>
            </a:r>
            <a:r>
              <a:rPr dirty="0"/>
              <a:t> </a:t>
            </a:r>
            <a:r>
              <a:rPr dirty="0" err="1"/>
              <a:t>sohalarida</a:t>
            </a:r>
            <a:r>
              <a:rPr dirty="0"/>
              <a:t> </a:t>
            </a:r>
            <a:r>
              <a:rPr dirty="0" err="1"/>
              <a:t>bu</a:t>
            </a:r>
            <a:r>
              <a:rPr dirty="0"/>
              <a:t> </a:t>
            </a:r>
            <a:r>
              <a:rPr dirty="0" err="1"/>
              <a:t>prinsip</a:t>
            </a:r>
            <a:r>
              <a:rPr dirty="0"/>
              <a:t> </a:t>
            </a:r>
            <a:r>
              <a:rPr dirty="0" err="1"/>
              <a:t>keng</a:t>
            </a:r>
            <a:r>
              <a:rPr dirty="0"/>
              <a:t> </a:t>
            </a:r>
            <a:r>
              <a:rPr dirty="0" err="1"/>
              <a:t>qo'llaniladi</a:t>
            </a:r>
            <a:r>
              <a:rPr dirty="0"/>
              <a:t>. Bu </a:t>
            </a:r>
            <a:r>
              <a:rPr dirty="0" err="1"/>
              <a:t>texnologiya</a:t>
            </a:r>
            <a:r>
              <a:rPr dirty="0"/>
              <a:t>, </a:t>
            </a:r>
            <a:r>
              <a:rPr dirty="0" err="1"/>
              <a:t>ayniqsa</a:t>
            </a:r>
            <a:r>
              <a:rPr dirty="0"/>
              <a:t>, LHC (Large Hadron Collider) </a:t>
            </a:r>
            <a:r>
              <a:rPr dirty="0" err="1"/>
              <a:t>kabi</a:t>
            </a:r>
            <a:r>
              <a:rPr dirty="0"/>
              <a:t> </a:t>
            </a:r>
            <a:r>
              <a:rPr dirty="0" err="1"/>
              <a:t>yirik</a:t>
            </a:r>
            <a:r>
              <a:rPr dirty="0"/>
              <a:t> </a:t>
            </a:r>
            <a:r>
              <a:rPr dirty="0" err="1"/>
              <a:t>tezlatkichlarda</a:t>
            </a:r>
            <a:r>
              <a:rPr dirty="0"/>
              <a:t> </a:t>
            </a:r>
            <a:r>
              <a:rPr dirty="0" err="1"/>
              <a:t>qo'llaniladi</a:t>
            </a:r>
            <a:r>
              <a:rPr dirty="0"/>
              <a:t>. </a:t>
            </a:r>
            <a:r>
              <a:rPr dirty="0" err="1"/>
              <a:t>Ilmiy</a:t>
            </a:r>
            <a:r>
              <a:rPr dirty="0"/>
              <a:t> </a:t>
            </a:r>
            <a:r>
              <a:rPr dirty="0" err="1"/>
              <a:t>tadqiqotlarda</a:t>
            </a:r>
            <a:r>
              <a:rPr dirty="0"/>
              <a:t> </a:t>
            </a:r>
            <a:r>
              <a:rPr dirty="0" err="1"/>
              <a:t>zarrachalarni</a:t>
            </a:r>
            <a:r>
              <a:rPr dirty="0"/>
              <a:t> </a:t>
            </a:r>
            <a:r>
              <a:rPr dirty="0" err="1"/>
              <a:t>tezlashtirish</a:t>
            </a:r>
            <a:r>
              <a:rPr dirty="0"/>
              <a:t> </a:t>
            </a:r>
            <a:r>
              <a:rPr dirty="0" err="1"/>
              <a:t>va</a:t>
            </a:r>
            <a:r>
              <a:rPr dirty="0"/>
              <a:t> </a:t>
            </a:r>
            <a:r>
              <a:rPr dirty="0" err="1"/>
              <a:t>o'zgarishini</a:t>
            </a:r>
            <a:r>
              <a:rPr dirty="0"/>
              <a:t> </a:t>
            </a:r>
            <a:r>
              <a:rPr dirty="0" err="1"/>
              <a:t>o'rganishda</a:t>
            </a:r>
            <a:r>
              <a:rPr dirty="0"/>
              <a:t> </a:t>
            </a:r>
            <a:r>
              <a:rPr dirty="0" err="1"/>
              <a:t>avtofazirovka</a:t>
            </a:r>
            <a:r>
              <a:rPr dirty="0"/>
              <a:t> </a:t>
            </a:r>
            <a:r>
              <a:rPr dirty="0" err="1"/>
              <a:t>printsipi</a:t>
            </a:r>
            <a:r>
              <a:rPr dirty="0"/>
              <a:t> </a:t>
            </a:r>
            <a:r>
              <a:rPr dirty="0" err="1"/>
              <a:t>zarur</a:t>
            </a:r>
            <a:r>
              <a:rPr dirty="0"/>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6" name="Sarlavha 5">
            <a:extLst>
              <a:ext uri="{FF2B5EF4-FFF2-40B4-BE49-F238E27FC236}">
                <a16:creationId xmlns:a16="http://schemas.microsoft.com/office/drawing/2014/main" id="{596B21DE-1EF8-4A41-E6E6-CDEA994A571F}"/>
              </a:ext>
            </a:extLst>
          </p:cNvPr>
          <p:cNvSpPr>
            <a:spLocks noGrp="1"/>
          </p:cNvSpPr>
          <p:nvPr>
            <p:ph type="title"/>
          </p:nvPr>
        </p:nvSpPr>
        <p:spPr/>
        <p:txBody>
          <a:bodyPr/>
          <a:lstStyle/>
          <a:p>
            <a:r>
              <a:rPr lang="en-US" dirty="0" err="1"/>
              <a:t>Foydalanilgan</a:t>
            </a:r>
            <a:r>
              <a:rPr lang="en-US" dirty="0"/>
              <a:t> </a:t>
            </a:r>
            <a:r>
              <a:rPr lang="en-US" dirty="0" err="1"/>
              <a:t>adabiyotlar</a:t>
            </a:r>
            <a:endParaRPr lang="uz-Latn-UZ" dirty="0"/>
          </a:p>
        </p:txBody>
      </p:sp>
      <p:sp>
        <p:nvSpPr>
          <p:cNvPr id="7" name="Tarkibi 6">
            <a:extLst>
              <a:ext uri="{FF2B5EF4-FFF2-40B4-BE49-F238E27FC236}">
                <a16:creationId xmlns:a16="http://schemas.microsoft.com/office/drawing/2014/main" id="{85CCFB0B-FB13-B63F-7FB0-35033C9C6056}"/>
              </a:ext>
            </a:extLst>
          </p:cNvPr>
          <p:cNvSpPr>
            <a:spLocks noGrp="1"/>
          </p:cNvSpPr>
          <p:nvPr>
            <p:ph idx="1"/>
          </p:nvPr>
        </p:nvSpPr>
        <p:spPr/>
        <p:txBody>
          <a:bodyPr/>
          <a:lstStyle/>
          <a:p>
            <a:r>
              <a:rPr lang="uz-Latn-UZ" dirty="0">
                <a:hlinkClick r:id="rId2"/>
              </a:rPr>
              <a:t>https://en.m.wikipedia.org/wiki/Autophagy</a:t>
            </a:r>
            <a:endParaRPr lang="en-US" dirty="0"/>
          </a:p>
          <a:p>
            <a:r>
              <a:rPr lang="en-US" dirty="0">
                <a:hlinkClick r:id="rId3"/>
              </a:rPr>
              <a:t>https://pubmed.ncbi.nlm.nih.gov/18039129/</a:t>
            </a:r>
            <a:endParaRPr lang="en-US" dirty="0"/>
          </a:p>
          <a:p>
            <a:r>
              <a:rPr lang="uz-Latn-UZ" dirty="0">
                <a:hlinkClick r:id="rId4"/>
              </a:rPr>
              <a:t>https://www.amjtransplant.org/article/S1600-6135(22)25548-8/fulltext</a:t>
            </a:r>
            <a:endParaRPr lang="en-US" dirty="0"/>
          </a:p>
          <a:p>
            <a:r>
              <a:rPr lang="en-US" dirty="0">
                <a:hlinkClick r:id="rId5"/>
              </a:rPr>
              <a:t>https://www.healthline.com/health/autophagy</a:t>
            </a:r>
            <a:endParaRPr lang="en-US" dirty="0"/>
          </a:p>
          <a:p>
            <a:r>
              <a:rPr lang="en-US" dirty="0" err="1"/>
              <a:t>Hamda</a:t>
            </a:r>
            <a:r>
              <a:rPr lang="en-US" dirty="0"/>
              <a:t> </a:t>
            </a:r>
            <a:r>
              <a:rPr lang="en-US" dirty="0" err="1"/>
              <a:t>rasm</a:t>
            </a:r>
            <a:r>
              <a:rPr lang="en-US" dirty="0"/>
              <a:t> </a:t>
            </a:r>
            <a:r>
              <a:rPr lang="en-US" dirty="0" err="1"/>
              <a:t>yaratish</a:t>
            </a:r>
            <a:r>
              <a:rPr lang="en-US" dirty="0"/>
              <a:t> </a:t>
            </a:r>
            <a:r>
              <a:rPr lang="en-US" dirty="0" err="1"/>
              <a:t>uchun</a:t>
            </a:r>
            <a:r>
              <a:rPr lang="en-US" dirty="0"/>
              <a:t> CHATGPT &gt;_&lt;</a:t>
            </a:r>
          </a:p>
          <a:p>
            <a:pPr marL="0" indent="0">
              <a:buNone/>
            </a:pPr>
            <a:endParaRPr lang="uz-Latn-UZ" dirty="0"/>
          </a:p>
        </p:txBody>
      </p:sp>
    </p:spTree>
    <p:extLst>
      <p:ext uri="{BB962C8B-B14F-4D97-AF65-F5344CB8AC3E}">
        <p14:creationId xmlns:p14="http://schemas.microsoft.com/office/powerpoint/2010/main" val="444571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6DFACF-E596-48D6-BAE2-0A129F7741C3}"/>
              </a:ext>
            </a:extLst>
          </p:cNvPr>
          <p:cNvSpPr>
            <a:spLocks noGrp="1"/>
          </p:cNvSpPr>
          <p:nvPr>
            <p:ph type="title"/>
          </p:nvPr>
        </p:nvSpPr>
        <p:spPr>
          <a:xfrm>
            <a:off x="-79248" y="2674937"/>
            <a:ext cx="9223248" cy="1449387"/>
          </a:xfrm>
        </p:spPr>
        <p:txBody>
          <a:bodyPr>
            <a:normAutofit/>
          </a:bodyPr>
          <a:lstStyle/>
          <a:p>
            <a:r>
              <a:rPr lang="uz-Latn-UZ" dirty="0">
                <a:solidFill>
                  <a:schemeClr val="accent1">
                    <a:lumMod val="50000"/>
                  </a:schemeClr>
                </a:solidFill>
              </a:rPr>
              <a:t>E’TIBORINGIZ  UCHUN  TASHAKKUR !!!</a:t>
            </a:r>
            <a:endParaRPr lang="ru-RU" dirty="0">
              <a:solidFill>
                <a:schemeClr val="accent1">
                  <a:lumMod val="50000"/>
                </a:schemeClr>
              </a:solidFill>
            </a:endParaRPr>
          </a:p>
        </p:txBody>
      </p:sp>
    </p:spTree>
    <p:extLst>
      <p:ext uri="{BB962C8B-B14F-4D97-AF65-F5344CB8AC3E}">
        <p14:creationId xmlns:p14="http://schemas.microsoft.com/office/powerpoint/2010/main" val="2606940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5" name="Sarlavha 4">
            <a:extLst>
              <a:ext uri="{FF2B5EF4-FFF2-40B4-BE49-F238E27FC236}">
                <a16:creationId xmlns:a16="http://schemas.microsoft.com/office/drawing/2014/main" id="{102A07C4-5BAF-69F9-8A0E-3CAAA695D5A7}"/>
              </a:ext>
            </a:extLst>
          </p:cNvPr>
          <p:cNvSpPr>
            <a:spLocks noGrp="1"/>
          </p:cNvSpPr>
          <p:nvPr>
            <p:ph type="title"/>
          </p:nvPr>
        </p:nvSpPr>
        <p:spPr/>
        <p:txBody>
          <a:bodyPr/>
          <a:lstStyle/>
          <a:p>
            <a:r>
              <a:rPr lang="en-US" dirty="0" err="1"/>
              <a:t>Reja</a:t>
            </a:r>
            <a:endParaRPr lang="uz-Latn-UZ" dirty="0"/>
          </a:p>
        </p:txBody>
      </p:sp>
      <p:sp>
        <p:nvSpPr>
          <p:cNvPr id="6" name="Tarkibi 5">
            <a:extLst>
              <a:ext uri="{FF2B5EF4-FFF2-40B4-BE49-F238E27FC236}">
                <a16:creationId xmlns:a16="http://schemas.microsoft.com/office/drawing/2014/main" id="{80735A35-DBF8-ECEC-EEC4-62B0ED580619}"/>
              </a:ext>
            </a:extLst>
          </p:cNvPr>
          <p:cNvSpPr>
            <a:spLocks noGrp="1"/>
          </p:cNvSpPr>
          <p:nvPr>
            <p:ph idx="1"/>
          </p:nvPr>
        </p:nvSpPr>
        <p:spPr/>
        <p:txBody>
          <a:bodyPr/>
          <a:lstStyle/>
          <a:p>
            <a:r>
              <a:rPr lang="en-US" dirty="0"/>
              <a:t>1.Avtofazirovka </a:t>
            </a:r>
            <a:r>
              <a:rPr lang="en-US" dirty="0" err="1"/>
              <a:t>tushunchasi</a:t>
            </a:r>
            <a:r>
              <a:rPr lang="en-US" dirty="0"/>
              <a:t>.</a:t>
            </a:r>
          </a:p>
          <a:p>
            <a:r>
              <a:rPr lang="en-US" dirty="0"/>
              <a:t>2.Avtofazirovka </a:t>
            </a:r>
            <a:r>
              <a:rPr lang="en-US" dirty="0" err="1"/>
              <a:t>tamoyilining</a:t>
            </a:r>
            <a:r>
              <a:rPr lang="en-US" dirty="0"/>
              <a:t> </a:t>
            </a:r>
            <a:r>
              <a:rPr lang="en-US" dirty="0" err="1"/>
              <a:t>fizik</a:t>
            </a:r>
            <a:r>
              <a:rPr lang="en-US" dirty="0"/>
              <a:t> </a:t>
            </a:r>
            <a:r>
              <a:rPr lang="en-US" dirty="0" err="1"/>
              <a:t>asoslari</a:t>
            </a:r>
            <a:r>
              <a:rPr lang="en-US" dirty="0"/>
              <a:t>.</a:t>
            </a:r>
          </a:p>
          <a:p>
            <a:r>
              <a:rPr lang="en-US" dirty="0"/>
              <a:t>3.Avtofazirovka </a:t>
            </a:r>
            <a:r>
              <a:rPr lang="en-US" dirty="0" err="1"/>
              <a:t>tizimining</a:t>
            </a:r>
            <a:r>
              <a:rPr lang="en-US" dirty="0"/>
              <a:t> </a:t>
            </a:r>
            <a:r>
              <a:rPr lang="en-US" dirty="0" err="1"/>
              <a:t>asosiy</a:t>
            </a:r>
            <a:r>
              <a:rPr lang="en-US" dirty="0"/>
              <a:t> </a:t>
            </a:r>
            <a:r>
              <a:rPr lang="en-US" dirty="0" err="1"/>
              <a:t>turlari</a:t>
            </a:r>
            <a:r>
              <a:rPr lang="en-US" dirty="0"/>
              <a:t>.</a:t>
            </a:r>
          </a:p>
          <a:p>
            <a:r>
              <a:rPr lang="en-US" dirty="0"/>
              <a:t>4.Avtofazirovkaning </a:t>
            </a:r>
            <a:r>
              <a:rPr lang="en-US" dirty="0" err="1"/>
              <a:t>ishlash</a:t>
            </a:r>
            <a:r>
              <a:rPr lang="en-US" dirty="0"/>
              <a:t> </a:t>
            </a:r>
            <a:r>
              <a:rPr lang="en-US" dirty="0" err="1"/>
              <a:t>mexanizmi</a:t>
            </a:r>
            <a:r>
              <a:rPr lang="en-US" dirty="0"/>
              <a:t> </a:t>
            </a:r>
            <a:r>
              <a:rPr lang="en-US" dirty="0" err="1"/>
              <a:t>va</a:t>
            </a:r>
            <a:r>
              <a:rPr lang="en-US" dirty="0"/>
              <a:t> </a:t>
            </a:r>
            <a:r>
              <a:rPr lang="en-US" dirty="0" err="1"/>
              <a:t>qo’llanilishi</a:t>
            </a:r>
            <a:r>
              <a:rPr lang="en-US" dirty="0"/>
              <a:t>.</a:t>
            </a:r>
          </a:p>
          <a:p>
            <a:r>
              <a:rPr lang="en-US" dirty="0"/>
              <a:t>5.Avtofazirovkaning </a:t>
            </a:r>
            <a:r>
              <a:rPr lang="en-US" dirty="0" err="1"/>
              <a:t>zamonaviy</a:t>
            </a:r>
            <a:r>
              <a:rPr lang="en-US" dirty="0"/>
              <a:t> </a:t>
            </a:r>
            <a:r>
              <a:rPr lang="en-US" dirty="0" err="1"/>
              <a:t>texnologiyadagi</a:t>
            </a:r>
            <a:r>
              <a:rPr lang="en-US" dirty="0"/>
              <a:t> </a:t>
            </a:r>
            <a:r>
              <a:rPr lang="en-US" dirty="0" err="1"/>
              <a:t>o’rni</a:t>
            </a:r>
            <a:r>
              <a:rPr lang="en-US" dirty="0"/>
              <a:t> </a:t>
            </a:r>
            <a:r>
              <a:rPr lang="en-US" dirty="0" err="1"/>
              <a:t>va</a:t>
            </a:r>
            <a:r>
              <a:rPr lang="en-US" dirty="0"/>
              <a:t> </a:t>
            </a:r>
            <a:r>
              <a:rPr lang="en-US" dirty="0" err="1"/>
              <a:t>istiqbollar</a:t>
            </a:r>
            <a:endParaRPr lang="uz-Latn-UZ" dirty="0"/>
          </a:p>
        </p:txBody>
      </p:sp>
    </p:spTree>
    <p:extLst>
      <p:ext uri="{BB962C8B-B14F-4D97-AF65-F5344CB8AC3E}">
        <p14:creationId xmlns:p14="http://schemas.microsoft.com/office/powerpoint/2010/main" val="31906633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586" name="Title 1"/>
          <p:cNvSpPr>
            <a:spLocks noGrp="1"/>
          </p:cNvSpPr>
          <p:nvPr>
            <p:ph type="title"/>
          </p:nvPr>
        </p:nvSpPr>
        <p:spPr/>
        <p:txBody>
          <a:bodyPr/>
          <a:lstStyle/>
          <a:p>
            <a:pPr>
              <a:defRPr sz="4000" b="1">
                <a:solidFill>
                  <a:srgbClr val="F4D35E"/>
                </a:solidFill>
              </a:defRPr>
            </a:pPr>
            <a:r>
              <a:rPr dirty="0"/>
              <a:t>Avtofazirovka</a:t>
            </a:r>
          </a:p>
        </p:txBody>
      </p:sp>
      <p:sp>
        <p:nvSpPr>
          <p:cNvPr id="1048587" name="Content Placeholder 2"/>
          <p:cNvSpPr>
            <a:spLocks noGrp="1"/>
          </p:cNvSpPr>
          <p:nvPr>
            <p:ph sz="half" idx="1"/>
          </p:nvPr>
        </p:nvSpPr>
        <p:spPr/>
        <p:txBody>
          <a:bodyPr>
            <a:normAutofit fontScale="92500" lnSpcReduction="20000"/>
          </a:bodyPr>
          <a:lstStyle/>
          <a:p>
            <a:pPr>
              <a:defRPr sz="2400">
                <a:solidFill>
                  <a:srgbClr val="FFFFFF"/>
                </a:solidFill>
              </a:defRPr>
            </a:pPr>
            <a:r>
              <a:rPr dirty="0"/>
              <a:t>Avtofazirovka — </a:t>
            </a:r>
            <a:r>
              <a:rPr dirty="0" err="1"/>
              <a:t>bu</a:t>
            </a:r>
            <a:r>
              <a:rPr dirty="0"/>
              <a:t> </a:t>
            </a:r>
            <a:r>
              <a:rPr dirty="0" err="1"/>
              <a:t>fizikada</a:t>
            </a:r>
            <a:r>
              <a:rPr dirty="0"/>
              <a:t> </a:t>
            </a:r>
            <a:r>
              <a:rPr dirty="0" err="1"/>
              <a:t>zarrachalar</a:t>
            </a:r>
            <a:r>
              <a:rPr dirty="0"/>
              <a:t> </a:t>
            </a:r>
            <a:r>
              <a:rPr dirty="0" err="1"/>
              <a:t>o'zgaruvchi</a:t>
            </a:r>
            <a:r>
              <a:rPr dirty="0"/>
              <a:t> </a:t>
            </a:r>
            <a:r>
              <a:rPr dirty="0" err="1"/>
              <a:t>elektr</a:t>
            </a:r>
            <a:r>
              <a:rPr dirty="0"/>
              <a:t> </a:t>
            </a:r>
            <a:r>
              <a:rPr dirty="0" err="1"/>
              <a:t>maydoni</a:t>
            </a:r>
            <a:r>
              <a:rPr dirty="0"/>
              <a:t> </a:t>
            </a:r>
            <a:r>
              <a:rPr dirty="0" err="1"/>
              <a:t>bilan</a:t>
            </a:r>
            <a:r>
              <a:rPr dirty="0"/>
              <a:t> </a:t>
            </a:r>
            <a:r>
              <a:rPr dirty="0" err="1"/>
              <a:t>sinxronlashgan</a:t>
            </a:r>
            <a:r>
              <a:rPr dirty="0"/>
              <a:t> </a:t>
            </a:r>
            <a:r>
              <a:rPr dirty="0" err="1"/>
              <a:t>holda</a:t>
            </a:r>
            <a:r>
              <a:rPr dirty="0"/>
              <a:t> </a:t>
            </a:r>
            <a:r>
              <a:rPr dirty="0" err="1"/>
              <a:t>energiya</a:t>
            </a:r>
            <a:r>
              <a:rPr dirty="0"/>
              <a:t> </a:t>
            </a:r>
            <a:r>
              <a:rPr dirty="0" err="1"/>
              <a:t>oladigan</a:t>
            </a:r>
            <a:r>
              <a:rPr dirty="0"/>
              <a:t> </a:t>
            </a:r>
            <a:r>
              <a:rPr dirty="0" err="1"/>
              <a:t>jarayondir</a:t>
            </a:r>
            <a:r>
              <a:rPr dirty="0"/>
              <a:t>. Bu </a:t>
            </a:r>
            <a:r>
              <a:rPr dirty="0" err="1"/>
              <a:t>prinsip</a:t>
            </a:r>
            <a:r>
              <a:rPr dirty="0"/>
              <a:t> </a:t>
            </a:r>
            <a:r>
              <a:rPr dirty="0" err="1"/>
              <a:t>zarrachalarni</a:t>
            </a:r>
            <a:r>
              <a:rPr dirty="0"/>
              <a:t> </a:t>
            </a:r>
            <a:r>
              <a:rPr dirty="0" err="1"/>
              <a:t>doimiy</a:t>
            </a:r>
            <a:r>
              <a:rPr dirty="0"/>
              <a:t> </a:t>
            </a:r>
            <a:r>
              <a:rPr dirty="0" err="1"/>
              <a:t>ravishda</a:t>
            </a:r>
            <a:r>
              <a:rPr dirty="0"/>
              <a:t> </a:t>
            </a:r>
            <a:r>
              <a:rPr dirty="0" err="1"/>
              <a:t>yuqori</a:t>
            </a:r>
            <a:r>
              <a:rPr dirty="0"/>
              <a:t> </a:t>
            </a:r>
            <a:r>
              <a:rPr dirty="0" err="1"/>
              <a:t>energiya</a:t>
            </a:r>
            <a:r>
              <a:rPr dirty="0"/>
              <a:t> </a:t>
            </a:r>
            <a:r>
              <a:rPr dirty="0" err="1"/>
              <a:t>olish</a:t>
            </a:r>
            <a:r>
              <a:rPr dirty="0"/>
              <a:t> </a:t>
            </a:r>
            <a:r>
              <a:rPr dirty="0" err="1"/>
              <a:t>imkonini</a:t>
            </a:r>
            <a:r>
              <a:rPr dirty="0"/>
              <a:t> </a:t>
            </a:r>
            <a:r>
              <a:rPr dirty="0" err="1"/>
              <a:t>beradi</a:t>
            </a:r>
            <a:r>
              <a:rPr dirty="0"/>
              <a:t>. Avtofazirovka </a:t>
            </a:r>
            <a:r>
              <a:rPr dirty="0" err="1"/>
              <a:t>texnologiyasi</a:t>
            </a:r>
            <a:r>
              <a:rPr dirty="0"/>
              <a:t> </a:t>
            </a:r>
            <a:r>
              <a:rPr dirty="0" err="1"/>
              <a:t>zamonaviy</a:t>
            </a:r>
            <a:r>
              <a:rPr dirty="0"/>
              <a:t> </a:t>
            </a:r>
            <a:r>
              <a:rPr dirty="0" err="1"/>
              <a:t>tezlatkichlar</a:t>
            </a:r>
            <a:r>
              <a:rPr dirty="0"/>
              <a:t> </a:t>
            </a:r>
            <a:r>
              <a:rPr dirty="0" err="1"/>
              <a:t>va</a:t>
            </a:r>
            <a:r>
              <a:rPr dirty="0"/>
              <a:t> </a:t>
            </a:r>
            <a:r>
              <a:rPr dirty="0" err="1"/>
              <a:t>ilmiy</a:t>
            </a:r>
            <a:r>
              <a:rPr dirty="0"/>
              <a:t> </a:t>
            </a:r>
            <a:r>
              <a:rPr dirty="0" err="1"/>
              <a:t>tadqiqotlar</a:t>
            </a:r>
            <a:r>
              <a:rPr dirty="0"/>
              <a:t> </a:t>
            </a:r>
            <a:r>
              <a:rPr dirty="0" err="1"/>
              <a:t>uchun</a:t>
            </a:r>
            <a:r>
              <a:rPr dirty="0"/>
              <a:t> </a:t>
            </a:r>
            <a:r>
              <a:rPr dirty="0" err="1"/>
              <a:t>asosiy</a:t>
            </a:r>
            <a:r>
              <a:rPr dirty="0"/>
              <a:t> </a:t>
            </a:r>
            <a:r>
              <a:rPr dirty="0" err="1"/>
              <a:t>texnologiyalar</a:t>
            </a:r>
            <a:r>
              <a:rPr dirty="0"/>
              <a:t> </a:t>
            </a:r>
            <a:r>
              <a:rPr dirty="0" err="1"/>
              <a:t>sifatida</a:t>
            </a:r>
            <a:r>
              <a:rPr dirty="0"/>
              <a:t> </a:t>
            </a:r>
            <a:r>
              <a:rPr dirty="0" err="1"/>
              <a:t>ishlatiladi</a:t>
            </a:r>
            <a:r>
              <a:rPr dirty="0"/>
              <a:t>. </a:t>
            </a:r>
            <a:r>
              <a:rPr dirty="0" err="1"/>
              <a:t>Ushbu</a:t>
            </a:r>
            <a:r>
              <a:rPr dirty="0"/>
              <a:t> </a:t>
            </a:r>
            <a:r>
              <a:rPr dirty="0" err="1"/>
              <a:t>texnologiya</a:t>
            </a:r>
            <a:r>
              <a:rPr dirty="0"/>
              <a:t> </a:t>
            </a:r>
            <a:r>
              <a:rPr dirty="0" err="1"/>
              <a:t>fizikaning</a:t>
            </a:r>
            <a:r>
              <a:rPr dirty="0"/>
              <a:t> </a:t>
            </a:r>
            <a:r>
              <a:rPr dirty="0" err="1"/>
              <a:t>ko'plab</a:t>
            </a:r>
            <a:r>
              <a:rPr dirty="0"/>
              <a:t> </a:t>
            </a:r>
            <a:r>
              <a:rPr dirty="0" err="1"/>
              <a:t>sohalarida</a:t>
            </a:r>
            <a:r>
              <a:rPr dirty="0"/>
              <a:t> </a:t>
            </a:r>
            <a:r>
              <a:rPr dirty="0" err="1"/>
              <a:t>qo'llaniladi</a:t>
            </a:r>
            <a:r>
              <a:rPr dirty="0"/>
              <a:t>.</a:t>
            </a:r>
          </a:p>
        </p:txBody>
      </p:sp>
      <p:pic>
        <p:nvPicPr>
          <p:cNvPr id="3" name="Tarkibi 2">
            <a:extLst>
              <a:ext uri="{FF2B5EF4-FFF2-40B4-BE49-F238E27FC236}">
                <a16:creationId xmlns:a16="http://schemas.microsoft.com/office/drawing/2014/main" id="{A81D2E90-CC4E-FD55-9D19-B4BB86EEE8E0}"/>
              </a:ext>
            </a:extLst>
          </p:cNvPr>
          <p:cNvPicPr>
            <a:picLocks noGrp="1" noChangeAspect="1"/>
          </p:cNvPicPr>
          <p:nvPr>
            <p:ph sz="half" idx="2"/>
          </p:nvPr>
        </p:nvPicPr>
        <p:blipFill>
          <a:blip r:embed="rId2"/>
          <a:stretch>
            <a:fillRect/>
          </a:stretch>
        </p:blipFill>
        <p:spPr>
          <a:xfrm>
            <a:off x="4648200" y="1843881"/>
            <a:ext cx="4038600" cy="4038600"/>
          </a:xfr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588" name="Title 1"/>
          <p:cNvSpPr>
            <a:spLocks noGrp="1"/>
          </p:cNvSpPr>
          <p:nvPr>
            <p:ph type="title"/>
          </p:nvPr>
        </p:nvSpPr>
        <p:spPr/>
        <p:txBody>
          <a:bodyPr/>
          <a:lstStyle/>
          <a:p>
            <a:pPr>
              <a:defRPr sz="4000" b="1">
                <a:solidFill>
                  <a:srgbClr val="F4D35E"/>
                </a:solidFill>
              </a:defRPr>
            </a:pPr>
            <a:r>
              <a:rPr dirty="0"/>
              <a:t>Avtofazirovka </a:t>
            </a:r>
            <a:r>
              <a:rPr dirty="0" err="1"/>
              <a:t>nima</a:t>
            </a:r>
            <a:r>
              <a:rPr dirty="0"/>
              <a:t>?</a:t>
            </a:r>
          </a:p>
        </p:txBody>
      </p:sp>
      <p:sp>
        <p:nvSpPr>
          <p:cNvPr id="1048589" name="Content Placeholder 2"/>
          <p:cNvSpPr>
            <a:spLocks noGrp="1"/>
          </p:cNvSpPr>
          <p:nvPr>
            <p:ph sz="half" idx="1"/>
          </p:nvPr>
        </p:nvSpPr>
        <p:spPr/>
        <p:txBody>
          <a:bodyPr>
            <a:normAutofit lnSpcReduction="10000"/>
          </a:bodyPr>
          <a:lstStyle/>
          <a:p>
            <a:pPr>
              <a:defRPr sz="2400">
                <a:solidFill>
                  <a:srgbClr val="FFFFFF"/>
                </a:solidFill>
              </a:defRPr>
            </a:pPr>
            <a:r>
              <a:rPr dirty="0"/>
              <a:t> </a:t>
            </a:r>
            <a:r>
              <a:rPr dirty="0" err="1"/>
              <a:t>Elektr</a:t>
            </a:r>
            <a:r>
              <a:rPr dirty="0"/>
              <a:t> </a:t>
            </a:r>
            <a:r>
              <a:rPr dirty="0" err="1"/>
              <a:t>maydonining</a:t>
            </a:r>
            <a:r>
              <a:rPr dirty="0"/>
              <a:t> </a:t>
            </a:r>
            <a:r>
              <a:rPr dirty="0" err="1"/>
              <a:t>o'zgarishi</a:t>
            </a:r>
            <a:r>
              <a:rPr dirty="0"/>
              <a:t> </a:t>
            </a:r>
            <a:r>
              <a:rPr dirty="0" err="1"/>
              <a:t>zarrachalarning</a:t>
            </a:r>
            <a:r>
              <a:rPr dirty="0"/>
              <a:t> </a:t>
            </a:r>
            <a:r>
              <a:rPr dirty="0" err="1"/>
              <a:t>fazasini</a:t>
            </a:r>
            <a:r>
              <a:rPr dirty="0"/>
              <a:t> </a:t>
            </a:r>
            <a:r>
              <a:rPr dirty="0" err="1"/>
              <a:t>o'zgartiradi</a:t>
            </a:r>
            <a:r>
              <a:rPr dirty="0"/>
              <a:t> </a:t>
            </a:r>
            <a:r>
              <a:rPr dirty="0" err="1"/>
              <a:t>va</a:t>
            </a:r>
            <a:r>
              <a:rPr dirty="0"/>
              <a:t> </a:t>
            </a:r>
            <a:r>
              <a:rPr dirty="0" err="1"/>
              <a:t>ular</a:t>
            </a:r>
            <a:r>
              <a:rPr dirty="0"/>
              <a:t> </a:t>
            </a:r>
            <a:r>
              <a:rPr dirty="0" err="1"/>
              <a:t>doimo</a:t>
            </a:r>
            <a:r>
              <a:rPr dirty="0"/>
              <a:t> </a:t>
            </a:r>
            <a:r>
              <a:rPr dirty="0" err="1"/>
              <a:t>energiya</a:t>
            </a:r>
            <a:r>
              <a:rPr dirty="0"/>
              <a:t> </a:t>
            </a:r>
            <a:r>
              <a:rPr dirty="0" err="1"/>
              <a:t>olishadi</a:t>
            </a:r>
            <a:r>
              <a:rPr dirty="0"/>
              <a:t>. Bu </a:t>
            </a:r>
            <a:r>
              <a:rPr dirty="0" err="1"/>
              <a:t>jarayon</a:t>
            </a:r>
            <a:r>
              <a:rPr dirty="0"/>
              <a:t>, </a:t>
            </a:r>
            <a:r>
              <a:rPr dirty="0" err="1"/>
              <a:t>ayniqsa</a:t>
            </a:r>
            <a:r>
              <a:rPr dirty="0"/>
              <a:t>, </a:t>
            </a:r>
            <a:r>
              <a:rPr dirty="0" err="1"/>
              <a:t>yuqori</a:t>
            </a:r>
            <a:r>
              <a:rPr dirty="0"/>
              <a:t> </a:t>
            </a:r>
            <a:r>
              <a:rPr dirty="0" err="1"/>
              <a:t>tezlatkichlarda</a:t>
            </a:r>
            <a:r>
              <a:rPr dirty="0"/>
              <a:t> </a:t>
            </a:r>
            <a:r>
              <a:rPr dirty="0" err="1"/>
              <a:t>va</a:t>
            </a:r>
            <a:r>
              <a:rPr dirty="0"/>
              <a:t> </a:t>
            </a:r>
            <a:r>
              <a:rPr dirty="0" err="1"/>
              <a:t>ilmiy</a:t>
            </a:r>
            <a:r>
              <a:rPr dirty="0"/>
              <a:t> </a:t>
            </a:r>
            <a:r>
              <a:rPr dirty="0" err="1"/>
              <a:t>tadqiqotlarda</a:t>
            </a:r>
            <a:r>
              <a:rPr dirty="0"/>
              <a:t> </a:t>
            </a:r>
            <a:r>
              <a:rPr dirty="0" err="1"/>
              <a:t>muhim</a:t>
            </a:r>
            <a:r>
              <a:rPr dirty="0"/>
              <a:t> </a:t>
            </a:r>
            <a:r>
              <a:rPr dirty="0" err="1"/>
              <a:t>ahamiyatga</a:t>
            </a:r>
            <a:r>
              <a:rPr dirty="0"/>
              <a:t> </a:t>
            </a:r>
            <a:r>
              <a:rPr dirty="0" err="1"/>
              <a:t>ega</a:t>
            </a:r>
            <a:r>
              <a:rPr dirty="0"/>
              <a:t>. Avtofazirovka </a:t>
            </a:r>
            <a:r>
              <a:rPr dirty="0" err="1"/>
              <a:t>printsipi</a:t>
            </a:r>
            <a:r>
              <a:rPr dirty="0"/>
              <a:t> </a:t>
            </a:r>
            <a:r>
              <a:rPr dirty="0" err="1"/>
              <a:t>zarrachalarni</a:t>
            </a:r>
            <a:r>
              <a:rPr dirty="0"/>
              <a:t> </a:t>
            </a:r>
            <a:r>
              <a:rPr dirty="0" err="1"/>
              <a:t>optimallashtirish</a:t>
            </a:r>
            <a:r>
              <a:rPr dirty="0"/>
              <a:t> </a:t>
            </a:r>
            <a:r>
              <a:rPr dirty="0" err="1"/>
              <a:t>va</a:t>
            </a:r>
            <a:r>
              <a:rPr dirty="0"/>
              <a:t> </a:t>
            </a:r>
            <a:r>
              <a:rPr dirty="0" err="1"/>
              <a:t>barqarorlashtirishga</a:t>
            </a:r>
            <a:r>
              <a:rPr dirty="0"/>
              <a:t> </a:t>
            </a:r>
            <a:r>
              <a:rPr dirty="0" err="1"/>
              <a:t>yordam</a:t>
            </a:r>
            <a:r>
              <a:rPr dirty="0"/>
              <a:t> </a:t>
            </a:r>
            <a:r>
              <a:rPr dirty="0" err="1"/>
              <a:t>beradi</a:t>
            </a:r>
            <a:r>
              <a:rPr dirty="0"/>
              <a:t>.</a:t>
            </a:r>
          </a:p>
        </p:txBody>
      </p:sp>
      <p:pic>
        <p:nvPicPr>
          <p:cNvPr id="3" name="Tarkibi 2">
            <a:extLst>
              <a:ext uri="{FF2B5EF4-FFF2-40B4-BE49-F238E27FC236}">
                <a16:creationId xmlns:a16="http://schemas.microsoft.com/office/drawing/2014/main" id="{6EDB3D4D-7D23-C23D-621F-B2C905EF3DF3}"/>
              </a:ext>
            </a:extLst>
          </p:cNvPr>
          <p:cNvPicPr>
            <a:picLocks noGrp="1" noChangeAspect="1"/>
          </p:cNvPicPr>
          <p:nvPr>
            <p:ph sz="half" idx="2"/>
          </p:nvPr>
        </p:nvPicPr>
        <p:blipFill>
          <a:blip r:embed="rId2"/>
          <a:stretch>
            <a:fillRect/>
          </a:stretch>
        </p:blipFill>
        <p:spPr>
          <a:xfrm>
            <a:off x="4788622" y="1600200"/>
            <a:ext cx="4038600" cy="4038600"/>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592" name="Title 1"/>
          <p:cNvSpPr>
            <a:spLocks noGrp="1"/>
          </p:cNvSpPr>
          <p:nvPr>
            <p:ph type="title"/>
          </p:nvPr>
        </p:nvSpPr>
        <p:spPr/>
        <p:txBody>
          <a:bodyPr/>
          <a:lstStyle/>
          <a:p>
            <a:pPr>
              <a:defRPr sz="4000" b="1">
                <a:solidFill>
                  <a:srgbClr val="F4D35E"/>
                </a:solidFill>
              </a:defRPr>
            </a:pPr>
            <a:r>
              <a:t>Asosiy g'oya</a:t>
            </a:r>
          </a:p>
        </p:txBody>
      </p:sp>
      <p:sp>
        <p:nvSpPr>
          <p:cNvPr id="1048593" name="Content Placeholder 2"/>
          <p:cNvSpPr>
            <a:spLocks noGrp="1"/>
          </p:cNvSpPr>
          <p:nvPr>
            <p:ph sz="half" idx="1"/>
          </p:nvPr>
        </p:nvSpPr>
        <p:spPr/>
        <p:txBody>
          <a:bodyPr>
            <a:normAutofit fontScale="92500"/>
          </a:bodyPr>
          <a:lstStyle/>
          <a:p>
            <a:pPr>
              <a:defRPr sz="2400">
                <a:solidFill>
                  <a:srgbClr val="FFFFFF"/>
                </a:solidFill>
              </a:defRPr>
            </a:pPr>
            <a:r>
              <a:rPr dirty="0"/>
              <a:t>Avtofazirovka </a:t>
            </a:r>
            <a:r>
              <a:rPr dirty="0" err="1"/>
              <a:t>asosiy</a:t>
            </a:r>
            <a:r>
              <a:rPr dirty="0"/>
              <a:t> </a:t>
            </a:r>
            <a:r>
              <a:rPr dirty="0" err="1"/>
              <a:t>g'oyasi</a:t>
            </a:r>
            <a:r>
              <a:rPr dirty="0"/>
              <a:t> </a:t>
            </a:r>
            <a:r>
              <a:rPr dirty="0" err="1"/>
              <a:t>zarrachalarni</a:t>
            </a:r>
            <a:r>
              <a:rPr dirty="0"/>
              <a:t> </a:t>
            </a:r>
            <a:r>
              <a:rPr dirty="0" err="1"/>
              <a:t>sinxronlashtirishdir</a:t>
            </a:r>
            <a:r>
              <a:rPr dirty="0"/>
              <a:t>. </a:t>
            </a:r>
            <a:r>
              <a:rPr dirty="0" err="1"/>
              <a:t>Bunda</a:t>
            </a:r>
            <a:r>
              <a:rPr dirty="0"/>
              <a:t> </a:t>
            </a:r>
            <a:r>
              <a:rPr dirty="0" err="1"/>
              <a:t>zarrachalar</a:t>
            </a:r>
            <a:r>
              <a:rPr dirty="0"/>
              <a:t> </a:t>
            </a:r>
            <a:r>
              <a:rPr dirty="0" err="1"/>
              <a:t>doimo</a:t>
            </a:r>
            <a:r>
              <a:rPr dirty="0"/>
              <a:t> </a:t>
            </a:r>
            <a:r>
              <a:rPr dirty="0" err="1"/>
              <a:t>to'g'ri</a:t>
            </a:r>
            <a:r>
              <a:rPr dirty="0"/>
              <a:t> </a:t>
            </a:r>
            <a:r>
              <a:rPr dirty="0" err="1"/>
              <a:t>fazada</a:t>
            </a:r>
            <a:r>
              <a:rPr dirty="0"/>
              <a:t> </a:t>
            </a:r>
            <a:r>
              <a:rPr dirty="0" err="1"/>
              <a:t>bo'lib</a:t>
            </a:r>
            <a:r>
              <a:rPr dirty="0"/>
              <a:t>, </a:t>
            </a:r>
            <a:r>
              <a:rPr dirty="0" err="1"/>
              <a:t>ular</a:t>
            </a:r>
            <a:r>
              <a:rPr dirty="0"/>
              <a:t> </a:t>
            </a:r>
            <a:r>
              <a:rPr dirty="0" err="1"/>
              <a:t>har</a:t>
            </a:r>
            <a:r>
              <a:rPr dirty="0"/>
              <a:t> </a:t>
            </a:r>
            <a:r>
              <a:rPr dirty="0" err="1"/>
              <a:t>doim</a:t>
            </a:r>
            <a:r>
              <a:rPr dirty="0"/>
              <a:t> </a:t>
            </a:r>
            <a:r>
              <a:rPr dirty="0" err="1"/>
              <a:t>energiya</a:t>
            </a:r>
            <a:r>
              <a:rPr dirty="0"/>
              <a:t> </a:t>
            </a:r>
            <a:r>
              <a:rPr dirty="0" err="1"/>
              <a:t>olish</a:t>
            </a:r>
            <a:r>
              <a:rPr dirty="0"/>
              <a:t> </a:t>
            </a:r>
            <a:r>
              <a:rPr dirty="0" err="1"/>
              <a:t>imkoniga</a:t>
            </a:r>
            <a:r>
              <a:rPr dirty="0"/>
              <a:t> </a:t>
            </a:r>
            <a:r>
              <a:rPr dirty="0" err="1"/>
              <a:t>ega</a:t>
            </a:r>
            <a:r>
              <a:rPr dirty="0"/>
              <a:t>. Bu </a:t>
            </a:r>
            <a:r>
              <a:rPr dirty="0" err="1"/>
              <a:t>texnologiya</a:t>
            </a:r>
            <a:r>
              <a:rPr dirty="0"/>
              <a:t> </a:t>
            </a:r>
            <a:r>
              <a:rPr dirty="0" err="1"/>
              <a:t>tezlatkichlarda</a:t>
            </a:r>
            <a:r>
              <a:rPr dirty="0"/>
              <a:t> </a:t>
            </a:r>
            <a:r>
              <a:rPr dirty="0" err="1"/>
              <a:t>zarrachalar</a:t>
            </a:r>
            <a:r>
              <a:rPr dirty="0"/>
              <a:t> </a:t>
            </a:r>
            <a:r>
              <a:rPr dirty="0" err="1"/>
              <a:t>puchmog'ini</a:t>
            </a:r>
            <a:r>
              <a:rPr dirty="0"/>
              <a:t> </a:t>
            </a:r>
            <a:r>
              <a:rPr dirty="0" err="1"/>
              <a:t>doimiy</a:t>
            </a:r>
            <a:r>
              <a:rPr dirty="0"/>
              <a:t> </a:t>
            </a:r>
            <a:r>
              <a:rPr dirty="0" err="1"/>
              <a:t>ravishda</a:t>
            </a:r>
            <a:r>
              <a:rPr dirty="0"/>
              <a:t> </a:t>
            </a:r>
            <a:r>
              <a:rPr dirty="0" err="1"/>
              <a:t>yuqori</a:t>
            </a:r>
            <a:r>
              <a:rPr dirty="0"/>
              <a:t> </a:t>
            </a:r>
            <a:r>
              <a:rPr dirty="0" err="1"/>
              <a:t>energiyada</a:t>
            </a:r>
            <a:r>
              <a:rPr dirty="0"/>
              <a:t> </a:t>
            </a:r>
            <a:r>
              <a:rPr dirty="0" err="1"/>
              <a:t>saqlash</a:t>
            </a:r>
            <a:r>
              <a:rPr dirty="0"/>
              <a:t> </a:t>
            </a:r>
            <a:r>
              <a:rPr dirty="0" err="1"/>
              <a:t>imkonini</a:t>
            </a:r>
            <a:r>
              <a:rPr dirty="0"/>
              <a:t> </a:t>
            </a:r>
            <a:r>
              <a:rPr dirty="0" err="1"/>
              <a:t>beradi</a:t>
            </a:r>
            <a:r>
              <a:rPr dirty="0"/>
              <a:t>. Bu </a:t>
            </a:r>
            <a:r>
              <a:rPr dirty="0" err="1"/>
              <a:t>printsipni</a:t>
            </a:r>
            <a:r>
              <a:rPr dirty="0"/>
              <a:t> </a:t>
            </a:r>
            <a:r>
              <a:rPr dirty="0" err="1"/>
              <a:t>ishlatish</a:t>
            </a:r>
            <a:r>
              <a:rPr dirty="0"/>
              <a:t> </a:t>
            </a:r>
            <a:r>
              <a:rPr dirty="0" err="1"/>
              <a:t>orqali</a:t>
            </a:r>
            <a:r>
              <a:rPr dirty="0"/>
              <a:t> </a:t>
            </a:r>
            <a:r>
              <a:rPr dirty="0" err="1"/>
              <a:t>zarrachalar</a:t>
            </a:r>
            <a:r>
              <a:rPr dirty="0"/>
              <a:t> </a:t>
            </a:r>
            <a:r>
              <a:rPr dirty="0" err="1"/>
              <a:t>o'z</a:t>
            </a:r>
            <a:r>
              <a:rPr dirty="0"/>
              <a:t> </a:t>
            </a:r>
            <a:r>
              <a:rPr dirty="0" err="1"/>
              <a:t>vaqtida</a:t>
            </a:r>
            <a:r>
              <a:rPr dirty="0"/>
              <a:t> </a:t>
            </a:r>
            <a:r>
              <a:rPr dirty="0" err="1"/>
              <a:t>energiya</a:t>
            </a:r>
            <a:r>
              <a:rPr dirty="0"/>
              <a:t> </a:t>
            </a:r>
            <a:r>
              <a:rPr dirty="0" err="1"/>
              <a:t>olishadi</a:t>
            </a:r>
            <a:r>
              <a:rPr dirty="0"/>
              <a:t>.</a:t>
            </a:r>
          </a:p>
        </p:txBody>
      </p:sp>
      <p:pic>
        <p:nvPicPr>
          <p:cNvPr id="3" name="Tarkibi 2">
            <a:extLst>
              <a:ext uri="{FF2B5EF4-FFF2-40B4-BE49-F238E27FC236}">
                <a16:creationId xmlns:a16="http://schemas.microsoft.com/office/drawing/2014/main" id="{48C3E02F-0DAF-4F75-5EDD-076F1A9E4AEF}"/>
              </a:ext>
            </a:extLst>
          </p:cNvPr>
          <p:cNvPicPr>
            <a:picLocks noGrp="1" noChangeAspect="1"/>
          </p:cNvPicPr>
          <p:nvPr>
            <p:ph sz="half" idx="2"/>
          </p:nvPr>
        </p:nvPicPr>
        <p:blipFill>
          <a:blip r:embed="rId2"/>
          <a:stretch>
            <a:fillRect/>
          </a:stretch>
        </p:blipFill>
        <p:spPr>
          <a:xfrm>
            <a:off x="4648200" y="1843881"/>
            <a:ext cx="4038600" cy="4038600"/>
          </a:xfr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594" name="Title 1"/>
          <p:cNvSpPr>
            <a:spLocks noGrp="1"/>
          </p:cNvSpPr>
          <p:nvPr>
            <p:ph type="title"/>
          </p:nvPr>
        </p:nvSpPr>
        <p:spPr/>
        <p:txBody>
          <a:bodyPr/>
          <a:lstStyle/>
          <a:p>
            <a:pPr>
              <a:defRPr sz="4000" b="1">
                <a:solidFill>
                  <a:srgbClr val="F4D35E"/>
                </a:solidFill>
              </a:defRPr>
            </a:pPr>
            <a:r>
              <a:t>Avtofazirovkaning ishlash printsipi</a:t>
            </a:r>
          </a:p>
        </p:txBody>
      </p:sp>
      <p:sp>
        <p:nvSpPr>
          <p:cNvPr id="1048595" name="Content Placeholder 2"/>
          <p:cNvSpPr>
            <a:spLocks noGrp="1"/>
          </p:cNvSpPr>
          <p:nvPr>
            <p:ph sz="half" idx="1"/>
          </p:nvPr>
        </p:nvSpPr>
        <p:spPr/>
        <p:txBody>
          <a:bodyPr>
            <a:normAutofit fontScale="92500"/>
          </a:bodyPr>
          <a:lstStyle/>
          <a:p>
            <a:pPr>
              <a:defRPr sz="2400">
                <a:solidFill>
                  <a:srgbClr val="FFFFFF"/>
                </a:solidFill>
              </a:defRPr>
            </a:pPr>
            <a:r>
              <a:rPr dirty="0" err="1"/>
              <a:t>Avtofazirovkaning</a:t>
            </a:r>
            <a:r>
              <a:rPr dirty="0"/>
              <a:t> </a:t>
            </a:r>
            <a:r>
              <a:rPr dirty="0" err="1"/>
              <a:t>ishlash</a:t>
            </a:r>
            <a:r>
              <a:rPr dirty="0"/>
              <a:t> </a:t>
            </a:r>
            <a:r>
              <a:rPr dirty="0" err="1"/>
              <a:t>printsipi</a:t>
            </a:r>
            <a:r>
              <a:rPr dirty="0"/>
              <a:t> </a:t>
            </a:r>
            <a:r>
              <a:rPr dirty="0" err="1"/>
              <a:t>shundan</a:t>
            </a:r>
            <a:r>
              <a:rPr dirty="0"/>
              <a:t> </a:t>
            </a:r>
            <a:r>
              <a:rPr dirty="0" err="1"/>
              <a:t>iboratki</a:t>
            </a:r>
            <a:r>
              <a:rPr dirty="0"/>
              <a:t>, </a:t>
            </a:r>
            <a:r>
              <a:rPr dirty="0" err="1"/>
              <a:t>zarrachalar</a:t>
            </a:r>
            <a:r>
              <a:rPr dirty="0"/>
              <a:t> </a:t>
            </a:r>
            <a:r>
              <a:rPr dirty="0" err="1"/>
              <a:t>elektr</a:t>
            </a:r>
            <a:r>
              <a:rPr dirty="0"/>
              <a:t> </a:t>
            </a:r>
            <a:r>
              <a:rPr dirty="0" err="1"/>
              <a:t>maydoni</a:t>
            </a:r>
            <a:r>
              <a:rPr dirty="0"/>
              <a:t> </a:t>
            </a:r>
            <a:r>
              <a:rPr dirty="0" err="1"/>
              <a:t>bilan</a:t>
            </a:r>
            <a:r>
              <a:rPr dirty="0"/>
              <a:t> </a:t>
            </a:r>
            <a:r>
              <a:rPr dirty="0" err="1"/>
              <a:t>sinxron</a:t>
            </a:r>
            <a:r>
              <a:rPr dirty="0"/>
              <a:t> </a:t>
            </a:r>
            <a:r>
              <a:rPr dirty="0" err="1"/>
              <a:t>ravishda</a:t>
            </a:r>
            <a:r>
              <a:rPr dirty="0"/>
              <a:t> </a:t>
            </a:r>
            <a:r>
              <a:rPr dirty="0" err="1"/>
              <a:t>energiya</a:t>
            </a:r>
            <a:r>
              <a:rPr dirty="0"/>
              <a:t> </a:t>
            </a:r>
            <a:r>
              <a:rPr dirty="0" err="1"/>
              <a:t>oladi</a:t>
            </a:r>
            <a:r>
              <a:rPr dirty="0"/>
              <a:t>. </a:t>
            </a:r>
            <a:r>
              <a:rPr dirty="0" err="1"/>
              <a:t>Elektr</a:t>
            </a:r>
            <a:r>
              <a:rPr dirty="0"/>
              <a:t> </a:t>
            </a:r>
            <a:r>
              <a:rPr dirty="0" err="1"/>
              <a:t>maydonining</a:t>
            </a:r>
            <a:r>
              <a:rPr dirty="0"/>
              <a:t> </a:t>
            </a:r>
            <a:r>
              <a:rPr dirty="0" err="1"/>
              <a:t>o'zgarishi</a:t>
            </a:r>
            <a:r>
              <a:rPr dirty="0"/>
              <a:t> </a:t>
            </a:r>
            <a:r>
              <a:rPr dirty="0" err="1"/>
              <a:t>bilan</a:t>
            </a:r>
            <a:r>
              <a:rPr dirty="0"/>
              <a:t> </a:t>
            </a:r>
            <a:r>
              <a:rPr dirty="0" err="1"/>
              <a:t>zarrachalar</a:t>
            </a:r>
            <a:r>
              <a:rPr dirty="0"/>
              <a:t> </a:t>
            </a:r>
            <a:r>
              <a:rPr dirty="0" err="1"/>
              <a:t>fazada</a:t>
            </a:r>
            <a:r>
              <a:rPr dirty="0"/>
              <a:t> </a:t>
            </a:r>
            <a:r>
              <a:rPr dirty="0" err="1"/>
              <a:t>sinxronlashadi</a:t>
            </a:r>
            <a:r>
              <a:rPr dirty="0"/>
              <a:t>. Avtofazirovka </a:t>
            </a:r>
            <a:r>
              <a:rPr dirty="0" err="1"/>
              <a:t>printsipi</a:t>
            </a:r>
            <a:r>
              <a:rPr dirty="0"/>
              <a:t>, </a:t>
            </a:r>
            <a:r>
              <a:rPr dirty="0" err="1"/>
              <a:t>zamonaviy</a:t>
            </a:r>
            <a:r>
              <a:rPr dirty="0"/>
              <a:t> </a:t>
            </a:r>
            <a:r>
              <a:rPr dirty="0" err="1"/>
              <a:t>ilmiy</a:t>
            </a:r>
            <a:r>
              <a:rPr dirty="0"/>
              <a:t> </a:t>
            </a:r>
            <a:r>
              <a:rPr dirty="0" err="1"/>
              <a:t>tadqiqotlarda</a:t>
            </a:r>
            <a:r>
              <a:rPr dirty="0"/>
              <a:t> </a:t>
            </a:r>
            <a:r>
              <a:rPr dirty="0" err="1"/>
              <a:t>zarrachalarni</a:t>
            </a:r>
            <a:r>
              <a:rPr dirty="0"/>
              <a:t> </a:t>
            </a:r>
            <a:r>
              <a:rPr dirty="0" err="1"/>
              <a:t>yuqori</a:t>
            </a:r>
            <a:r>
              <a:rPr dirty="0"/>
              <a:t> </a:t>
            </a:r>
            <a:r>
              <a:rPr dirty="0" err="1"/>
              <a:t>tezlikda</a:t>
            </a:r>
            <a:r>
              <a:rPr dirty="0"/>
              <a:t> </a:t>
            </a:r>
            <a:r>
              <a:rPr dirty="0" err="1"/>
              <a:t>o'zgartirish</a:t>
            </a:r>
            <a:r>
              <a:rPr dirty="0"/>
              <a:t> </a:t>
            </a:r>
            <a:r>
              <a:rPr dirty="0" err="1"/>
              <a:t>va</a:t>
            </a:r>
            <a:r>
              <a:rPr dirty="0"/>
              <a:t> </a:t>
            </a:r>
            <a:r>
              <a:rPr dirty="0" err="1"/>
              <a:t>energiya</a:t>
            </a:r>
            <a:r>
              <a:rPr dirty="0"/>
              <a:t> </a:t>
            </a:r>
            <a:r>
              <a:rPr dirty="0" err="1"/>
              <a:t>olishni</a:t>
            </a:r>
            <a:r>
              <a:rPr dirty="0"/>
              <a:t> </a:t>
            </a:r>
            <a:r>
              <a:rPr dirty="0" err="1"/>
              <a:t>maksimal</a:t>
            </a:r>
            <a:r>
              <a:rPr dirty="0"/>
              <a:t> </a:t>
            </a:r>
            <a:r>
              <a:rPr dirty="0" err="1"/>
              <a:t>darajada</a:t>
            </a:r>
            <a:r>
              <a:rPr dirty="0"/>
              <a:t> </a:t>
            </a:r>
            <a:r>
              <a:rPr dirty="0" err="1"/>
              <a:t>oshirishga</a:t>
            </a:r>
            <a:r>
              <a:rPr dirty="0"/>
              <a:t> </a:t>
            </a:r>
            <a:r>
              <a:rPr dirty="0" err="1"/>
              <a:t>yordam</a:t>
            </a:r>
            <a:r>
              <a:rPr dirty="0"/>
              <a:t> </a:t>
            </a:r>
            <a:r>
              <a:rPr dirty="0" err="1"/>
              <a:t>beradi</a:t>
            </a:r>
            <a:r>
              <a:rPr dirty="0"/>
              <a:t>.</a:t>
            </a:r>
          </a:p>
        </p:txBody>
      </p:sp>
      <p:pic>
        <p:nvPicPr>
          <p:cNvPr id="3" name="Tarkibi 2">
            <a:extLst>
              <a:ext uri="{FF2B5EF4-FFF2-40B4-BE49-F238E27FC236}">
                <a16:creationId xmlns:a16="http://schemas.microsoft.com/office/drawing/2014/main" id="{0EC50295-E3CD-F207-8B98-C85E53DAB03E}"/>
              </a:ext>
            </a:extLst>
          </p:cNvPr>
          <p:cNvPicPr>
            <a:picLocks noGrp="1" noChangeAspect="1"/>
          </p:cNvPicPr>
          <p:nvPr>
            <p:ph sz="half" idx="2"/>
          </p:nvPr>
        </p:nvPicPr>
        <p:blipFill>
          <a:blip r:embed="rId2"/>
          <a:stretch>
            <a:fillRect/>
          </a:stretch>
        </p:blipFill>
        <p:spPr>
          <a:xfrm>
            <a:off x="4648200" y="1843881"/>
            <a:ext cx="4038600" cy="4038600"/>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596" name="Title 1"/>
          <p:cNvSpPr>
            <a:spLocks noGrp="1"/>
          </p:cNvSpPr>
          <p:nvPr>
            <p:ph type="title"/>
          </p:nvPr>
        </p:nvSpPr>
        <p:spPr/>
        <p:txBody>
          <a:bodyPr/>
          <a:lstStyle/>
          <a:p>
            <a:pPr>
              <a:defRPr sz="4000" b="1">
                <a:solidFill>
                  <a:srgbClr val="F4D35E"/>
                </a:solidFill>
              </a:defRPr>
            </a:pPr>
            <a:r>
              <a:t>Elektr maydon qanday o'zgaradi?</a:t>
            </a:r>
          </a:p>
        </p:txBody>
      </p:sp>
      <p:sp>
        <p:nvSpPr>
          <p:cNvPr id="1048597" name="Content Placeholder 2"/>
          <p:cNvSpPr>
            <a:spLocks noGrp="1"/>
          </p:cNvSpPr>
          <p:nvPr>
            <p:ph sz="half" idx="1"/>
          </p:nvPr>
        </p:nvSpPr>
        <p:spPr/>
        <p:txBody>
          <a:bodyPr>
            <a:normAutofit fontScale="92500" lnSpcReduction="20000"/>
          </a:bodyPr>
          <a:lstStyle/>
          <a:p>
            <a:pPr>
              <a:defRPr sz="2400">
                <a:solidFill>
                  <a:srgbClr val="FFFFFF"/>
                </a:solidFill>
              </a:defRPr>
            </a:pPr>
            <a:r>
              <a:t>Elektr maydon sinusoidal shaklda o'zgaradi. Zarrachalar har doim maydon bilan to'g'ri fazada bo'lib, energiya olishadi. Bu jarayon zarrachalar bilan to'liq sinxronlashtirilgan maydon orqali amalga oshiriladi. Bu o'zgarishlar zarrachalar uchun energiya olishning optimal vaqtlarini belgilaydi. Maydonning har doim o'zgaruvchanligi zarrachalar uchun mukammal tezlatishni ta'minlaydi.</a:t>
            </a:r>
          </a:p>
        </p:txBody>
      </p:sp>
      <p:pic>
        <p:nvPicPr>
          <p:cNvPr id="3" name="Tarkibi 2">
            <a:extLst>
              <a:ext uri="{FF2B5EF4-FFF2-40B4-BE49-F238E27FC236}">
                <a16:creationId xmlns:a16="http://schemas.microsoft.com/office/drawing/2014/main" id="{D213C78B-0F73-2CC0-F690-7B75FD59E329}"/>
              </a:ext>
            </a:extLst>
          </p:cNvPr>
          <p:cNvPicPr>
            <a:picLocks noGrp="1" noChangeAspect="1"/>
          </p:cNvPicPr>
          <p:nvPr>
            <p:ph sz="half" idx="2"/>
          </p:nvPr>
        </p:nvPicPr>
        <p:blipFill>
          <a:blip r:embed="rId2"/>
          <a:stretch>
            <a:fillRect/>
          </a:stretch>
        </p:blipFill>
        <p:spPr>
          <a:xfrm>
            <a:off x="4648200" y="1843881"/>
            <a:ext cx="4038600" cy="4038600"/>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602" name="Title 1"/>
          <p:cNvSpPr>
            <a:spLocks noGrp="1"/>
          </p:cNvSpPr>
          <p:nvPr>
            <p:ph type="title"/>
          </p:nvPr>
        </p:nvSpPr>
        <p:spPr/>
        <p:txBody>
          <a:bodyPr/>
          <a:lstStyle/>
          <a:p>
            <a:pPr>
              <a:defRPr sz="4000" b="1">
                <a:solidFill>
                  <a:srgbClr val="F4D35E"/>
                </a:solidFill>
              </a:defRPr>
            </a:pPr>
            <a:r>
              <a:t>Faza stabilizatsiyasi</a:t>
            </a:r>
          </a:p>
        </p:txBody>
      </p:sp>
      <p:sp>
        <p:nvSpPr>
          <p:cNvPr id="1048603" name="Content Placeholder 2"/>
          <p:cNvSpPr>
            <a:spLocks noGrp="1"/>
          </p:cNvSpPr>
          <p:nvPr>
            <p:ph sz="half" idx="1"/>
          </p:nvPr>
        </p:nvSpPr>
        <p:spPr/>
        <p:txBody>
          <a:bodyPr>
            <a:normAutofit fontScale="92500" lnSpcReduction="10000"/>
          </a:bodyPr>
          <a:lstStyle/>
          <a:p>
            <a:pPr>
              <a:defRPr sz="2400">
                <a:solidFill>
                  <a:srgbClr val="FFFFFF"/>
                </a:solidFill>
              </a:defRPr>
            </a:pPr>
            <a:r>
              <a:t>Faza stabilizatsiyasi avtofazirovkaning muvaffaqiyatli ishlashida muhim rol o'ynaydi. Zarrachalar fazada sinxronlashtirilgan bo'lib, tizim energiya olishni optimallashtiradi. Bu jarayon zarrachalar uchun yuqori energiyani olishning doimiy va samarali usulini ta'minlaydi. Bu prinsip ilmiy tadqiqotlar va yadro fizikasi uchun zarur hisoblanadi.</a:t>
            </a:r>
          </a:p>
        </p:txBody>
      </p:sp>
      <p:pic>
        <p:nvPicPr>
          <p:cNvPr id="3" name="Tarkibi 2">
            <a:extLst>
              <a:ext uri="{FF2B5EF4-FFF2-40B4-BE49-F238E27FC236}">
                <a16:creationId xmlns:a16="http://schemas.microsoft.com/office/drawing/2014/main" id="{DD3C3A1B-DC57-0824-E6A0-2134A5787DDE}"/>
              </a:ext>
            </a:extLst>
          </p:cNvPr>
          <p:cNvPicPr>
            <a:picLocks noGrp="1" noChangeAspect="1"/>
          </p:cNvPicPr>
          <p:nvPr>
            <p:ph sz="half" idx="2"/>
          </p:nvPr>
        </p:nvPicPr>
        <p:blipFill>
          <a:blip r:embed="rId2"/>
          <a:stretch>
            <a:fillRect/>
          </a:stretch>
        </p:blipFill>
        <p:spPr>
          <a:xfrm>
            <a:off x="4648200" y="1843881"/>
            <a:ext cx="4038600" cy="40386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1048604" name="Title 1"/>
          <p:cNvSpPr>
            <a:spLocks noGrp="1"/>
          </p:cNvSpPr>
          <p:nvPr>
            <p:ph type="title"/>
          </p:nvPr>
        </p:nvSpPr>
        <p:spPr/>
        <p:txBody>
          <a:bodyPr/>
          <a:lstStyle/>
          <a:p>
            <a:pPr>
              <a:defRPr sz="4000" b="1">
                <a:solidFill>
                  <a:srgbClr val="F4D35E"/>
                </a:solidFill>
              </a:defRPr>
            </a:pPr>
            <a:r>
              <a:t>Tizimdagi energiya oshishi</a:t>
            </a:r>
          </a:p>
        </p:txBody>
      </p:sp>
      <p:sp>
        <p:nvSpPr>
          <p:cNvPr id="1048605" name="Content Placeholder 2"/>
          <p:cNvSpPr>
            <a:spLocks noGrp="1"/>
          </p:cNvSpPr>
          <p:nvPr>
            <p:ph idx="1"/>
          </p:nvPr>
        </p:nvSpPr>
        <p:spPr/>
        <p:txBody>
          <a:bodyPr/>
          <a:lstStyle/>
          <a:p>
            <a:pPr>
              <a:defRPr sz="2400">
                <a:solidFill>
                  <a:srgbClr val="FFFFFF"/>
                </a:solidFill>
              </a:defRPr>
            </a:pPr>
            <a:r>
              <a:rPr dirty="0"/>
              <a:t>Avtofazirovka </a:t>
            </a:r>
            <a:r>
              <a:rPr dirty="0" err="1"/>
              <a:t>yordamida</a:t>
            </a:r>
            <a:r>
              <a:rPr dirty="0"/>
              <a:t> </a:t>
            </a:r>
            <a:r>
              <a:rPr dirty="0" err="1"/>
              <a:t>tizimda</a:t>
            </a:r>
            <a:r>
              <a:rPr dirty="0"/>
              <a:t> </a:t>
            </a:r>
            <a:r>
              <a:rPr dirty="0" err="1"/>
              <a:t>energiya</a:t>
            </a:r>
            <a:r>
              <a:rPr dirty="0"/>
              <a:t> </a:t>
            </a:r>
            <a:r>
              <a:rPr dirty="0" err="1"/>
              <a:t>oshadi</a:t>
            </a:r>
            <a:r>
              <a:rPr dirty="0"/>
              <a:t>. </a:t>
            </a:r>
            <a:r>
              <a:rPr dirty="0" err="1"/>
              <a:t>Zarrachalar</a:t>
            </a:r>
            <a:r>
              <a:rPr dirty="0"/>
              <a:t> </a:t>
            </a:r>
            <a:r>
              <a:rPr dirty="0" err="1"/>
              <a:t>to'g'ri</a:t>
            </a:r>
            <a:r>
              <a:rPr dirty="0"/>
              <a:t> </a:t>
            </a:r>
            <a:r>
              <a:rPr dirty="0" err="1"/>
              <a:t>fazada</a:t>
            </a:r>
            <a:r>
              <a:rPr dirty="0"/>
              <a:t> </a:t>
            </a:r>
            <a:r>
              <a:rPr dirty="0" err="1"/>
              <a:t>bo'lsa</a:t>
            </a:r>
            <a:r>
              <a:rPr dirty="0"/>
              <a:t>, </a:t>
            </a:r>
            <a:r>
              <a:rPr dirty="0" err="1"/>
              <a:t>ular</a:t>
            </a:r>
            <a:r>
              <a:rPr dirty="0"/>
              <a:t> </a:t>
            </a:r>
            <a:r>
              <a:rPr dirty="0" err="1"/>
              <a:t>doimiy</a:t>
            </a:r>
            <a:r>
              <a:rPr dirty="0"/>
              <a:t> </a:t>
            </a:r>
            <a:r>
              <a:rPr dirty="0" err="1"/>
              <a:t>ravishda</a:t>
            </a:r>
            <a:r>
              <a:rPr dirty="0"/>
              <a:t> </a:t>
            </a:r>
            <a:r>
              <a:rPr dirty="0" err="1"/>
              <a:t>energiya</a:t>
            </a:r>
            <a:r>
              <a:rPr dirty="0"/>
              <a:t> </a:t>
            </a:r>
            <a:r>
              <a:rPr dirty="0" err="1"/>
              <a:t>olishadi</a:t>
            </a:r>
            <a:r>
              <a:rPr dirty="0"/>
              <a:t>. Bu </a:t>
            </a:r>
            <a:r>
              <a:rPr dirty="0" err="1"/>
              <a:t>jarayon</a:t>
            </a:r>
            <a:r>
              <a:rPr dirty="0"/>
              <a:t> </a:t>
            </a:r>
            <a:r>
              <a:rPr dirty="0" err="1"/>
              <a:t>zarrachalarni</a:t>
            </a:r>
            <a:r>
              <a:rPr dirty="0"/>
              <a:t> </a:t>
            </a:r>
            <a:r>
              <a:rPr dirty="0" err="1"/>
              <a:t>tezlashtirishda</a:t>
            </a:r>
            <a:r>
              <a:rPr dirty="0"/>
              <a:t> </a:t>
            </a:r>
            <a:r>
              <a:rPr dirty="0" err="1"/>
              <a:t>va</a:t>
            </a:r>
            <a:r>
              <a:rPr dirty="0"/>
              <a:t> </a:t>
            </a:r>
            <a:r>
              <a:rPr dirty="0" err="1"/>
              <a:t>energiya</a:t>
            </a:r>
            <a:r>
              <a:rPr dirty="0"/>
              <a:t> </a:t>
            </a:r>
            <a:r>
              <a:rPr dirty="0" err="1"/>
              <a:t>olishda</a:t>
            </a:r>
            <a:r>
              <a:rPr dirty="0"/>
              <a:t> </a:t>
            </a:r>
            <a:r>
              <a:rPr dirty="0" err="1"/>
              <a:t>maksimal</a:t>
            </a:r>
            <a:r>
              <a:rPr dirty="0"/>
              <a:t> </a:t>
            </a:r>
            <a:r>
              <a:rPr dirty="0" err="1"/>
              <a:t>samaradorlikni</a:t>
            </a:r>
            <a:r>
              <a:rPr dirty="0"/>
              <a:t> </a:t>
            </a:r>
            <a:r>
              <a:rPr dirty="0" err="1"/>
              <a:t>ta'minlaydi</a:t>
            </a:r>
            <a:r>
              <a:rPr dirty="0"/>
              <a:t>. Bu, </a:t>
            </a:r>
            <a:r>
              <a:rPr dirty="0" err="1"/>
              <a:t>ayniqsa</a:t>
            </a:r>
            <a:r>
              <a:rPr dirty="0"/>
              <a:t>, </a:t>
            </a:r>
            <a:r>
              <a:rPr dirty="0" err="1"/>
              <a:t>yadro</a:t>
            </a:r>
            <a:r>
              <a:rPr dirty="0"/>
              <a:t> </a:t>
            </a:r>
            <a:r>
              <a:rPr dirty="0" err="1"/>
              <a:t>fizikasi</a:t>
            </a:r>
            <a:r>
              <a:rPr dirty="0"/>
              <a:t> </a:t>
            </a:r>
            <a:r>
              <a:rPr dirty="0" err="1"/>
              <a:t>va</a:t>
            </a:r>
            <a:r>
              <a:rPr dirty="0"/>
              <a:t> </a:t>
            </a:r>
            <a:r>
              <a:rPr dirty="0" err="1"/>
              <a:t>zarracha</a:t>
            </a:r>
            <a:r>
              <a:rPr dirty="0"/>
              <a:t> </a:t>
            </a:r>
            <a:r>
              <a:rPr dirty="0" err="1"/>
              <a:t>fizikasi</a:t>
            </a:r>
            <a:r>
              <a:rPr dirty="0"/>
              <a:t> </a:t>
            </a:r>
            <a:r>
              <a:rPr dirty="0" err="1"/>
              <a:t>uchun</a:t>
            </a:r>
            <a:r>
              <a:rPr dirty="0"/>
              <a:t> </a:t>
            </a:r>
            <a:r>
              <a:rPr dirty="0" err="1"/>
              <a:t>juda</a:t>
            </a:r>
            <a:r>
              <a:rPr dirty="0"/>
              <a:t> </a:t>
            </a:r>
            <a:r>
              <a:rPr dirty="0" err="1"/>
              <a:t>muhimdir</a:t>
            </a:r>
            <a:r>
              <a:rPr dirty="0"/>
              <a:t>. </a:t>
            </a:r>
            <a:r>
              <a:rPr dirty="0" err="1"/>
              <a:t>Tizim</a:t>
            </a:r>
            <a:r>
              <a:rPr dirty="0"/>
              <a:t> </a:t>
            </a:r>
            <a:r>
              <a:rPr dirty="0" err="1"/>
              <a:t>doimiy</a:t>
            </a:r>
            <a:r>
              <a:rPr dirty="0"/>
              <a:t> </a:t>
            </a:r>
            <a:r>
              <a:rPr dirty="0" err="1"/>
              <a:t>ravishda</a:t>
            </a:r>
            <a:r>
              <a:rPr dirty="0"/>
              <a:t> </a:t>
            </a:r>
            <a:r>
              <a:rPr dirty="0" err="1"/>
              <a:t>zarrachalarni</a:t>
            </a:r>
            <a:r>
              <a:rPr dirty="0"/>
              <a:t> </a:t>
            </a:r>
            <a:r>
              <a:rPr dirty="0" err="1"/>
              <a:t>yuqori</a:t>
            </a:r>
            <a:r>
              <a:rPr dirty="0"/>
              <a:t> </a:t>
            </a:r>
            <a:r>
              <a:rPr dirty="0" err="1"/>
              <a:t>tezlikda</a:t>
            </a:r>
            <a:r>
              <a:rPr dirty="0"/>
              <a:t> </a:t>
            </a:r>
            <a:r>
              <a:rPr dirty="0" err="1"/>
              <a:t>saqlashga</a:t>
            </a:r>
            <a:r>
              <a:rPr dirty="0"/>
              <a:t> </a:t>
            </a:r>
            <a:r>
              <a:rPr dirty="0" err="1"/>
              <a:t>yordam</a:t>
            </a:r>
            <a:r>
              <a:rPr dirty="0"/>
              <a:t> </a:t>
            </a:r>
            <a:r>
              <a:rPr dirty="0" err="1"/>
              <a:t>beradi</a:t>
            </a:r>
            <a:r>
              <a:rPr dirty="0"/>
              <a: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534</Words>
  <Application>Microsoft Office PowerPoint</Application>
  <PresentationFormat>Ekran (4:3)</PresentationFormat>
  <Paragraphs>34</Paragraphs>
  <Slides>13</Slides>
  <Notes>0</Notes>
  <HiddenSlides>0</HiddenSlides>
  <MMClips>0</MMClips>
  <ScaleCrop>false</ScaleCrop>
  <HeadingPairs>
    <vt:vector size="4" baseType="variant">
      <vt:variant>
        <vt:lpstr>Mavzu</vt:lpstr>
      </vt:variant>
      <vt:variant>
        <vt:i4>1</vt:i4>
      </vt:variant>
      <vt:variant>
        <vt:lpstr>Slayd sarlavhalari</vt:lpstr>
      </vt:variant>
      <vt:variant>
        <vt:i4>13</vt:i4>
      </vt:variant>
    </vt:vector>
  </HeadingPairs>
  <TitlesOfParts>
    <vt:vector size="14" baseType="lpstr">
      <vt:lpstr>Office Theme</vt:lpstr>
      <vt:lpstr>Avtofazirovka tamoyili</vt:lpstr>
      <vt:lpstr>Reja</vt:lpstr>
      <vt:lpstr>Avtofazirovka</vt:lpstr>
      <vt:lpstr>Avtofazirovka nima?</vt:lpstr>
      <vt:lpstr>Asosiy g'oya</vt:lpstr>
      <vt:lpstr>Avtofazirovkaning ishlash printsipi</vt:lpstr>
      <vt:lpstr>Elektr maydon qanday o'zgaradi?</vt:lpstr>
      <vt:lpstr>Faza stabilizatsiyasi</vt:lpstr>
      <vt:lpstr>Tizimdagi energiya oshishi</vt:lpstr>
      <vt:lpstr>Tibbiyotdagi qo'llanish</vt:lpstr>
      <vt:lpstr>Ilmiy tadqiqotlar uchun</vt:lpstr>
      <vt:lpstr>Foydalanilgan adabiyotlar</vt:lpstr>
      <vt:lpstr>E’TIBORINGIZ  UCHUN  TASHAKKUR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Avtofazirovka</dc:title>
  <dc:creator>23053RN02A</dc:creator>
  <cp:lastModifiedBy>Taehyung Kim</cp:lastModifiedBy>
  <cp:revision>6</cp:revision>
  <dcterms:created xsi:type="dcterms:W3CDTF">2013-01-26T23:14:16Z</dcterms:created>
  <dcterms:modified xsi:type="dcterms:W3CDTF">2025-04-29T10:00:39Z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d3c0570139ee413e95c44c446d021723</vt:lpwstr>
  </property>
</Properties>
</file>