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71F86-A35B-444D-8297-FEC2FB678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0014C8-FB42-4F52-902D-922CE72FB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3D0B30-E975-423B-B491-64D6A78D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BA98AF-8BEA-4438-831E-39377A3F4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C44C1B-537F-4180-8DAE-947B9C77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7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C91C4-EC52-41A1-856E-ED52D0B0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316546-BDF9-4EF8-B67D-015772120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D4D5A8-D4B1-4787-B44C-C0A6DF015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BFDD0A-FAA8-4813-87F0-DD79A856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6F49FC-698C-477B-ABF4-AE059277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9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DDF52-D26F-4FD7-B2BE-2B01BE8B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0EF385-B2B4-4A0D-8565-8B150792C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F3B33-2C40-4FF4-9875-786898CA4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4E9771-9784-4D63-9C8F-1186B8C4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7BAEDC-D210-42FE-AE36-D6C24A71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081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637EB-17F1-4D4A-A7C1-9F13A668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AA5E84-42DC-4A24-BEEB-3AB17776D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FD5D1E-B9C1-4994-BC00-8C90B82FD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5333F2-D295-4313-B5B3-18F4637B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D4B6E1-EDC9-44D2-837A-E1206158A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15D3D-C26C-4E14-8133-EBD8DF91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5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B3D24-9C5B-48DF-BE48-7189AA38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8046A5-88C2-47A9-B98D-6E63E1271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9B90A4-56DC-40A1-A338-1F08B76D8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A0FE12-A18B-42A2-A2BB-360F5BA3B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ADD3B3-C2FC-4857-97CB-FC57FDECB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24F0FA-844F-4703-9F2A-C4062A0E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0645D9-224E-4E17-BA99-D498CA757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9FCA5E-B7E4-46DE-917A-9F1B7723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60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C28FA-B292-4F81-B9A0-1B5FB987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6F5206-5EF6-480F-9C31-B31CF21A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90A5F6-2181-4682-A2AD-7F9355F8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7D1AEA-CF8E-424C-BFDF-CBB04ED4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13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D7660F-AA4A-4C40-A331-3F5E2F7B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D3C1FB-1F39-4944-9676-00D22D23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8D10FC-6A92-4465-B72C-642A40EEC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9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154F1-26A5-4B5F-B543-FE42EC0B3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23AE0C-8F9B-4CF6-9020-1973227A5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BBE61D-313F-41FE-8A89-F27599E71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776309-8B9D-43FA-B331-8485C7B9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392135-4FF2-4192-A3DB-6EF0DE84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26C335-5294-48BD-8645-B6E81FEC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88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82D16-3BCE-4820-8C78-B79313DD8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1F14B4-B407-48E7-BB43-63D6198D8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C08F62-F76B-49B5-94D8-1F5311418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7BE06A-EA8A-46C5-9458-362EE0C6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5252C5-63E4-4D40-9D25-0ADD5E16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1C829C-1657-43A2-B4FE-352B1A0F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19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5F6D2-86CD-4796-A0CA-946ED95E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8C27B7-9158-4613-A052-372463E7B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5543B5-A2D8-44D1-9070-1217B0DF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69411B-BFBC-47FB-85B6-DEC5D46F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2AC280-DE5C-45CD-89A0-5CC7164F0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94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B737511-05AC-460C-AF6A-D3F772A15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06A122-5123-4AB5-A349-DF5493B8A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18A5CD-0562-46E1-A327-BA1ABA0E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6D35F-E3C7-4BE4-A0D1-8D88C6B78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AE338B-1988-4CAD-8469-89B1388F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70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2F396-DC0D-4BD2-9DBF-6DAE906F8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DC908A-76DB-40AD-9988-962A163D5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45B8C0-0834-48D5-9D5D-569AD2293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32DAB-4556-4846-9BDD-D020033F9630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6415A1-79DE-4812-8620-CF0FAA578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40A329-FE86-4CAF-B93B-0A633E559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7508-7299-478E-9D51-C812EC7236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5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EE3A1-56A5-4604-9AC9-EB8E55B23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C20972-C7DC-4458-8FF1-D2E2B50C68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E94249-364A-4134-9A0B-7F9F3203C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A11389-7B63-41AF-8318-439862A1E8C1}"/>
              </a:ext>
            </a:extLst>
          </p:cNvPr>
          <p:cNvSpPr txBox="1"/>
          <p:nvPr/>
        </p:nvSpPr>
        <p:spPr>
          <a:xfrm>
            <a:off x="3272118" y="2094215"/>
            <a:ext cx="7395882" cy="2018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dirty="0" err="1"/>
              <a:t>Tarbiyaviy</a:t>
            </a:r>
            <a:r>
              <a:rPr lang="ru-RU" sz="4400" dirty="0"/>
              <a:t> </a:t>
            </a:r>
            <a:r>
              <a:rPr lang="ru-RU" sz="4400" dirty="0" err="1"/>
              <a:t>ishlar</a:t>
            </a:r>
            <a:r>
              <a:rPr lang="ru-RU" sz="4400" dirty="0"/>
              <a:t> </a:t>
            </a:r>
            <a:r>
              <a:rPr lang="ru-RU" sz="4400" dirty="0" err="1"/>
              <a:t>metodikasi</a:t>
            </a:r>
            <a:r>
              <a:rPr lang="ru-RU" sz="4400" dirty="0"/>
              <a:t> </a:t>
            </a:r>
            <a:r>
              <a:rPr lang="ru-RU" sz="4400" dirty="0" err="1"/>
              <a:t>fanidan</a:t>
            </a:r>
            <a:r>
              <a:rPr lang="ru-RU" sz="4400" dirty="0"/>
              <a:t> </a:t>
            </a:r>
            <a:r>
              <a:rPr lang="ru-RU" sz="4400" dirty="0" err="1"/>
              <a:t>tayyorlagan</a:t>
            </a:r>
            <a:r>
              <a:rPr lang="en-US" sz="4400" dirty="0"/>
              <a:t> </a:t>
            </a:r>
            <a:r>
              <a:rPr lang="en-US" sz="4400" dirty="0" err="1"/>
              <a:t>taqdimoti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3299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2C966-6D73-4DB1-8678-D35BA9D9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F42BED-C748-43A1-9B15-227ECFDA6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0CBA73-9C40-442A-B10F-802845AF1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FAFBC6-0F25-4DA8-B372-2FCA6AD1B0C3}"/>
              </a:ext>
            </a:extLst>
          </p:cNvPr>
          <p:cNvSpPr txBox="1"/>
          <p:nvPr/>
        </p:nvSpPr>
        <p:spPr>
          <a:xfrm>
            <a:off x="3603812" y="942671"/>
            <a:ext cx="6096000" cy="454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/>
              <a:t>Mavzu</a:t>
            </a:r>
            <a:r>
              <a:rPr lang="en-US" sz="2800" b="1" dirty="0"/>
              <a:t>: </a:t>
            </a:r>
            <a:r>
              <a:rPr lang="en-US" sz="2800" b="1" dirty="0" err="1"/>
              <a:t>Tarbiya</a:t>
            </a:r>
            <a:r>
              <a:rPr lang="en-US" sz="2800" b="1" dirty="0"/>
              <a:t> </a:t>
            </a:r>
            <a:r>
              <a:rPr lang="en-US" sz="2800" b="1" dirty="0" err="1"/>
              <a:t>jarayonida</a:t>
            </a:r>
            <a:r>
              <a:rPr lang="en-US" sz="2800" b="1" dirty="0"/>
              <a:t> </a:t>
            </a:r>
            <a:r>
              <a:rPr lang="en-US" sz="2800" b="1" dirty="0" err="1"/>
              <a:t>ibrat</a:t>
            </a:r>
            <a:r>
              <a:rPr lang="en-US" sz="2800" b="1" dirty="0"/>
              <a:t> </a:t>
            </a:r>
            <a:r>
              <a:rPr lang="en-US" sz="2800" b="1" dirty="0" err="1"/>
              <a:t>va</a:t>
            </a:r>
            <a:r>
              <a:rPr lang="en-US" sz="2800" b="1" dirty="0"/>
              <a:t> </a:t>
            </a:r>
            <a:r>
              <a:rPr lang="en-US" sz="2800" b="1" dirty="0" err="1"/>
              <a:t>namuna</a:t>
            </a:r>
            <a:r>
              <a:rPr lang="en-US" sz="2800" b="1" dirty="0"/>
              <a:t> </a:t>
            </a:r>
            <a:r>
              <a:rPr lang="en-US" sz="2800" b="1" dirty="0" err="1"/>
              <a:t>ko‘rsatishning</a:t>
            </a:r>
            <a:r>
              <a:rPr lang="en-US" sz="2800" b="1" dirty="0"/>
              <a:t> </a:t>
            </a:r>
            <a:r>
              <a:rPr lang="en-US" sz="2800" b="1" dirty="0" err="1"/>
              <a:t>tutgan</a:t>
            </a:r>
            <a:r>
              <a:rPr lang="en-US" sz="2800" b="1" dirty="0"/>
              <a:t> </a:t>
            </a:r>
            <a:r>
              <a:rPr lang="en-US" sz="2800" b="1" dirty="0" err="1"/>
              <a:t>o‘rni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dirty="0" err="1"/>
              <a:t>Reja</a:t>
            </a:r>
            <a:r>
              <a:rPr lang="en-US" sz="2800" dirty="0"/>
              <a:t>: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/>
              <a:t>Ibrat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namuna</a:t>
            </a:r>
            <a:r>
              <a:rPr lang="en-US" sz="2800" dirty="0"/>
              <a:t> </a:t>
            </a:r>
            <a:r>
              <a:rPr lang="en-US" sz="2800" dirty="0" err="1"/>
              <a:t>ko‘rsatishning</a:t>
            </a:r>
            <a:r>
              <a:rPr lang="en-US" sz="2800" dirty="0"/>
              <a:t> </a:t>
            </a:r>
            <a:r>
              <a:rPr lang="en-US" sz="2800" dirty="0" err="1"/>
              <a:t>tarbiyadagi</a:t>
            </a:r>
            <a:r>
              <a:rPr lang="en-US" sz="2800" dirty="0"/>
              <a:t> </a:t>
            </a:r>
            <a:r>
              <a:rPr lang="en-US" sz="2800" dirty="0" err="1"/>
              <a:t>ahamiyati</a:t>
            </a:r>
            <a:endParaRPr lang="en-US" sz="2800" dirty="0"/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/>
              <a:t>Pedagog</a:t>
            </a:r>
            <a:r>
              <a:rPr lang="en-US" sz="2800" dirty="0"/>
              <a:t> </a:t>
            </a:r>
            <a:r>
              <a:rPr lang="en-US" sz="2800" dirty="0" err="1"/>
              <a:t>shaxsining</a:t>
            </a:r>
            <a:r>
              <a:rPr lang="en-US" sz="2800" dirty="0"/>
              <a:t> </a:t>
            </a:r>
            <a:r>
              <a:rPr lang="en-US" sz="2800" dirty="0" err="1"/>
              <a:t>ibratli</a:t>
            </a:r>
            <a:r>
              <a:rPr lang="en-US" sz="2800" dirty="0"/>
              <a:t> </a:t>
            </a:r>
            <a:r>
              <a:rPr lang="en-US" sz="2800" dirty="0" err="1"/>
              <a:t>fazilatlari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ularning</a:t>
            </a:r>
            <a:r>
              <a:rPr lang="en-US" sz="2800" dirty="0"/>
              <a:t> </a:t>
            </a:r>
            <a:r>
              <a:rPr lang="en-US" sz="2800" dirty="0" err="1"/>
              <a:t>tarbiyaviy</a:t>
            </a:r>
            <a:r>
              <a:rPr lang="en-US" sz="2800" dirty="0"/>
              <a:t> </a:t>
            </a:r>
            <a:r>
              <a:rPr lang="en-US" sz="2800" dirty="0" err="1"/>
              <a:t>ta’siri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4486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5361FC-FFBB-4A56-BDA5-559FD76F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320FEB-F2ED-4770-A130-73535E067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F303DF-0742-4549-B51C-995940CF2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1B1AE-0C63-4295-96AF-1380FF18B4C6}"/>
              </a:ext>
            </a:extLst>
          </p:cNvPr>
          <p:cNvSpPr txBox="1"/>
          <p:nvPr/>
        </p:nvSpPr>
        <p:spPr>
          <a:xfrm>
            <a:off x="3774140" y="681037"/>
            <a:ext cx="7126941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/>
              <a:t>Ibrat</a:t>
            </a:r>
            <a:r>
              <a:rPr lang="en-US" sz="2800" b="1" dirty="0"/>
              <a:t> </a:t>
            </a:r>
            <a:r>
              <a:rPr lang="en-US" sz="2800" b="1" dirty="0" err="1"/>
              <a:t>va</a:t>
            </a:r>
            <a:r>
              <a:rPr lang="en-US" sz="2800" b="1" dirty="0"/>
              <a:t> </a:t>
            </a:r>
            <a:r>
              <a:rPr lang="en-US" sz="2800" b="1" dirty="0" err="1"/>
              <a:t>namuna</a:t>
            </a:r>
            <a:r>
              <a:rPr lang="en-US" sz="2800" b="1" dirty="0"/>
              <a:t> </a:t>
            </a:r>
            <a:r>
              <a:rPr lang="en-US" sz="2800" b="1" dirty="0" err="1"/>
              <a:t>ko‘rsatishning</a:t>
            </a:r>
            <a:r>
              <a:rPr lang="en-US" sz="2800" b="1" dirty="0"/>
              <a:t> </a:t>
            </a:r>
            <a:r>
              <a:rPr lang="en-US" sz="2800" b="1" dirty="0" err="1"/>
              <a:t>tarbiyadagi</a:t>
            </a:r>
            <a:r>
              <a:rPr lang="en-US" sz="2800" b="1" dirty="0"/>
              <a:t> </a:t>
            </a:r>
            <a:r>
              <a:rPr lang="en-US" sz="2800" b="1" dirty="0" err="1"/>
              <a:t>ahamiyati.</a:t>
            </a:r>
            <a:r>
              <a:rPr lang="en-US" sz="2800" dirty="0" err="1"/>
              <a:t>Tarbiya</a:t>
            </a:r>
            <a:r>
              <a:rPr lang="en-US" sz="2800" dirty="0"/>
              <a:t> — </a:t>
            </a:r>
            <a:r>
              <a:rPr lang="en-US" sz="2800" dirty="0" err="1"/>
              <a:t>bu</a:t>
            </a:r>
            <a:r>
              <a:rPr lang="en-US" sz="2800" dirty="0"/>
              <a:t> </a:t>
            </a:r>
            <a:r>
              <a:rPr lang="en-US" sz="2800" dirty="0" err="1"/>
              <a:t>inson</a:t>
            </a:r>
            <a:r>
              <a:rPr lang="en-US" sz="2800" dirty="0"/>
              <a:t> </a:t>
            </a:r>
            <a:r>
              <a:rPr lang="en-US" sz="2800" dirty="0" err="1"/>
              <a:t>shaxsini</a:t>
            </a:r>
            <a:r>
              <a:rPr lang="en-US" sz="2800" dirty="0"/>
              <a:t> </a:t>
            </a:r>
            <a:r>
              <a:rPr lang="en-US" sz="2800" dirty="0" err="1"/>
              <a:t>har</a:t>
            </a:r>
            <a:r>
              <a:rPr lang="en-US" sz="2800" dirty="0"/>
              <a:t> </a:t>
            </a:r>
            <a:r>
              <a:rPr lang="en-US" sz="2800" dirty="0" err="1"/>
              <a:t>tomonlama</a:t>
            </a:r>
            <a:r>
              <a:rPr lang="en-US" sz="2800" dirty="0"/>
              <a:t> </a:t>
            </a:r>
            <a:r>
              <a:rPr lang="en-US" sz="2800" dirty="0" err="1"/>
              <a:t>shakllantirishga</a:t>
            </a:r>
            <a:r>
              <a:rPr lang="en-US" sz="2800" dirty="0"/>
              <a:t> </a:t>
            </a:r>
            <a:r>
              <a:rPr lang="en-US" sz="2800" dirty="0" err="1"/>
              <a:t>qaratilgan</a:t>
            </a:r>
            <a:r>
              <a:rPr lang="en-US" sz="2800" dirty="0"/>
              <a:t> </a:t>
            </a:r>
            <a:r>
              <a:rPr lang="en-US" sz="2800" dirty="0" err="1"/>
              <a:t>murakkab</a:t>
            </a:r>
            <a:r>
              <a:rPr lang="en-US" sz="2800" dirty="0"/>
              <a:t>, ammo </a:t>
            </a:r>
            <a:r>
              <a:rPr lang="en-US" sz="2800" dirty="0" err="1"/>
              <a:t>uzluksiz</a:t>
            </a:r>
            <a:r>
              <a:rPr lang="en-US" sz="2800" dirty="0"/>
              <a:t> </a:t>
            </a:r>
            <a:r>
              <a:rPr lang="en-US" sz="2800" dirty="0" err="1"/>
              <a:t>jarayondir</a:t>
            </a:r>
            <a:r>
              <a:rPr lang="en-US" sz="2800" dirty="0"/>
              <a:t>. </a:t>
            </a:r>
            <a:r>
              <a:rPr lang="en-US" sz="2800" dirty="0" err="1"/>
              <a:t>Ushbu</a:t>
            </a:r>
            <a:r>
              <a:rPr lang="en-US" sz="2800" dirty="0"/>
              <a:t> </a:t>
            </a:r>
            <a:r>
              <a:rPr lang="en-US" sz="2800" dirty="0" err="1"/>
              <a:t>jarayonda</a:t>
            </a:r>
            <a:r>
              <a:rPr lang="en-US" sz="2800" dirty="0"/>
              <a:t> </a:t>
            </a:r>
            <a:r>
              <a:rPr lang="en-US" sz="2800" dirty="0" err="1"/>
              <a:t>ibrat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namuna</a:t>
            </a:r>
            <a:r>
              <a:rPr lang="en-US" sz="2800" dirty="0"/>
              <a:t> </a:t>
            </a:r>
            <a:r>
              <a:rPr lang="en-US" sz="2800" dirty="0" err="1"/>
              <a:t>ko‘rsatish</a:t>
            </a:r>
            <a:r>
              <a:rPr lang="en-US" sz="2800" dirty="0"/>
              <a:t> </a:t>
            </a:r>
            <a:r>
              <a:rPr lang="en-US" sz="2800" dirty="0" err="1"/>
              <a:t>usuli</a:t>
            </a:r>
            <a:r>
              <a:rPr lang="en-US" sz="2800" dirty="0"/>
              <a:t> </a:t>
            </a:r>
            <a:r>
              <a:rPr lang="en-US" sz="2800" dirty="0" err="1"/>
              <a:t>eng</a:t>
            </a:r>
            <a:r>
              <a:rPr lang="en-US" sz="2800" dirty="0"/>
              <a:t> </a:t>
            </a:r>
            <a:r>
              <a:rPr lang="en-US" sz="2800" dirty="0" err="1"/>
              <a:t>ta’sirchan</a:t>
            </a:r>
            <a:r>
              <a:rPr lang="en-US" sz="2800" dirty="0"/>
              <a:t> </a:t>
            </a:r>
            <a:r>
              <a:rPr lang="en-US" sz="2800" dirty="0" err="1"/>
              <a:t>vositalardan</a:t>
            </a:r>
            <a:r>
              <a:rPr lang="en-US" sz="2800" dirty="0"/>
              <a:t> </a:t>
            </a:r>
            <a:r>
              <a:rPr lang="en-US" sz="2800" dirty="0" err="1"/>
              <a:t>biri</a:t>
            </a:r>
            <a:r>
              <a:rPr lang="en-US" sz="2800" dirty="0"/>
              <a:t> </a:t>
            </a:r>
            <a:r>
              <a:rPr lang="en-US" sz="2800" dirty="0" err="1"/>
              <a:t>hisoblanadi</a:t>
            </a:r>
            <a:r>
              <a:rPr lang="en-US" sz="2800" dirty="0"/>
              <a:t>. </a:t>
            </a:r>
            <a:r>
              <a:rPr lang="en-US" sz="2800" dirty="0" err="1"/>
              <a:t>Chunki</a:t>
            </a:r>
            <a:r>
              <a:rPr lang="en-US" sz="2800" dirty="0"/>
              <a:t> </a:t>
            </a:r>
            <a:r>
              <a:rPr lang="en-US" sz="2800" dirty="0" err="1"/>
              <a:t>o‘quvchi</a:t>
            </a:r>
            <a:r>
              <a:rPr lang="en-US" sz="2800" dirty="0"/>
              <a:t> </a:t>
            </a:r>
            <a:r>
              <a:rPr lang="en-US" sz="2800" dirty="0" err="1"/>
              <a:t>ko‘pincha</a:t>
            </a:r>
            <a:r>
              <a:rPr lang="en-US" sz="2800" dirty="0"/>
              <a:t> </a:t>
            </a:r>
            <a:r>
              <a:rPr lang="en-US" sz="2800" dirty="0" err="1"/>
              <a:t>og‘zaki</a:t>
            </a:r>
            <a:r>
              <a:rPr lang="en-US" sz="2800" dirty="0"/>
              <a:t> </a:t>
            </a:r>
            <a:r>
              <a:rPr lang="en-US" sz="2800" dirty="0" err="1"/>
              <a:t>nasihatdan</a:t>
            </a:r>
            <a:r>
              <a:rPr lang="en-US" sz="2800" dirty="0"/>
              <a:t> </a:t>
            </a:r>
            <a:r>
              <a:rPr lang="en-US" sz="2800" dirty="0" err="1"/>
              <a:t>ko‘ra</a:t>
            </a:r>
            <a:r>
              <a:rPr lang="en-US" sz="2800" dirty="0"/>
              <a:t>, </a:t>
            </a:r>
            <a:r>
              <a:rPr lang="en-US" sz="2800" dirty="0" err="1"/>
              <a:t>atrofidagi</a:t>
            </a:r>
            <a:r>
              <a:rPr lang="en-US" sz="2800" dirty="0"/>
              <a:t> </a:t>
            </a:r>
            <a:r>
              <a:rPr lang="en-US" sz="2800" dirty="0" err="1"/>
              <a:t>insonlarning</a:t>
            </a:r>
            <a:r>
              <a:rPr lang="en-US" sz="2800" dirty="0"/>
              <a:t> </a:t>
            </a:r>
            <a:r>
              <a:rPr lang="en-US" sz="2800" dirty="0" err="1"/>
              <a:t>amaliy</a:t>
            </a:r>
            <a:r>
              <a:rPr lang="en-US" sz="2800" dirty="0"/>
              <a:t> </a:t>
            </a:r>
            <a:r>
              <a:rPr lang="en-US" sz="2800" dirty="0" err="1"/>
              <a:t>xatti-harakatlaridan</a:t>
            </a:r>
            <a:r>
              <a:rPr lang="en-US" sz="2800" dirty="0"/>
              <a:t> </a:t>
            </a:r>
            <a:r>
              <a:rPr lang="en-US" sz="2800" dirty="0" err="1"/>
              <a:t>ko‘proq</a:t>
            </a:r>
            <a:r>
              <a:rPr lang="en-US" sz="2800" dirty="0"/>
              <a:t> </a:t>
            </a:r>
            <a:r>
              <a:rPr lang="en-US" sz="2800" dirty="0" err="1"/>
              <a:t>ta’sirlanadi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25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CB739-430F-4010-8EA3-0A1CA1679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4CFB8B-3C41-4B98-95F2-349A82FAF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E279FA-8C98-445B-BA03-F054AB46F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802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556BD9-44E6-4277-AE94-6CC9FD66437B}"/>
              </a:ext>
            </a:extLst>
          </p:cNvPr>
          <p:cNvSpPr txBox="1"/>
          <p:nvPr/>
        </p:nvSpPr>
        <p:spPr>
          <a:xfrm>
            <a:off x="3684494" y="1296709"/>
            <a:ext cx="6096000" cy="5196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Ibrat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namuna</a:t>
            </a:r>
            <a:r>
              <a:rPr lang="en-US" sz="2800" dirty="0"/>
              <a:t> </a:t>
            </a:r>
            <a:r>
              <a:rPr lang="en-US" sz="2800" dirty="0" err="1"/>
              <a:t>ko‘rsatish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o‘quvchi</a:t>
            </a:r>
            <a:r>
              <a:rPr lang="en-US" sz="2800" dirty="0"/>
              <a:t> </a:t>
            </a:r>
            <a:r>
              <a:rPr lang="en-US" sz="2800" dirty="0" err="1"/>
              <a:t>axloq</a:t>
            </a:r>
            <a:r>
              <a:rPr lang="en-US" sz="2800" dirty="0"/>
              <a:t>, </a:t>
            </a:r>
            <a:r>
              <a:rPr lang="en-US" sz="2800" dirty="0" err="1"/>
              <a:t>madaniyat</a:t>
            </a:r>
            <a:r>
              <a:rPr lang="en-US" sz="2800" dirty="0"/>
              <a:t>, </a:t>
            </a:r>
            <a:r>
              <a:rPr lang="en-US" sz="2800" dirty="0" err="1"/>
              <a:t>halollik</a:t>
            </a:r>
            <a:r>
              <a:rPr lang="en-US" sz="2800" dirty="0"/>
              <a:t>, </a:t>
            </a:r>
            <a:r>
              <a:rPr lang="en-US" sz="2800" dirty="0" err="1"/>
              <a:t>vatanparvarlik</a:t>
            </a:r>
            <a:r>
              <a:rPr lang="en-US" sz="2800" dirty="0"/>
              <a:t>, </a:t>
            </a:r>
            <a:r>
              <a:rPr lang="en-US" sz="2800" dirty="0" err="1"/>
              <a:t>mehnatsevarlik</a:t>
            </a:r>
            <a:r>
              <a:rPr lang="en-US" sz="2800" dirty="0"/>
              <a:t> </a:t>
            </a:r>
            <a:r>
              <a:rPr lang="en-US" sz="2800" dirty="0" err="1"/>
              <a:t>kabi</a:t>
            </a:r>
            <a:r>
              <a:rPr lang="en-US" sz="2800" dirty="0"/>
              <a:t> </a:t>
            </a:r>
            <a:r>
              <a:rPr lang="en-US" sz="2800" dirty="0" err="1"/>
              <a:t>fazilatlarni</a:t>
            </a:r>
            <a:r>
              <a:rPr lang="en-US" sz="2800" dirty="0"/>
              <a:t> </a:t>
            </a:r>
            <a:r>
              <a:rPr lang="en-US" sz="2800" dirty="0" err="1"/>
              <a:t>o‘zlashtiradi</a:t>
            </a:r>
            <a:r>
              <a:rPr lang="en-US" sz="2800" dirty="0"/>
              <a:t>. Bu </a:t>
            </a:r>
            <a:r>
              <a:rPr lang="en-US" sz="2800" dirty="0" err="1"/>
              <a:t>usulda</a:t>
            </a:r>
            <a:r>
              <a:rPr lang="en-US" sz="2800" dirty="0"/>
              <a:t> </a:t>
            </a:r>
            <a:r>
              <a:rPr lang="en-US" sz="2800" dirty="0" err="1"/>
              <a:t>tarbiyachi</a:t>
            </a:r>
            <a:r>
              <a:rPr lang="en-US" sz="2800" dirty="0"/>
              <a:t> </a:t>
            </a:r>
            <a:r>
              <a:rPr lang="en-US" sz="2800" dirty="0" err="1"/>
              <a:t>o‘z</a:t>
            </a:r>
            <a:r>
              <a:rPr lang="en-US" sz="2800" dirty="0"/>
              <a:t> </a:t>
            </a:r>
            <a:r>
              <a:rPr lang="en-US" sz="2800" dirty="0" err="1"/>
              <a:t>hayoti</a:t>
            </a:r>
            <a:r>
              <a:rPr lang="en-US" sz="2800" dirty="0"/>
              <a:t>, </a:t>
            </a:r>
            <a:r>
              <a:rPr lang="en-US" sz="2800" dirty="0" err="1"/>
              <a:t>xulqi</a:t>
            </a:r>
            <a:r>
              <a:rPr lang="en-US" sz="2800" dirty="0"/>
              <a:t>, </a:t>
            </a:r>
            <a:r>
              <a:rPr lang="en-US" sz="2800" dirty="0" err="1"/>
              <a:t>nutqi</a:t>
            </a:r>
            <a:r>
              <a:rPr lang="en-US" sz="2800" dirty="0"/>
              <a:t>, </a:t>
            </a:r>
            <a:r>
              <a:rPr lang="en-US" sz="2800" dirty="0" err="1"/>
              <a:t>muloqoti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hatto</a:t>
            </a:r>
            <a:r>
              <a:rPr lang="en-US" sz="2800" dirty="0"/>
              <a:t> </a:t>
            </a:r>
            <a:r>
              <a:rPr lang="en-US" sz="2800" dirty="0" err="1"/>
              <a:t>kiyinish</a:t>
            </a:r>
            <a:r>
              <a:rPr lang="en-US" sz="2800" dirty="0"/>
              <a:t> </a:t>
            </a:r>
            <a:r>
              <a:rPr lang="en-US" sz="2800" dirty="0" err="1"/>
              <a:t>madaniyati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o‘quvchilar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ideal </a:t>
            </a:r>
            <a:r>
              <a:rPr lang="en-US" sz="2800" dirty="0" err="1"/>
              <a:t>shaxs</a:t>
            </a:r>
            <a:r>
              <a:rPr lang="en-US" sz="2800" dirty="0"/>
              <a:t> </a:t>
            </a:r>
            <a:r>
              <a:rPr lang="en-US" sz="2800" dirty="0" err="1"/>
              <a:t>sifatida</a:t>
            </a:r>
            <a:r>
              <a:rPr lang="en-US" sz="2800" dirty="0"/>
              <a:t> </a:t>
            </a:r>
            <a:r>
              <a:rPr lang="en-US" sz="2800" dirty="0" err="1"/>
              <a:t>namoyon</a:t>
            </a:r>
            <a:r>
              <a:rPr lang="en-US" sz="2800" dirty="0"/>
              <a:t> </a:t>
            </a:r>
            <a:r>
              <a:rPr lang="en-US" sz="2800" dirty="0" err="1"/>
              <a:t>bo‘ladi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3649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9439A-D0ED-4551-8383-125370BF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57C2E-6A4A-49C2-8F78-A864331FC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9233E9-19AB-4D2A-8834-64A8AE61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BE302A-8EF7-47B5-82E8-587B5F7D2AF3}"/>
              </a:ext>
            </a:extLst>
          </p:cNvPr>
          <p:cNvSpPr txBox="1"/>
          <p:nvPr/>
        </p:nvSpPr>
        <p:spPr>
          <a:xfrm>
            <a:off x="3585883" y="1448724"/>
            <a:ext cx="6096000" cy="454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Tarbiyada</a:t>
            </a:r>
            <a:r>
              <a:rPr lang="en-US" sz="2800" dirty="0"/>
              <a:t> </a:t>
            </a:r>
            <a:r>
              <a:rPr lang="en-US" sz="2800" dirty="0" err="1"/>
              <a:t>ibratli</a:t>
            </a:r>
            <a:r>
              <a:rPr lang="en-US" sz="2800" dirty="0"/>
              <a:t> </a:t>
            </a:r>
            <a:r>
              <a:rPr lang="en-US" sz="2800" dirty="0" err="1"/>
              <a:t>shaxslar</a:t>
            </a:r>
            <a:r>
              <a:rPr lang="en-US" sz="2800" dirty="0"/>
              <a:t> — </a:t>
            </a:r>
            <a:r>
              <a:rPr lang="en-US" sz="2800" dirty="0" err="1"/>
              <a:t>ota-ona</a:t>
            </a:r>
            <a:r>
              <a:rPr lang="en-US" sz="2800" dirty="0"/>
              <a:t>, </a:t>
            </a:r>
            <a:r>
              <a:rPr lang="en-US" sz="2800" dirty="0" err="1"/>
              <a:t>o‘qituvchi</a:t>
            </a:r>
            <a:r>
              <a:rPr lang="en-US" sz="2800" dirty="0"/>
              <a:t>, </a:t>
            </a:r>
            <a:r>
              <a:rPr lang="en-US" sz="2800" dirty="0" err="1"/>
              <a:t>jamiyatdagi</a:t>
            </a:r>
            <a:r>
              <a:rPr lang="en-US" sz="2800" dirty="0"/>
              <a:t> </a:t>
            </a:r>
            <a:r>
              <a:rPr lang="en-US" sz="2800" dirty="0" err="1"/>
              <a:t>yetuk</a:t>
            </a:r>
            <a:r>
              <a:rPr lang="en-US" sz="2800" dirty="0"/>
              <a:t> </a:t>
            </a:r>
            <a:r>
              <a:rPr lang="en-US" sz="2800" dirty="0" err="1"/>
              <a:t>insonlar</a:t>
            </a:r>
            <a:r>
              <a:rPr lang="en-US" sz="2800" dirty="0"/>
              <a:t> </a:t>
            </a:r>
            <a:r>
              <a:rPr lang="en-US" sz="2800" dirty="0" err="1"/>
              <a:t>o‘quvchilarga</a:t>
            </a:r>
            <a:r>
              <a:rPr lang="en-US" sz="2800" dirty="0"/>
              <a:t> </a:t>
            </a:r>
            <a:r>
              <a:rPr lang="en-US" sz="2800" dirty="0" err="1"/>
              <a:t>hayotiy</a:t>
            </a:r>
            <a:r>
              <a:rPr lang="en-US" sz="2800" dirty="0"/>
              <a:t> </a:t>
            </a:r>
            <a:r>
              <a:rPr lang="en-US" sz="2800" dirty="0" err="1"/>
              <a:t>namunalar</a:t>
            </a:r>
            <a:r>
              <a:rPr lang="en-US" sz="2800" dirty="0"/>
              <a:t> </a:t>
            </a:r>
            <a:r>
              <a:rPr lang="en-US" sz="2800" dirty="0" err="1"/>
              <a:t>ko‘rsatib</a:t>
            </a:r>
            <a:r>
              <a:rPr lang="en-US" sz="2800" dirty="0"/>
              <a:t>, </a:t>
            </a:r>
            <a:r>
              <a:rPr lang="en-US" sz="2800" dirty="0" err="1"/>
              <a:t>ularning</a:t>
            </a:r>
            <a:r>
              <a:rPr lang="en-US" sz="2800" dirty="0"/>
              <a:t> </a:t>
            </a:r>
            <a:r>
              <a:rPr lang="en-US" sz="2800" dirty="0" err="1"/>
              <a:t>ma’naviy</a:t>
            </a:r>
            <a:r>
              <a:rPr lang="en-US" sz="2800" dirty="0"/>
              <a:t> </a:t>
            </a:r>
            <a:r>
              <a:rPr lang="en-US" sz="2800" dirty="0" err="1"/>
              <a:t>dunyosiga</a:t>
            </a:r>
            <a:r>
              <a:rPr lang="en-US" sz="2800" dirty="0"/>
              <a:t> </a:t>
            </a:r>
            <a:r>
              <a:rPr lang="en-US" sz="2800" dirty="0" err="1"/>
              <a:t>chuqur</a:t>
            </a:r>
            <a:r>
              <a:rPr lang="en-US" sz="2800" dirty="0"/>
              <a:t> </a:t>
            </a:r>
            <a:r>
              <a:rPr lang="en-US" sz="2800" dirty="0" err="1"/>
              <a:t>ta’sir</a:t>
            </a:r>
            <a:r>
              <a:rPr lang="en-US" sz="2800" dirty="0"/>
              <a:t> </a:t>
            </a:r>
            <a:r>
              <a:rPr lang="en-US" sz="2800" dirty="0" err="1"/>
              <a:t>o‘tkazadilar</a:t>
            </a:r>
            <a:r>
              <a:rPr lang="en-US" sz="2800" dirty="0"/>
              <a:t>. Shu </a:t>
            </a:r>
            <a:r>
              <a:rPr lang="en-US" sz="2800" dirty="0" err="1"/>
              <a:t>bois</a:t>
            </a:r>
            <a:r>
              <a:rPr lang="en-US" sz="2800" dirty="0"/>
              <a:t>, </a:t>
            </a:r>
            <a:r>
              <a:rPr lang="en-US" sz="2800" dirty="0" err="1"/>
              <a:t>ibrat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berilgan</a:t>
            </a:r>
            <a:r>
              <a:rPr lang="en-US" sz="2800" dirty="0"/>
              <a:t> </a:t>
            </a:r>
            <a:r>
              <a:rPr lang="en-US" sz="2800" dirty="0" err="1"/>
              <a:t>tarbiya</a:t>
            </a:r>
            <a:r>
              <a:rPr lang="en-US" sz="2800" dirty="0"/>
              <a:t> </a:t>
            </a:r>
            <a:r>
              <a:rPr lang="en-US" sz="2800" dirty="0" err="1"/>
              <a:t>uzoq</a:t>
            </a:r>
            <a:r>
              <a:rPr lang="en-US" sz="2800" dirty="0"/>
              <a:t> </a:t>
            </a:r>
            <a:r>
              <a:rPr lang="en-US" sz="2800" dirty="0" err="1"/>
              <a:t>muddatli</a:t>
            </a:r>
            <a:r>
              <a:rPr lang="en-US" sz="2800" dirty="0"/>
              <a:t>, </a:t>
            </a:r>
            <a:r>
              <a:rPr lang="en-US" sz="2800" dirty="0" err="1"/>
              <a:t>barqaror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samimiy</a:t>
            </a:r>
            <a:r>
              <a:rPr lang="en-US" sz="2800" dirty="0"/>
              <a:t> </a:t>
            </a:r>
            <a:r>
              <a:rPr lang="en-US" sz="2800" dirty="0" err="1"/>
              <a:t>natija</a:t>
            </a:r>
            <a:r>
              <a:rPr lang="en-US" sz="2800" dirty="0"/>
              <a:t> </a:t>
            </a:r>
            <a:r>
              <a:rPr lang="en-US" sz="2800" dirty="0" err="1"/>
              <a:t>beradi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5645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C999AA-68A2-428C-A02C-4DBF7E1DB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03830F-52FD-4C5D-8F23-848F0066E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4783DD-4B7F-406C-A7ED-96EAB3956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16CE2D-4692-4E59-9C66-97E2AA0B240E}"/>
              </a:ext>
            </a:extLst>
          </p:cNvPr>
          <p:cNvSpPr txBox="1"/>
          <p:nvPr/>
        </p:nvSpPr>
        <p:spPr>
          <a:xfrm>
            <a:off x="3720352" y="681037"/>
            <a:ext cx="6382871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/>
              <a:t>Pedagog</a:t>
            </a:r>
            <a:r>
              <a:rPr lang="en-US" sz="2800" b="1" dirty="0"/>
              <a:t> </a:t>
            </a:r>
            <a:r>
              <a:rPr lang="en-US" sz="2800" b="1" dirty="0" err="1"/>
              <a:t>shaxsining</a:t>
            </a:r>
            <a:r>
              <a:rPr lang="en-US" sz="2800" b="1" dirty="0"/>
              <a:t> </a:t>
            </a:r>
            <a:r>
              <a:rPr lang="en-US" sz="2800" b="1" dirty="0" err="1"/>
              <a:t>ibratli</a:t>
            </a:r>
            <a:r>
              <a:rPr lang="en-US" sz="2800" b="1" dirty="0"/>
              <a:t> </a:t>
            </a:r>
            <a:r>
              <a:rPr lang="en-US" sz="2800" b="1" dirty="0" err="1"/>
              <a:t>fazilatlari</a:t>
            </a:r>
            <a:r>
              <a:rPr lang="en-US" sz="2800" b="1" dirty="0"/>
              <a:t> </a:t>
            </a:r>
            <a:r>
              <a:rPr lang="en-US" sz="2800" b="1" dirty="0" err="1"/>
              <a:t>va</a:t>
            </a:r>
            <a:r>
              <a:rPr lang="en-US" sz="2800" b="1" dirty="0"/>
              <a:t> </a:t>
            </a:r>
            <a:r>
              <a:rPr lang="en-US" sz="2800" b="1" dirty="0" err="1"/>
              <a:t>ularning</a:t>
            </a:r>
            <a:r>
              <a:rPr lang="en-US" sz="2800" b="1" dirty="0"/>
              <a:t> </a:t>
            </a:r>
            <a:r>
              <a:rPr lang="en-US" sz="2800" b="1" dirty="0" err="1"/>
              <a:t>tarbiyaviy</a:t>
            </a:r>
            <a:r>
              <a:rPr lang="en-US" sz="2800" b="1" dirty="0"/>
              <a:t> </a:t>
            </a:r>
            <a:r>
              <a:rPr lang="en-US" sz="2800" b="1" dirty="0" err="1"/>
              <a:t>ta’siri.</a:t>
            </a:r>
            <a:r>
              <a:rPr lang="en-US" sz="2800" dirty="0" err="1"/>
              <a:t>Pedagog</a:t>
            </a:r>
            <a:r>
              <a:rPr lang="en-US" sz="2800" dirty="0"/>
              <a:t> </a:t>
            </a:r>
            <a:r>
              <a:rPr lang="en-US" sz="2800" dirty="0" err="1"/>
              <a:t>o‘zining</a:t>
            </a:r>
            <a:r>
              <a:rPr lang="en-US" sz="2800" dirty="0"/>
              <a:t> </a:t>
            </a:r>
            <a:r>
              <a:rPr lang="en-US" sz="2800" dirty="0" err="1"/>
              <a:t>shaxsiy</a:t>
            </a:r>
            <a:r>
              <a:rPr lang="en-US" sz="2800" dirty="0"/>
              <a:t> </a:t>
            </a:r>
            <a:r>
              <a:rPr lang="en-US" sz="2800" dirty="0" err="1"/>
              <a:t>namunasi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tarbiya</a:t>
            </a:r>
            <a:r>
              <a:rPr lang="en-US" sz="2800" dirty="0"/>
              <a:t> </a:t>
            </a:r>
            <a:r>
              <a:rPr lang="en-US" sz="2800" dirty="0" err="1"/>
              <a:t>jarayonining</a:t>
            </a:r>
            <a:r>
              <a:rPr lang="en-US" sz="2800" dirty="0"/>
              <a:t> </a:t>
            </a:r>
            <a:r>
              <a:rPr lang="en-US" sz="2800" dirty="0" err="1"/>
              <a:t>markazida</a:t>
            </a:r>
            <a:r>
              <a:rPr lang="en-US" sz="2800" dirty="0"/>
              <a:t> </a:t>
            </a:r>
            <a:r>
              <a:rPr lang="en-US" sz="2800" dirty="0" err="1"/>
              <a:t>turadi</a:t>
            </a:r>
            <a:r>
              <a:rPr lang="en-US" sz="2800" dirty="0"/>
              <a:t>. U </a:t>
            </a:r>
            <a:r>
              <a:rPr lang="en-US" sz="2800" dirty="0" err="1"/>
              <a:t>o‘zini</a:t>
            </a:r>
            <a:r>
              <a:rPr lang="en-US" sz="2800" dirty="0"/>
              <a:t> </a:t>
            </a:r>
            <a:r>
              <a:rPr lang="en-US" sz="2800" dirty="0" err="1"/>
              <a:t>tutish</a:t>
            </a:r>
            <a:r>
              <a:rPr lang="en-US" sz="2800" dirty="0"/>
              <a:t> </a:t>
            </a:r>
            <a:r>
              <a:rPr lang="en-US" sz="2800" dirty="0" err="1"/>
              <a:t>madaniyati</a:t>
            </a:r>
            <a:r>
              <a:rPr lang="en-US" sz="2800" dirty="0"/>
              <a:t>, </a:t>
            </a:r>
            <a:r>
              <a:rPr lang="en-US" sz="2800" dirty="0" err="1"/>
              <a:t>halolligi</a:t>
            </a:r>
            <a:r>
              <a:rPr lang="en-US" sz="2800" dirty="0"/>
              <a:t>, </a:t>
            </a:r>
            <a:r>
              <a:rPr lang="en-US" sz="2800" dirty="0" err="1"/>
              <a:t>odob-ahloqi</a:t>
            </a:r>
            <a:r>
              <a:rPr lang="en-US" sz="2800" dirty="0"/>
              <a:t>, </a:t>
            </a:r>
            <a:r>
              <a:rPr lang="en-US" sz="2800" dirty="0" err="1"/>
              <a:t>muloqot</a:t>
            </a:r>
            <a:r>
              <a:rPr lang="en-US" sz="2800" dirty="0"/>
              <a:t> </a:t>
            </a:r>
            <a:r>
              <a:rPr lang="en-US" sz="2800" dirty="0" err="1"/>
              <a:t>madaniyati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o‘quvchilar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</a:t>
            </a:r>
            <a:r>
              <a:rPr lang="en-US" sz="2800" dirty="0" err="1"/>
              <a:t>ibrat</a:t>
            </a:r>
            <a:r>
              <a:rPr lang="en-US" sz="2800" dirty="0"/>
              <a:t> </a:t>
            </a:r>
            <a:r>
              <a:rPr lang="en-US" sz="2800" dirty="0" err="1"/>
              <a:t>maktabiga</a:t>
            </a:r>
            <a:r>
              <a:rPr lang="en-US" sz="2800" dirty="0"/>
              <a:t> </a:t>
            </a:r>
            <a:r>
              <a:rPr lang="en-US" sz="2800" dirty="0" err="1"/>
              <a:t>aylanadi</a:t>
            </a:r>
            <a:r>
              <a:rPr lang="en-US" sz="2800" dirty="0"/>
              <a:t>. </a:t>
            </a:r>
            <a:r>
              <a:rPr lang="en-US" sz="2800" dirty="0" err="1"/>
              <a:t>Shunday</a:t>
            </a:r>
            <a:r>
              <a:rPr lang="en-US" sz="2800" dirty="0"/>
              <a:t> </a:t>
            </a:r>
            <a:r>
              <a:rPr lang="en-US" sz="2800" dirty="0" err="1"/>
              <a:t>o‘qituvchining</a:t>
            </a:r>
            <a:r>
              <a:rPr lang="en-US" sz="2800" dirty="0"/>
              <a:t> </a:t>
            </a:r>
            <a:r>
              <a:rPr lang="en-US" sz="2800" dirty="0" err="1"/>
              <a:t>har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harakati</a:t>
            </a:r>
            <a:r>
              <a:rPr lang="en-US" sz="2800" dirty="0"/>
              <a:t>, </a:t>
            </a:r>
            <a:r>
              <a:rPr lang="en-US" sz="2800" dirty="0" err="1"/>
              <a:t>so‘zi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qarori</a:t>
            </a:r>
            <a:r>
              <a:rPr lang="en-US" sz="2800" dirty="0"/>
              <a:t> </a:t>
            </a:r>
            <a:r>
              <a:rPr lang="en-US" sz="2800" dirty="0" err="1"/>
              <a:t>o‘quvchi</a:t>
            </a:r>
            <a:r>
              <a:rPr lang="en-US" sz="2800" dirty="0"/>
              <a:t> </a:t>
            </a:r>
            <a:r>
              <a:rPr lang="en-US" sz="2800" dirty="0" err="1"/>
              <a:t>ongida</a:t>
            </a:r>
            <a:r>
              <a:rPr lang="en-US" sz="2800" dirty="0"/>
              <a:t> </a:t>
            </a:r>
            <a:r>
              <a:rPr lang="en-US" sz="2800" dirty="0" err="1"/>
              <a:t>chuqur</a:t>
            </a:r>
            <a:r>
              <a:rPr lang="en-US" sz="2800" dirty="0"/>
              <a:t> </a:t>
            </a:r>
            <a:r>
              <a:rPr lang="en-US" sz="2800" dirty="0" err="1"/>
              <a:t>iz</a:t>
            </a:r>
            <a:r>
              <a:rPr lang="en-US" sz="2800" dirty="0"/>
              <a:t> </a:t>
            </a:r>
            <a:r>
              <a:rPr lang="en-US" sz="2800" dirty="0" err="1"/>
              <a:t>qoldiradi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805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A707A-BE37-4493-822C-41B3ECD8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513CB-6CDF-46A3-8636-3CA52CE0A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2F8C81-3357-4CF7-BFA7-77A4EA26D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3B137F-7823-479E-A84A-CC216F7CE4C5}"/>
              </a:ext>
            </a:extLst>
          </p:cNvPr>
          <p:cNvSpPr txBox="1"/>
          <p:nvPr/>
        </p:nvSpPr>
        <p:spPr>
          <a:xfrm>
            <a:off x="3720353" y="790272"/>
            <a:ext cx="6096000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Ibratli</a:t>
            </a:r>
            <a:r>
              <a:rPr lang="en-US" sz="2800" dirty="0"/>
              <a:t> </a:t>
            </a:r>
            <a:r>
              <a:rPr lang="en-US" sz="2800" dirty="0" err="1"/>
              <a:t>pedagog</a:t>
            </a:r>
            <a:r>
              <a:rPr lang="en-US" sz="2800" dirty="0"/>
              <a:t> </a:t>
            </a:r>
            <a:r>
              <a:rPr lang="en-US" sz="2800" dirty="0" err="1"/>
              <a:t>quyidagi</a:t>
            </a:r>
            <a:r>
              <a:rPr lang="en-US" sz="2800" dirty="0"/>
              <a:t> </a:t>
            </a:r>
            <a:r>
              <a:rPr lang="en-US" sz="2800" dirty="0" err="1"/>
              <a:t>fazilatlarga</a:t>
            </a:r>
            <a:r>
              <a:rPr lang="en-US" sz="2800" dirty="0"/>
              <a:t> </a:t>
            </a:r>
            <a:r>
              <a:rPr lang="en-US" sz="2800" dirty="0" err="1"/>
              <a:t>ega</a:t>
            </a:r>
            <a:r>
              <a:rPr lang="en-US" sz="2800" dirty="0"/>
              <a:t> </a:t>
            </a:r>
            <a:r>
              <a:rPr lang="en-US" sz="2800" dirty="0" err="1"/>
              <a:t>bo‘ladi</a:t>
            </a:r>
            <a:r>
              <a:rPr lang="en-US" sz="2800" dirty="0"/>
              <a:t>: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odob-axloq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so‘z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amal</a:t>
            </a:r>
            <a:r>
              <a:rPr lang="en-US" sz="2800" dirty="0"/>
              <a:t> </a:t>
            </a:r>
            <a:r>
              <a:rPr lang="en-US" sz="2800" dirty="0" err="1"/>
              <a:t>birligi</a:t>
            </a:r>
            <a:r>
              <a:rPr lang="en-US" sz="2800" dirty="0"/>
              <a:t>;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adolat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mas’uliyat</a:t>
            </a:r>
            <a:r>
              <a:rPr lang="en-US" sz="2800" dirty="0"/>
              <a:t> </a:t>
            </a:r>
            <a:r>
              <a:rPr lang="en-US" sz="2800" dirty="0" err="1"/>
              <a:t>hissi</a:t>
            </a:r>
            <a:r>
              <a:rPr lang="en-US" sz="2800" dirty="0"/>
              <a:t>;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bolalarga</a:t>
            </a:r>
            <a:r>
              <a:rPr lang="en-US" sz="2800" dirty="0"/>
              <a:t> </a:t>
            </a:r>
            <a:r>
              <a:rPr lang="en-US" sz="2800" dirty="0" err="1"/>
              <a:t>mehr</a:t>
            </a:r>
            <a:r>
              <a:rPr lang="en-US" sz="2800" dirty="0"/>
              <a:t>, </a:t>
            </a:r>
            <a:r>
              <a:rPr lang="en-US" sz="2800" dirty="0" err="1"/>
              <a:t>sabr-toqat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e’tibor</a:t>
            </a:r>
            <a:r>
              <a:rPr lang="en-US" sz="2800" dirty="0"/>
              <a:t>;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milliy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umuminsoniy</a:t>
            </a:r>
            <a:r>
              <a:rPr lang="en-US" sz="2800" dirty="0"/>
              <a:t> </a:t>
            </a:r>
            <a:r>
              <a:rPr lang="en-US" sz="2800" dirty="0" err="1"/>
              <a:t>qadriyatlarga</a:t>
            </a:r>
            <a:r>
              <a:rPr lang="en-US" sz="2800" dirty="0"/>
              <a:t> </a:t>
            </a:r>
            <a:r>
              <a:rPr lang="en-US" sz="2800" dirty="0" err="1"/>
              <a:t>sodiqlik</a:t>
            </a:r>
            <a:r>
              <a:rPr lang="en-US" sz="2800" dirty="0"/>
              <a:t>;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zamonaviy</a:t>
            </a:r>
            <a:r>
              <a:rPr lang="en-US" sz="2800" dirty="0"/>
              <a:t> </a:t>
            </a:r>
            <a:r>
              <a:rPr lang="en-US" sz="2800" dirty="0" err="1"/>
              <a:t>fikrlash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o‘z</a:t>
            </a:r>
            <a:r>
              <a:rPr lang="en-US" sz="2800" dirty="0"/>
              <a:t> </a:t>
            </a:r>
            <a:r>
              <a:rPr lang="en-US" sz="2800" dirty="0" err="1"/>
              <a:t>ustida</a:t>
            </a:r>
            <a:r>
              <a:rPr lang="en-US" sz="2800" dirty="0"/>
              <a:t> </a:t>
            </a:r>
            <a:r>
              <a:rPr lang="en-US" sz="2800" dirty="0" err="1"/>
              <a:t>ishlash</a:t>
            </a:r>
            <a:r>
              <a:rPr lang="en-US" sz="2800" dirty="0"/>
              <a:t> </a:t>
            </a:r>
            <a:r>
              <a:rPr lang="en-US" sz="2800" dirty="0" err="1"/>
              <a:t>odati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3684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B81B3-D7F8-4837-8F5C-89EA6AC7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989D96-A91A-4504-847D-F8CBF4F77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AB3D1-7F27-475B-8EA5-9D0DE6273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5A5C18-A0E6-499B-BB2D-C94ED1ED2165}"/>
              </a:ext>
            </a:extLst>
          </p:cNvPr>
          <p:cNvSpPr txBox="1"/>
          <p:nvPr/>
        </p:nvSpPr>
        <p:spPr>
          <a:xfrm>
            <a:off x="3657599" y="759635"/>
            <a:ext cx="6517341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/>
              <a:t>Ibratli</a:t>
            </a:r>
            <a:r>
              <a:rPr lang="en-US" sz="2800" b="1" dirty="0"/>
              <a:t> </a:t>
            </a:r>
            <a:r>
              <a:rPr lang="en-US" sz="2800" b="1" dirty="0" err="1"/>
              <a:t>pedagog</a:t>
            </a:r>
            <a:r>
              <a:rPr lang="en-US" sz="2800" b="1" dirty="0"/>
              <a:t> </a:t>
            </a:r>
            <a:r>
              <a:rPr lang="en-US" sz="2800" b="1" dirty="0" err="1"/>
              <a:t>o‘quvchilar</a:t>
            </a:r>
            <a:r>
              <a:rPr lang="en-US" sz="2800" b="1" dirty="0"/>
              <a:t> </a:t>
            </a:r>
            <a:r>
              <a:rPr lang="en-US" sz="2800" b="1" dirty="0" err="1"/>
              <a:t>uchun</a:t>
            </a:r>
            <a:r>
              <a:rPr lang="en-US" sz="2800" b="1" dirty="0"/>
              <a:t> </a:t>
            </a:r>
            <a:r>
              <a:rPr lang="en-US" sz="2800" b="1" dirty="0" err="1"/>
              <a:t>yo‘l</a:t>
            </a:r>
            <a:r>
              <a:rPr lang="en-US" sz="2800" b="1" dirty="0"/>
              <a:t> </a:t>
            </a:r>
            <a:r>
              <a:rPr lang="en-US" sz="2800" b="1" dirty="0" err="1"/>
              <a:t>ko‘rsatuvchi</a:t>
            </a:r>
            <a:r>
              <a:rPr lang="en-US" sz="2800" b="1" dirty="0"/>
              <a:t> </a:t>
            </a:r>
            <a:r>
              <a:rPr lang="en-US" sz="2800" b="1" dirty="0" err="1"/>
              <a:t>mayoq</a:t>
            </a:r>
            <a:r>
              <a:rPr lang="en-US" sz="2800" b="1" dirty="0"/>
              <a:t> </a:t>
            </a:r>
            <a:r>
              <a:rPr lang="en-US" sz="2800" b="1" dirty="0" err="1"/>
              <a:t>vazifasini</a:t>
            </a:r>
            <a:r>
              <a:rPr lang="en-US" sz="2800" b="1" dirty="0"/>
              <a:t> </a:t>
            </a:r>
            <a:r>
              <a:rPr lang="en-US" sz="2800" b="1" dirty="0" err="1"/>
              <a:t>bajaradi</a:t>
            </a:r>
            <a:r>
              <a:rPr lang="en-US" sz="2800" b="1" dirty="0"/>
              <a:t>.</a:t>
            </a:r>
            <a:r>
              <a:rPr lang="en-US" sz="2800" dirty="0"/>
              <a:t> U </a:t>
            </a:r>
            <a:r>
              <a:rPr lang="en-US" sz="2800" dirty="0" err="1"/>
              <a:t>o‘quvchilarga</a:t>
            </a:r>
            <a:r>
              <a:rPr lang="en-US" sz="2800" dirty="0"/>
              <a:t> </a:t>
            </a:r>
            <a:r>
              <a:rPr lang="en-US" sz="2800" dirty="0" err="1"/>
              <a:t>hayotdagi</a:t>
            </a:r>
            <a:r>
              <a:rPr lang="en-US" sz="2800" dirty="0"/>
              <a:t> </a:t>
            </a:r>
            <a:r>
              <a:rPr lang="en-US" sz="2800" dirty="0" err="1"/>
              <a:t>to‘g‘ri</a:t>
            </a:r>
            <a:r>
              <a:rPr lang="en-US" sz="2800" dirty="0"/>
              <a:t> </a:t>
            </a:r>
            <a:r>
              <a:rPr lang="en-US" sz="2800" dirty="0" err="1"/>
              <a:t>yo‘lni</a:t>
            </a:r>
            <a:r>
              <a:rPr lang="en-US" sz="2800" dirty="0"/>
              <a:t> </a:t>
            </a:r>
            <a:r>
              <a:rPr lang="en-US" sz="2800" dirty="0" err="1"/>
              <a:t>ko‘rsatadi</a:t>
            </a:r>
            <a:r>
              <a:rPr lang="en-US" sz="2800" dirty="0"/>
              <a:t>, </a:t>
            </a:r>
            <a:r>
              <a:rPr lang="en-US" sz="2800" dirty="0" err="1"/>
              <a:t>to‘g‘ri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noto‘g‘ri</a:t>
            </a:r>
            <a:r>
              <a:rPr lang="en-US" sz="2800" dirty="0"/>
              <a:t> </a:t>
            </a:r>
            <a:r>
              <a:rPr lang="en-US" sz="2800" dirty="0" err="1"/>
              <a:t>orasidagi</a:t>
            </a:r>
            <a:r>
              <a:rPr lang="en-US" sz="2800" dirty="0"/>
              <a:t> </a:t>
            </a:r>
            <a:r>
              <a:rPr lang="en-US" sz="2800" dirty="0" err="1"/>
              <a:t>farqni</a:t>
            </a:r>
            <a:r>
              <a:rPr lang="en-US" sz="2800" dirty="0"/>
              <a:t> </a:t>
            </a:r>
            <a:r>
              <a:rPr lang="en-US" sz="2800" dirty="0" err="1"/>
              <a:t>tushuntiradi</a:t>
            </a:r>
            <a:r>
              <a:rPr lang="en-US" sz="2800" dirty="0"/>
              <a:t>, </a:t>
            </a:r>
            <a:r>
              <a:rPr lang="en-US" sz="2800" dirty="0" err="1"/>
              <a:t>ularni</a:t>
            </a:r>
            <a:r>
              <a:rPr lang="en-US" sz="2800" dirty="0"/>
              <a:t> </a:t>
            </a:r>
            <a:r>
              <a:rPr lang="en-US" sz="2800" dirty="0" err="1"/>
              <a:t>mustaqil</a:t>
            </a:r>
            <a:r>
              <a:rPr lang="en-US" sz="2800" dirty="0"/>
              <a:t> </a:t>
            </a:r>
            <a:r>
              <a:rPr lang="en-US" sz="2800" dirty="0" err="1"/>
              <a:t>fikrlashga</a:t>
            </a:r>
            <a:r>
              <a:rPr lang="en-US" sz="2800" dirty="0"/>
              <a:t> </a:t>
            </a:r>
            <a:r>
              <a:rPr lang="en-US" sz="2800" dirty="0" err="1"/>
              <a:t>undaydi</a:t>
            </a:r>
            <a:r>
              <a:rPr lang="en-US" sz="2800" dirty="0"/>
              <a:t>. Har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o‘quvchining</a:t>
            </a:r>
            <a:r>
              <a:rPr lang="en-US" sz="2800" dirty="0"/>
              <a:t> </a:t>
            </a:r>
            <a:r>
              <a:rPr lang="en-US" sz="2800" dirty="0" err="1"/>
              <a:t>orzu-intilishlari</a:t>
            </a:r>
            <a:r>
              <a:rPr lang="en-US" sz="2800" dirty="0"/>
              <a:t>, </a:t>
            </a:r>
            <a:r>
              <a:rPr lang="en-US" sz="2800" dirty="0" err="1"/>
              <a:t>iste’dodi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qiziqishlarini</a:t>
            </a:r>
            <a:r>
              <a:rPr lang="en-US" sz="2800" dirty="0"/>
              <a:t> </a:t>
            </a:r>
            <a:r>
              <a:rPr lang="en-US" sz="2800" dirty="0" err="1"/>
              <a:t>inobatga</a:t>
            </a:r>
            <a:r>
              <a:rPr lang="en-US" sz="2800" dirty="0"/>
              <a:t> </a:t>
            </a:r>
            <a:r>
              <a:rPr lang="en-US" sz="2800" dirty="0" err="1"/>
              <a:t>olib</a:t>
            </a:r>
            <a:r>
              <a:rPr lang="en-US" sz="2800" dirty="0"/>
              <a:t>, </a:t>
            </a:r>
            <a:r>
              <a:rPr lang="en-US" sz="2800" dirty="0" err="1"/>
              <a:t>ularga</a:t>
            </a:r>
            <a:r>
              <a:rPr lang="en-US" sz="2800" dirty="0"/>
              <a:t> </a:t>
            </a:r>
            <a:r>
              <a:rPr lang="en-US" sz="2800" dirty="0" err="1"/>
              <a:t>hayotiy</a:t>
            </a:r>
            <a:r>
              <a:rPr lang="en-US" sz="2800" dirty="0"/>
              <a:t> </a:t>
            </a:r>
            <a:r>
              <a:rPr lang="en-US" sz="2800" dirty="0" err="1"/>
              <a:t>yo‘nalish</a:t>
            </a:r>
            <a:r>
              <a:rPr lang="en-US" sz="2800" dirty="0"/>
              <a:t> </a:t>
            </a:r>
            <a:r>
              <a:rPr lang="en-US" sz="2800" dirty="0" err="1"/>
              <a:t>beradi</a:t>
            </a:r>
            <a:r>
              <a:rPr lang="en-US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9171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41BF7-2F50-468D-B089-9223F07A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99D202-6C42-471A-A0C2-3BBA5A13A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BEDDB9-B5EC-4E2E-AAA0-72E432B60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15C3BF-2DA2-4211-AC1D-46CD95A0B3D1}"/>
              </a:ext>
            </a:extLst>
          </p:cNvPr>
          <p:cNvSpPr txBox="1"/>
          <p:nvPr/>
        </p:nvSpPr>
        <p:spPr>
          <a:xfrm>
            <a:off x="3756212" y="650378"/>
            <a:ext cx="6096000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Pedagog</a:t>
            </a:r>
            <a:r>
              <a:rPr lang="en-US" sz="2800" dirty="0"/>
              <a:t> </a:t>
            </a:r>
            <a:r>
              <a:rPr lang="en-US" sz="2800" dirty="0" err="1"/>
              <a:t>o‘quvchilarni</a:t>
            </a:r>
            <a:r>
              <a:rPr lang="en-US" sz="2800" dirty="0"/>
              <a:t> </a:t>
            </a:r>
            <a:r>
              <a:rPr lang="en-US" sz="2800" dirty="0" err="1"/>
              <a:t>nafaqat</a:t>
            </a:r>
            <a:r>
              <a:rPr lang="en-US" sz="2800" dirty="0"/>
              <a:t> </a:t>
            </a:r>
            <a:r>
              <a:rPr lang="en-US" sz="2800" dirty="0" err="1"/>
              <a:t>bilim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qurollantiradi</a:t>
            </a:r>
            <a:r>
              <a:rPr lang="en-US" sz="2800" dirty="0"/>
              <a:t>, </a:t>
            </a:r>
            <a:r>
              <a:rPr lang="en-US" sz="2800" dirty="0" err="1"/>
              <a:t>balki</a:t>
            </a:r>
            <a:r>
              <a:rPr lang="en-US" sz="2800" dirty="0"/>
              <a:t> </a:t>
            </a:r>
            <a:r>
              <a:rPr lang="en-US" sz="2800" dirty="0" err="1"/>
              <a:t>ularga</a:t>
            </a:r>
            <a:r>
              <a:rPr lang="en-US" sz="2800" dirty="0"/>
              <a:t> </a:t>
            </a:r>
            <a:r>
              <a:rPr lang="en-US" sz="2800" dirty="0" err="1"/>
              <a:t>insoniy</a:t>
            </a:r>
            <a:r>
              <a:rPr lang="en-US" sz="2800" dirty="0"/>
              <a:t> </a:t>
            </a:r>
            <a:r>
              <a:rPr lang="en-US" sz="2800" dirty="0" err="1"/>
              <a:t>qadriyatlar</a:t>
            </a:r>
            <a:r>
              <a:rPr lang="en-US" sz="2800" dirty="0"/>
              <a:t>, </a:t>
            </a:r>
            <a:r>
              <a:rPr lang="en-US" sz="2800" dirty="0" err="1"/>
              <a:t>halollik</a:t>
            </a:r>
            <a:r>
              <a:rPr lang="en-US" sz="2800" dirty="0"/>
              <a:t>, </a:t>
            </a:r>
            <a:r>
              <a:rPr lang="en-US" sz="2800" dirty="0" err="1"/>
              <a:t>mehr-oqibat</a:t>
            </a:r>
            <a:r>
              <a:rPr lang="en-US" sz="2800" dirty="0"/>
              <a:t>, </a:t>
            </a:r>
            <a:r>
              <a:rPr lang="en-US" sz="2800" dirty="0" err="1"/>
              <a:t>sabr-toqat</a:t>
            </a:r>
            <a:r>
              <a:rPr lang="en-US" sz="2800" dirty="0"/>
              <a:t>, </a:t>
            </a:r>
            <a:r>
              <a:rPr lang="en-US" sz="2800" dirty="0" err="1"/>
              <a:t>vatanparvarlik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mehnatsevarlik</a:t>
            </a:r>
            <a:r>
              <a:rPr lang="en-US" sz="2800" dirty="0"/>
              <a:t> </a:t>
            </a:r>
            <a:r>
              <a:rPr lang="en-US" sz="2800" dirty="0" err="1"/>
              <a:t>fazilatlarini</a:t>
            </a:r>
            <a:r>
              <a:rPr lang="en-US" sz="2800" dirty="0"/>
              <a:t> </a:t>
            </a:r>
            <a:r>
              <a:rPr lang="en-US" sz="2800" dirty="0" err="1"/>
              <a:t>singdiradi</a:t>
            </a:r>
            <a:r>
              <a:rPr lang="en-US" sz="2800" dirty="0"/>
              <a:t>.</a:t>
            </a:r>
            <a:r>
              <a:rPr lang="en-US" sz="2800" b="1" dirty="0"/>
              <a:t> Shu </a:t>
            </a:r>
            <a:r>
              <a:rPr lang="en-US" sz="2800" b="1" dirty="0" err="1"/>
              <a:t>bois</a:t>
            </a:r>
            <a:r>
              <a:rPr lang="en-US" sz="2800" b="1" dirty="0"/>
              <a:t>, </a:t>
            </a:r>
            <a:r>
              <a:rPr lang="en-US" sz="2800" b="1" dirty="0" err="1"/>
              <a:t>tarbiyaviy</a:t>
            </a:r>
            <a:r>
              <a:rPr lang="en-US" sz="2800" b="1" dirty="0"/>
              <a:t> </a:t>
            </a:r>
            <a:r>
              <a:rPr lang="en-US" sz="2800" b="1" dirty="0" err="1"/>
              <a:t>jarayonda</a:t>
            </a:r>
            <a:r>
              <a:rPr lang="en-US" sz="2800" b="1" dirty="0"/>
              <a:t> </a:t>
            </a:r>
            <a:r>
              <a:rPr lang="en-US" sz="2800" b="1" dirty="0" err="1"/>
              <a:t>ibratli</a:t>
            </a:r>
            <a:r>
              <a:rPr lang="en-US" sz="2800" b="1" dirty="0"/>
              <a:t> </a:t>
            </a:r>
            <a:r>
              <a:rPr lang="en-US" sz="2800" b="1" dirty="0" err="1"/>
              <a:t>shaxsning</a:t>
            </a:r>
            <a:r>
              <a:rPr lang="en-US" sz="2800" b="1" dirty="0"/>
              <a:t> </a:t>
            </a:r>
            <a:r>
              <a:rPr lang="en-US" sz="2800" b="1" dirty="0" err="1"/>
              <a:t>o‘rni</a:t>
            </a:r>
            <a:r>
              <a:rPr lang="en-US" sz="2800" b="1" dirty="0"/>
              <a:t> </a:t>
            </a:r>
            <a:r>
              <a:rPr lang="en-US" sz="2800" b="1" dirty="0" err="1"/>
              <a:t>beqiyosdir</a:t>
            </a:r>
            <a:r>
              <a:rPr lang="en-US" sz="2800" b="1" dirty="0"/>
              <a:t>.</a:t>
            </a:r>
            <a:r>
              <a:rPr lang="en-US" sz="2800" dirty="0"/>
              <a:t> </a:t>
            </a:r>
            <a:r>
              <a:rPr lang="en-US" sz="2800" dirty="0" err="1"/>
              <a:t>Chunki</a:t>
            </a:r>
            <a:r>
              <a:rPr lang="en-US" sz="2800" dirty="0"/>
              <a:t> </a:t>
            </a:r>
            <a:r>
              <a:rPr lang="en-US" sz="2800" dirty="0" err="1"/>
              <a:t>ibratli</a:t>
            </a:r>
            <a:r>
              <a:rPr lang="en-US" sz="2800" dirty="0"/>
              <a:t> </a:t>
            </a:r>
            <a:r>
              <a:rPr lang="en-US" sz="2800" dirty="0" err="1"/>
              <a:t>pedagog</a:t>
            </a:r>
            <a:r>
              <a:rPr lang="en-US" sz="2800" dirty="0"/>
              <a:t> </a:t>
            </a:r>
            <a:r>
              <a:rPr lang="en-US" sz="2800" dirty="0" err="1"/>
              <a:t>o‘zining</a:t>
            </a:r>
            <a:r>
              <a:rPr lang="en-US" sz="2800" dirty="0"/>
              <a:t> </a:t>
            </a:r>
            <a:r>
              <a:rPr lang="en-US" sz="2800" dirty="0" err="1"/>
              <a:t>hayoti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o‘quvchilarga</a:t>
            </a:r>
            <a:r>
              <a:rPr lang="en-US" sz="2800" dirty="0"/>
              <a:t> “</a:t>
            </a:r>
            <a:r>
              <a:rPr lang="en-US" sz="2800" dirty="0" err="1"/>
              <a:t>so‘z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emas</a:t>
            </a:r>
            <a:r>
              <a:rPr lang="en-US" sz="2800" dirty="0"/>
              <a:t>, </a:t>
            </a:r>
            <a:r>
              <a:rPr lang="en-US" sz="2800" dirty="0" err="1"/>
              <a:t>amal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” </a:t>
            </a:r>
            <a:r>
              <a:rPr lang="en-US" sz="2800" dirty="0" err="1"/>
              <a:t>ta’lim</a:t>
            </a:r>
            <a:r>
              <a:rPr lang="en-US" sz="2800" dirty="0"/>
              <a:t> </a:t>
            </a:r>
            <a:r>
              <a:rPr lang="en-US" sz="2800" dirty="0" err="1"/>
              <a:t>beradi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7728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21FCF-1501-4D55-92C4-612459C4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809C8-1721-445B-9B77-1DBB18AD9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62E115-00A4-40C0-8C01-1839F7779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F1505B-2A10-4CF3-BFA4-62ED4E674CB1}"/>
              </a:ext>
            </a:extLst>
          </p:cNvPr>
          <p:cNvSpPr txBox="1"/>
          <p:nvPr/>
        </p:nvSpPr>
        <p:spPr>
          <a:xfrm>
            <a:off x="3801033" y="698686"/>
            <a:ext cx="5611907" cy="584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/>
              <a:t>U </a:t>
            </a:r>
            <a:r>
              <a:rPr lang="en-US" sz="2800" dirty="0" err="1"/>
              <a:t>o‘quvchilarga</a:t>
            </a:r>
            <a:r>
              <a:rPr lang="en-US" sz="2800" dirty="0"/>
              <a:t> </a:t>
            </a:r>
            <a:r>
              <a:rPr lang="en-US" sz="2800" dirty="0" err="1"/>
              <a:t>ishonch</a:t>
            </a:r>
            <a:r>
              <a:rPr lang="en-US" sz="2800" dirty="0"/>
              <a:t> </a:t>
            </a:r>
            <a:r>
              <a:rPr lang="en-US" sz="2800" dirty="0" err="1"/>
              <a:t>bag‘ishlaydi</a:t>
            </a:r>
            <a:r>
              <a:rPr lang="en-US" sz="2800" dirty="0"/>
              <a:t>, </a:t>
            </a:r>
            <a:r>
              <a:rPr lang="en-US" sz="2800" dirty="0" err="1"/>
              <a:t>ularda</a:t>
            </a:r>
            <a:r>
              <a:rPr lang="en-US" sz="2800" dirty="0"/>
              <a:t> </a:t>
            </a:r>
            <a:r>
              <a:rPr lang="en-US" sz="2800" dirty="0" err="1"/>
              <a:t>o‘z</a:t>
            </a:r>
            <a:r>
              <a:rPr lang="en-US" sz="2800" dirty="0"/>
              <a:t> </a:t>
            </a:r>
            <a:r>
              <a:rPr lang="en-US" sz="2800" dirty="0" err="1"/>
              <a:t>kuchiga</a:t>
            </a:r>
            <a:r>
              <a:rPr lang="en-US" sz="2800" dirty="0"/>
              <a:t> </a:t>
            </a:r>
            <a:r>
              <a:rPr lang="en-US" sz="2800" dirty="0" err="1"/>
              <a:t>ishonch</a:t>
            </a:r>
            <a:r>
              <a:rPr lang="en-US" sz="2800" dirty="0"/>
              <a:t>, </a:t>
            </a:r>
            <a:r>
              <a:rPr lang="en-US" sz="2800" dirty="0" err="1"/>
              <a:t>hayotda</a:t>
            </a:r>
            <a:r>
              <a:rPr lang="en-US" sz="2800" dirty="0"/>
              <a:t> </a:t>
            </a:r>
            <a:r>
              <a:rPr lang="en-US" sz="2800" dirty="0" err="1"/>
              <a:t>to‘g‘ri</a:t>
            </a:r>
            <a:r>
              <a:rPr lang="en-US" sz="2800" dirty="0"/>
              <a:t> </a:t>
            </a:r>
            <a:r>
              <a:rPr lang="en-US" sz="2800" dirty="0" err="1"/>
              <a:t>yo‘l</a:t>
            </a:r>
            <a:r>
              <a:rPr lang="en-US" sz="2800" dirty="0"/>
              <a:t> </a:t>
            </a:r>
            <a:r>
              <a:rPr lang="en-US" sz="2800" dirty="0" err="1"/>
              <a:t>tutish</a:t>
            </a:r>
            <a:r>
              <a:rPr lang="en-US" sz="2800" dirty="0"/>
              <a:t>, </a:t>
            </a:r>
            <a:r>
              <a:rPr lang="en-US" sz="2800" dirty="0" err="1"/>
              <a:t>maqsad</a:t>
            </a:r>
            <a:r>
              <a:rPr lang="en-US" sz="2800" dirty="0"/>
              <a:t> sari </a:t>
            </a:r>
            <a:r>
              <a:rPr lang="en-US" sz="2800" dirty="0" err="1"/>
              <a:t>intilish</a:t>
            </a:r>
            <a:r>
              <a:rPr lang="en-US" sz="2800" dirty="0"/>
              <a:t> </a:t>
            </a:r>
            <a:r>
              <a:rPr lang="en-US" sz="2800" dirty="0" err="1"/>
              <a:t>hissini</a:t>
            </a:r>
            <a:r>
              <a:rPr lang="en-US" sz="2800" dirty="0"/>
              <a:t> </a:t>
            </a:r>
            <a:r>
              <a:rPr lang="en-US" sz="2800" dirty="0" err="1"/>
              <a:t>uyg‘otadi</a:t>
            </a:r>
            <a:r>
              <a:rPr lang="en-US" sz="2800" dirty="0"/>
              <a:t>. </a:t>
            </a:r>
            <a:r>
              <a:rPr lang="en-US" sz="2800" dirty="0" err="1"/>
              <a:t>Bunday</a:t>
            </a:r>
            <a:r>
              <a:rPr lang="en-US" sz="2800" dirty="0"/>
              <a:t> </a:t>
            </a:r>
            <a:r>
              <a:rPr lang="en-US" sz="2800" dirty="0" err="1"/>
              <a:t>o‘qituvchilar</a:t>
            </a:r>
            <a:r>
              <a:rPr lang="en-US" sz="2800" dirty="0"/>
              <a:t> </a:t>
            </a:r>
            <a:r>
              <a:rPr lang="en-US" sz="2800" dirty="0" err="1"/>
              <a:t>nafaqat</a:t>
            </a:r>
            <a:r>
              <a:rPr lang="en-US" sz="2800" dirty="0"/>
              <a:t> </a:t>
            </a:r>
            <a:r>
              <a:rPr lang="en-US" sz="2800" dirty="0" err="1"/>
              <a:t>darsda</a:t>
            </a:r>
            <a:r>
              <a:rPr lang="en-US" sz="2800" dirty="0"/>
              <a:t>, </a:t>
            </a:r>
            <a:r>
              <a:rPr lang="en-US" sz="2800" dirty="0" err="1"/>
              <a:t>balki</a:t>
            </a:r>
            <a:r>
              <a:rPr lang="en-US" sz="2800" dirty="0"/>
              <a:t> </a:t>
            </a:r>
            <a:r>
              <a:rPr lang="en-US" sz="2800" dirty="0" err="1"/>
              <a:t>o‘quvchilar</a:t>
            </a:r>
            <a:r>
              <a:rPr lang="en-US" sz="2800" dirty="0"/>
              <a:t> </a:t>
            </a:r>
            <a:r>
              <a:rPr lang="en-US" sz="2800" dirty="0" err="1"/>
              <a:t>hayotining</a:t>
            </a:r>
            <a:r>
              <a:rPr lang="en-US" sz="2800" dirty="0"/>
              <a:t> </a:t>
            </a:r>
            <a:r>
              <a:rPr lang="en-US" sz="2800" dirty="0" err="1"/>
              <a:t>barcha</a:t>
            </a:r>
            <a:r>
              <a:rPr lang="en-US" sz="2800" dirty="0"/>
              <a:t> </a:t>
            </a:r>
            <a:r>
              <a:rPr lang="en-US" sz="2800" dirty="0" err="1"/>
              <a:t>jabhalarida</a:t>
            </a:r>
            <a:r>
              <a:rPr lang="en-US" sz="2800" dirty="0"/>
              <a:t> </a:t>
            </a:r>
            <a:r>
              <a:rPr lang="en-US" sz="2800" dirty="0" err="1"/>
              <a:t>ularning</a:t>
            </a:r>
            <a:r>
              <a:rPr lang="en-US" sz="2800" dirty="0"/>
              <a:t> </a:t>
            </a:r>
            <a:r>
              <a:rPr lang="en-US" sz="2800" dirty="0" err="1"/>
              <a:t>ustoz</a:t>
            </a:r>
            <a:r>
              <a:rPr lang="en-US" sz="2800" dirty="0"/>
              <a:t>, </a:t>
            </a:r>
            <a:r>
              <a:rPr lang="en-US" sz="2800" dirty="0" err="1"/>
              <a:t>maslahatchi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ruhlantiruvchi</a:t>
            </a:r>
            <a:r>
              <a:rPr lang="en-US" sz="2800" dirty="0"/>
              <a:t> </a:t>
            </a:r>
            <a:r>
              <a:rPr lang="en-US" sz="2800" dirty="0" err="1"/>
              <a:t>do‘sti</a:t>
            </a:r>
            <a:r>
              <a:rPr lang="en-US" sz="2800" dirty="0"/>
              <a:t> </a:t>
            </a:r>
            <a:r>
              <a:rPr lang="en-US" sz="2800" dirty="0" err="1"/>
              <a:t>sifatida</a:t>
            </a:r>
            <a:r>
              <a:rPr lang="en-US" sz="2800" dirty="0"/>
              <a:t> </a:t>
            </a:r>
            <a:r>
              <a:rPr lang="en-US" sz="2800" dirty="0" err="1"/>
              <a:t>yodda</a:t>
            </a:r>
            <a:r>
              <a:rPr lang="en-US" sz="2800" dirty="0"/>
              <a:t> </a:t>
            </a:r>
            <a:r>
              <a:rPr lang="en-US" sz="2800" dirty="0" err="1"/>
              <a:t>qoladi</a:t>
            </a:r>
            <a:r>
              <a:rPr lang="en-US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2275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0FC26-86A3-41A8-9630-38865454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BEAD60-898D-4AD2-A8A7-3DD62515E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BE5E5B-E4D8-4347-8B3E-5654A593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36077E-5A47-4E0E-827D-C0BEF5B24847}"/>
              </a:ext>
            </a:extLst>
          </p:cNvPr>
          <p:cNvSpPr txBox="1"/>
          <p:nvPr/>
        </p:nvSpPr>
        <p:spPr>
          <a:xfrm>
            <a:off x="3854823" y="1690688"/>
            <a:ext cx="5127812" cy="39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/>
              <a:t>Shu </a:t>
            </a:r>
            <a:r>
              <a:rPr lang="en-US" sz="2800" dirty="0" err="1"/>
              <a:t>sababli</a:t>
            </a:r>
            <a:r>
              <a:rPr lang="en-US" sz="2800" dirty="0"/>
              <a:t>, </a:t>
            </a:r>
            <a:r>
              <a:rPr lang="en-US" sz="2800" dirty="0" err="1"/>
              <a:t>haqiqiy</a:t>
            </a:r>
            <a:r>
              <a:rPr lang="en-US" sz="2800" dirty="0"/>
              <a:t> </a:t>
            </a:r>
            <a:r>
              <a:rPr lang="en-US" sz="2800" dirty="0" err="1"/>
              <a:t>pedagog</a:t>
            </a:r>
            <a:r>
              <a:rPr lang="en-US" sz="2800" dirty="0"/>
              <a:t> — </a:t>
            </a:r>
            <a:r>
              <a:rPr lang="en-US" sz="2800" dirty="0" err="1"/>
              <a:t>bu</a:t>
            </a:r>
            <a:r>
              <a:rPr lang="en-US" sz="2800" dirty="0"/>
              <a:t> </a:t>
            </a:r>
            <a:r>
              <a:rPr lang="en-US" sz="2800" dirty="0" err="1"/>
              <a:t>faqat</a:t>
            </a:r>
            <a:r>
              <a:rPr lang="en-US" sz="2800" dirty="0"/>
              <a:t> </a:t>
            </a:r>
            <a:r>
              <a:rPr lang="en-US" sz="2800" dirty="0" err="1"/>
              <a:t>o‘qituvchi</a:t>
            </a:r>
            <a:r>
              <a:rPr lang="en-US" sz="2800" dirty="0"/>
              <a:t> </a:t>
            </a:r>
            <a:r>
              <a:rPr lang="en-US" sz="2800" dirty="0" err="1"/>
              <a:t>emas</a:t>
            </a:r>
            <a:r>
              <a:rPr lang="en-US" sz="2800" dirty="0"/>
              <a:t>, </a:t>
            </a:r>
            <a:r>
              <a:rPr lang="en-US" sz="2800" dirty="0" err="1"/>
              <a:t>balki</a:t>
            </a:r>
            <a:r>
              <a:rPr lang="en-US" sz="2800" dirty="0"/>
              <a:t> </a:t>
            </a:r>
            <a:r>
              <a:rPr lang="en-US" sz="2800" dirty="0" err="1"/>
              <a:t>jamiyatning</a:t>
            </a:r>
            <a:r>
              <a:rPr lang="en-US" sz="2800" dirty="0"/>
              <a:t> </a:t>
            </a:r>
            <a:r>
              <a:rPr lang="en-US" sz="2800" dirty="0" err="1"/>
              <a:t>eng</a:t>
            </a:r>
            <a:r>
              <a:rPr lang="en-US" sz="2800" dirty="0"/>
              <a:t> </a:t>
            </a:r>
            <a:r>
              <a:rPr lang="en-US" sz="2800" dirty="0" err="1"/>
              <a:t>muhim</a:t>
            </a:r>
            <a:r>
              <a:rPr lang="en-US" sz="2800" dirty="0"/>
              <a:t> </a:t>
            </a:r>
            <a:r>
              <a:rPr lang="en-US" sz="2800" dirty="0" err="1"/>
              <a:t>tarbiyachisi</a:t>
            </a:r>
            <a:r>
              <a:rPr lang="en-US" sz="2800" dirty="0"/>
              <a:t>, </a:t>
            </a:r>
            <a:r>
              <a:rPr lang="en-US" sz="2800" dirty="0" err="1"/>
              <a:t>kelajak</a:t>
            </a:r>
            <a:r>
              <a:rPr lang="en-US" sz="2800" dirty="0"/>
              <a:t> </a:t>
            </a:r>
            <a:r>
              <a:rPr lang="en-US" sz="2800" dirty="0" err="1"/>
              <a:t>avlodni</a:t>
            </a:r>
            <a:r>
              <a:rPr lang="en-US" sz="2800" dirty="0"/>
              <a:t> </a:t>
            </a:r>
            <a:r>
              <a:rPr lang="en-US" sz="2800" dirty="0" err="1"/>
              <a:t>ma’naviy</a:t>
            </a:r>
            <a:r>
              <a:rPr lang="en-US" sz="2800" dirty="0"/>
              <a:t> </a:t>
            </a:r>
            <a:r>
              <a:rPr lang="en-US" sz="2800" dirty="0" err="1"/>
              <a:t>kamolot</a:t>
            </a:r>
            <a:r>
              <a:rPr lang="en-US" sz="2800" dirty="0"/>
              <a:t> sari </a:t>
            </a:r>
            <a:r>
              <a:rPr lang="en-US" sz="2800" dirty="0" err="1"/>
              <a:t>yetaklovchi</a:t>
            </a:r>
            <a:r>
              <a:rPr lang="en-US" sz="2800" dirty="0"/>
              <a:t> </a:t>
            </a:r>
            <a:r>
              <a:rPr lang="en-US" sz="2800" dirty="0" err="1"/>
              <a:t>buyuk</a:t>
            </a:r>
            <a:r>
              <a:rPr lang="en-US" sz="2800" dirty="0"/>
              <a:t> </a:t>
            </a:r>
            <a:r>
              <a:rPr lang="en-US" sz="2800" dirty="0" err="1"/>
              <a:t>shaxsdir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28926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8B9D3-FFAA-48B3-B2E8-269260CBB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8DE289-7D36-4A89-99FB-88BC172FE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AC6C4F9-A068-47B0-92A0-6D1BC2264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562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538</Words>
  <Application>Microsoft Office PowerPoint</Application>
  <PresentationFormat>Широкоэкранный</PresentationFormat>
  <Paragraphs>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3</cp:revision>
  <dcterms:created xsi:type="dcterms:W3CDTF">2025-10-18T16:54:40Z</dcterms:created>
  <dcterms:modified xsi:type="dcterms:W3CDTF">2025-11-07T04:11:33Z</dcterms:modified>
</cp:coreProperties>
</file>