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  <p:sldId id="265" r:id="rId11"/>
    <p:sldId id="267" r:id="rId12"/>
    <p:sldId id="268" r:id="rId13"/>
    <p:sldId id="266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165" autoAdjust="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8ADB37-1F77-4D7C-BE59-986B3F1C01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78375" y="1335743"/>
            <a:ext cx="9519583" cy="1640542"/>
          </a:xfrm>
        </p:spPr>
        <p:txBody>
          <a:bodyPr/>
          <a:lstStyle/>
          <a:p>
            <a:r>
              <a:rPr lang="en-US" dirty="0"/>
              <a:t>Gaz </a:t>
            </a:r>
            <a:r>
              <a:rPr lang="en-US" dirty="0" err="1"/>
              <a:t>bosimlarini</a:t>
            </a:r>
            <a:r>
              <a:rPr lang="en-US" dirty="0"/>
              <a:t> </a:t>
            </a:r>
            <a:r>
              <a:rPr lang="en-US" dirty="0" err="1"/>
              <a:t>o’lchash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B2B6743-F28D-4219-97E9-4EBEF3EFDE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39787" y="6131858"/>
            <a:ext cx="4634754" cy="376517"/>
          </a:xfrm>
        </p:spPr>
        <p:txBody>
          <a:bodyPr/>
          <a:lstStyle/>
          <a:p>
            <a:r>
              <a:rPr lang="en-US" dirty="0" err="1"/>
              <a:t>Valijonova</a:t>
            </a:r>
            <a:r>
              <a:rPr lang="en-US" dirty="0"/>
              <a:t> </a:t>
            </a:r>
            <a:r>
              <a:rPr lang="en-US" dirty="0" err="1"/>
              <a:t>shodiya</a:t>
            </a:r>
            <a:r>
              <a:rPr lang="en-US" dirty="0"/>
              <a:t>, </a:t>
            </a:r>
            <a:r>
              <a:rPr lang="en-US" dirty="0" err="1"/>
              <a:t>sayfullayeva</a:t>
            </a:r>
            <a:r>
              <a:rPr lang="en-US" dirty="0"/>
              <a:t> </a:t>
            </a:r>
            <a:r>
              <a:rPr lang="en-US" dirty="0" err="1"/>
              <a:t>sitora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92723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>
            <a:extLst>
              <a:ext uri="{FF2B5EF4-FFF2-40B4-BE49-F238E27FC236}">
                <a16:creationId xmlns:a16="http://schemas.microsoft.com/office/drawing/2014/main" id="{DC956D52-0036-4EB8-BC32-63465C1ABC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0286" y="1568824"/>
            <a:ext cx="10131428" cy="4194463"/>
          </a:xfrm>
        </p:spPr>
        <p:txBody>
          <a:bodyPr>
            <a:normAutofit/>
          </a:bodyPr>
          <a:lstStyle/>
          <a:p>
            <a:r>
              <a:rPr lang="en-US" dirty="0" err="1"/>
              <a:t>Bosim</a:t>
            </a:r>
            <a:r>
              <a:rPr lang="en-US" dirty="0"/>
              <a:t> </a:t>
            </a:r>
            <a:r>
              <a:rPr lang="en-US" dirty="0" err="1"/>
              <a:t>oʻlchash</a:t>
            </a:r>
            <a:r>
              <a:rPr lang="en-US" dirty="0"/>
              <a:t> </a:t>
            </a:r>
            <a:r>
              <a:rPr lang="en-US" dirty="0" err="1"/>
              <a:t>usullari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Suv</a:t>
            </a:r>
            <a:r>
              <a:rPr lang="en-US" dirty="0"/>
              <a:t> </a:t>
            </a:r>
            <a:r>
              <a:rPr lang="en-US" dirty="0" err="1"/>
              <a:t>ustuniga</a:t>
            </a:r>
            <a:r>
              <a:rPr lang="en-US" dirty="0"/>
              <a:t> </a:t>
            </a:r>
            <a:r>
              <a:rPr lang="en-US" dirty="0" err="1"/>
              <a:t>asoslangan</a:t>
            </a:r>
            <a:r>
              <a:rPr lang="en-US" dirty="0"/>
              <a:t> </a:t>
            </a:r>
            <a:r>
              <a:rPr lang="en-US" dirty="0" err="1"/>
              <a:t>usul</a:t>
            </a:r>
            <a:r>
              <a:rPr lang="en-US" dirty="0"/>
              <a:t> – </a:t>
            </a:r>
            <a:r>
              <a:rPr lang="en-US" dirty="0" err="1"/>
              <a:t>klassik</a:t>
            </a:r>
            <a:r>
              <a:rPr lang="en-US" dirty="0"/>
              <a:t> </a:t>
            </a:r>
            <a:r>
              <a:rPr lang="en-US" dirty="0" err="1"/>
              <a:t>usul</a:t>
            </a:r>
            <a:r>
              <a:rPr lang="en-US" dirty="0"/>
              <a:t>, </a:t>
            </a:r>
            <a:r>
              <a:rPr lang="en-US" dirty="0" err="1"/>
              <a:t>suv</a:t>
            </a:r>
            <a:r>
              <a:rPr lang="en-US" dirty="0"/>
              <a:t> </a:t>
            </a:r>
            <a:r>
              <a:rPr lang="en-US" dirty="0" err="1"/>
              <a:t>ustuni</a:t>
            </a:r>
            <a:r>
              <a:rPr lang="en-US" dirty="0"/>
              <a:t> </a:t>
            </a:r>
            <a:r>
              <a:rPr lang="en-US" dirty="0" err="1"/>
              <a:t>balandligiga</a:t>
            </a:r>
            <a:r>
              <a:rPr lang="en-US" dirty="0"/>
              <a:t> </a:t>
            </a:r>
            <a:r>
              <a:rPr lang="en-US" dirty="0" err="1"/>
              <a:t>qarab</a:t>
            </a:r>
            <a:r>
              <a:rPr lang="en-US" dirty="0"/>
              <a:t> </a:t>
            </a:r>
            <a:r>
              <a:rPr lang="en-US" dirty="0" err="1"/>
              <a:t>bosim</a:t>
            </a:r>
            <a:r>
              <a:rPr lang="en-US" dirty="0"/>
              <a:t> </a:t>
            </a:r>
            <a:r>
              <a:rPr lang="en-US" dirty="0" err="1"/>
              <a:t>aniqlanadi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usul</a:t>
            </a:r>
            <a:r>
              <a:rPr lang="en-US" dirty="0"/>
              <a:t> – </a:t>
            </a:r>
            <a:r>
              <a:rPr lang="en-US" dirty="0" err="1"/>
              <a:t>sensorlar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raqamli</a:t>
            </a:r>
            <a:r>
              <a:rPr lang="en-US" dirty="0"/>
              <a:t> </a:t>
            </a:r>
            <a:r>
              <a:rPr lang="en-US" dirty="0" err="1"/>
              <a:t>koʻrsatkich</a:t>
            </a:r>
            <a:r>
              <a:rPr lang="en-US" dirty="0"/>
              <a:t> </a:t>
            </a:r>
            <a:r>
              <a:rPr lang="en-US" dirty="0" err="1"/>
              <a:t>olinadi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Sensorli</a:t>
            </a:r>
            <a:r>
              <a:rPr lang="en-US" dirty="0"/>
              <a:t> </a:t>
            </a:r>
            <a:r>
              <a:rPr lang="en-US" dirty="0" err="1"/>
              <a:t>tizimlar</a:t>
            </a:r>
            <a:r>
              <a:rPr lang="en-US" dirty="0"/>
              <a:t> – </a:t>
            </a:r>
            <a:r>
              <a:rPr lang="en-US" dirty="0" err="1"/>
              <a:t>avtomatlashtirilgan</a:t>
            </a:r>
            <a:r>
              <a:rPr lang="en-US" dirty="0"/>
              <a:t> </a:t>
            </a:r>
            <a:r>
              <a:rPr lang="en-US" dirty="0" err="1"/>
              <a:t>tizimlarda</a:t>
            </a:r>
            <a:r>
              <a:rPr lang="en-US" dirty="0"/>
              <a:t> real </a:t>
            </a:r>
            <a:r>
              <a:rPr lang="en-US" dirty="0" err="1"/>
              <a:t>vaqtli</a:t>
            </a:r>
            <a:r>
              <a:rPr lang="en-US" dirty="0"/>
              <a:t> monitoring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ishlatiladi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8269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E294B2-7D85-41A0-B9E8-5004B7C5B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2"/>
            <a:ext cx="10131427" cy="1183340"/>
          </a:xfrm>
        </p:spPr>
        <p:txBody>
          <a:bodyPr/>
          <a:lstStyle/>
          <a:p>
            <a:r>
              <a:rPr lang="en-US" dirty="0"/>
              <a:t>Gaz </a:t>
            </a:r>
            <a:r>
              <a:rPr lang="en-US" dirty="0" err="1"/>
              <a:t>bosimini</a:t>
            </a:r>
            <a:r>
              <a:rPr lang="en-US" dirty="0"/>
              <a:t> </a:t>
            </a:r>
            <a:r>
              <a:rPr lang="en-US" dirty="0" err="1"/>
              <a:t>o’lchab</a:t>
            </a:r>
            <a:r>
              <a:rPr lang="en-US" dirty="0"/>
              <a:t> </a:t>
            </a:r>
            <a:r>
              <a:rPr lang="en-US" dirty="0" err="1"/>
              <a:t>nazorat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</a:t>
            </a:r>
            <a:r>
              <a:rPr lang="en-US" dirty="0" err="1"/>
              <a:t>bizga</a:t>
            </a:r>
            <a:r>
              <a:rPr lang="en-US" dirty="0"/>
              <a:t> </a:t>
            </a:r>
            <a:r>
              <a:rPr lang="en-US" dirty="0" err="1"/>
              <a:t>nega</a:t>
            </a:r>
            <a:r>
              <a:rPr lang="en-US" dirty="0"/>
              <a:t> </a:t>
            </a:r>
            <a:r>
              <a:rPr lang="en-US" dirty="0" err="1"/>
              <a:t>kerak</a:t>
            </a:r>
            <a:r>
              <a:rPr lang="en-US" dirty="0"/>
              <a:t>?</a:t>
            </a: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89A46D7-EA93-487A-BA46-C201104334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2384613"/>
            <a:ext cx="10131428" cy="340658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 1 </a:t>
            </a:r>
            <a:r>
              <a:rPr lang="en-US" dirty="0" err="1"/>
              <a:t>Xavfsizlikni</a:t>
            </a:r>
            <a:r>
              <a:rPr lang="en-US" dirty="0"/>
              <a:t> </a:t>
            </a:r>
            <a:r>
              <a:rPr lang="en-US" dirty="0" err="1"/>
              <a:t>ta'minlash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</a:p>
          <a:p>
            <a:r>
              <a:rPr lang="en-US" dirty="0"/>
              <a:t>Gaz </a:t>
            </a:r>
            <a:r>
              <a:rPr lang="en-US" dirty="0" err="1"/>
              <a:t>bosimi</a:t>
            </a:r>
            <a:r>
              <a:rPr lang="en-US" dirty="0"/>
              <a:t> </a:t>
            </a:r>
            <a:r>
              <a:rPr lang="en-US" dirty="0" err="1"/>
              <a:t>haddan</a:t>
            </a:r>
            <a:r>
              <a:rPr lang="en-US" dirty="0"/>
              <a:t> </a:t>
            </a:r>
            <a:r>
              <a:rPr lang="en-US" dirty="0" err="1"/>
              <a:t>ortsa</a:t>
            </a:r>
            <a:r>
              <a:rPr lang="en-US" dirty="0"/>
              <a:t>, </a:t>
            </a:r>
            <a:r>
              <a:rPr lang="en-US" dirty="0" err="1"/>
              <a:t>portlash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yong‘in</a:t>
            </a:r>
            <a:r>
              <a:rPr lang="en-US" dirty="0"/>
              <a:t> </a:t>
            </a:r>
            <a:r>
              <a:rPr lang="en-US" dirty="0" err="1"/>
              <a:t>xavfi</a:t>
            </a:r>
            <a:r>
              <a:rPr lang="en-US" dirty="0"/>
              <a:t> </a:t>
            </a:r>
            <a:r>
              <a:rPr lang="en-US" dirty="0" err="1"/>
              <a:t>tug‘iladi</a:t>
            </a:r>
            <a:r>
              <a:rPr lang="en-US" dirty="0"/>
              <a:t>.</a:t>
            </a:r>
          </a:p>
          <a:p>
            <a:r>
              <a:rPr lang="en-US" dirty="0"/>
              <a:t>Past </a:t>
            </a:r>
            <a:r>
              <a:rPr lang="en-US" dirty="0" err="1"/>
              <a:t>bosim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tizimning</a:t>
            </a:r>
            <a:r>
              <a:rPr lang="en-US" dirty="0"/>
              <a:t> </a:t>
            </a:r>
            <a:r>
              <a:rPr lang="en-US" dirty="0" err="1"/>
              <a:t>ishlamasligiga</a:t>
            </a:r>
            <a:r>
              <a:rPr lang="en-US" dirty="0"/>
              <a:t> </a:t>
            </a:r>
            <a:r>
              <a:rPr lang="en-US" dirty="0" err="1"/>
              <a:t>olib</a:t>
            </a:r>
            <a:r>
              <a:rPr lang="en-US" dirty="0"/>
              <a:t> </a:t>
            </a:r>
            <a:r>
              <a:rPr lang="en-US" dirty="0" err="1"/>
              <a:t>keladi</a:t>
            </a:r>
            <a:r>
              <a:rPr lang="en-US" dirty="0"/>
              <a:t>.</a:t>
            </a:r>
          </a:p>
          <a:p>
            <a:r>
              <a:rPr lang="en-US" dirty="0" err="1"/>
              <a:t>Ayniqsa</a:t>
            </a:r>
            <a:r>
              <a:rPr lang="en-US" dirty="0"/>
              <a:t> </a:t>
            </a:r>
            <a:r>
              <a:rPr lang="en-US" dirty="0" err="1"/>
              <a:t>sanoat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uy</a:t>
            </a:r>
            <a:r>
              <a:rPr lang="en-US" dirty="0"/>
              <a:t> </a:t>
            </a:r>
            <a:r>
              <a:rPr lang="en-US" dirty="0" err="1"/>
              <a:t>jihozlarida</a:t>
            </a:r>
            <a:r>
              <a:rPr lang="en-US" dirty="0"/>
              <a:t> </a:t>
            </a:r>
            <a:r>
              <a:rPr lang="en-US" dirty="0" err="1"/>
              <a:t>doimiy</a:t>
            </a:r>
            <a:r>
              <a:rPr lang="en-US" dirty="0"/>
              <a:t> </a:t>
            </a:r>
            <a:r>
              <a:rPr lang="en-US" dirty="0" err="1"/>
              <a:t>nazorat</a:t>
            </a:r>
            <a:r>
              <a:rPr lang="en-US" dirty="0"/>
              <a:t> </a:t>
            </a:r>
            <a:r>
              <a:rPr lang="en-US" dirty="0" err="1"/>
              <a:t>xavfning</a:t>
            </a:r>
            <a:r>
              <a:rPr lang="en-US" dirty="0"/>
              <a:t> </a:t>
            </a:r>
            <a:r>
              <a:rPr lang="en-US" dirty="0" err="1"/>
              <a:t>oldini</a:t>
            </a:r>
            <a:r>
              <a:rPr lang="en-US" dirty="0"/>
              <a:t> </a:t>
            </a:r>
            <a:r>
              <a:rPr lang="en-US" dirty="0" err="1"/>
              <a:t>oladi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2. </a:t>
            </a:r>
            <a:r>
              <a:rPr lang="en-US" dirty="0" err="1"/>
              <a:t>Uskunalar</a:t>
            </a:r>
            <a:r>
              <a:rPr lang="en-US" dirty="0"/>
              <a:t> </a:t>
            </a:r>
            <a:r>
              <a:rPr lang="en-US" dirty="0" err="1"/>
              <a:t>samarali</a:t>
            </a:r>
            <a:r>
              <a:rPr lang="en-US" dirty="0"/>
              <a:t> </a:t>
            </a:r>
            <a:r>
              <a:rPr lang="en-US" dirty="0" err="1"/>
              <a:t>ishlashi</a:t>
            </a:r>
            <a:r>
              <a:rPr lang="en-US" dirty="0"/>
              <a:t> </a:t>
            </a:r>
            <a:r>
              <a:rPr lang="en-US" dirty="0" err="1"/>
              <a:t>uchun</a:t>
            </a:r>
            <a:endParaRPr lang="en-US" dirty="0"/>
          </a:p>
          <a:p>
            <a:r>
              <a:rPr lang="en-US" dirty="0"/>
              <a:t>Gaz </a:t>
            </a:r>
            <a:r>
              <a:rPr lang="en-US" dirty="0" err="1"/>
              <a:t>bosimi</a:t>
            </a:r>
            <a:r>
              <a:rPr lang="en-US" dirty="0"/>
              <a:t> </a:t>
            </a:r>
            <a:r>
              <a:rPr lang="en-US" dirty="0" err="1"/>
              <a:t>belgilangan</a:t>
            </a:r>
            <a:r>
              <a:rPr lang="en-US" dirty="0"/>
              <a:t> </a:t>
            </a:r>
            <a:r>
              <a:rPr lang="en-US" dirty="0" err="1"/>
              <a:t>me’yorda</a:t>
            </a:r>
            <a:r>
              <a:rPr lang="en-US" dirty="0"/>
              <a:t> </a:t>
            </a:r>
            <a:r>
              <a:rPr lang="en-US" dirty="0" err="1"/>
              <a:t>bo‘lsa</a:t>
            </a:r>
            <a:r>
              <a:rPr lang="en-US" dirty="0"/>
              <a:t>, </a:t>
            </a:r>
            <a:r>
              <a:rPr lang="en-US" dirty="0" err="1"/>
              <a:t>qurilmalar</a:t>
            </a:r>
            <a:r>
              <a:rPr lang="en-US" dirty="0"/>
              <a:t> </a:t>
            </a:r>
            <a:r>
              <a:rPr lang="en-US" dirty="0" err="1"/>
              <a:t>to‘g‘ri</a:t>
            </a:r>
            <a:r>
              <a:rPr lang="en-US" dirty="0"/>
              <a:t> </a:t>
            </a:r>
            <a:r>
              <a:rPr lang="en-US" dirty="0" err="1"/>
              <a:t>ishlaydi</a:t>
            </a:r>
            <a:r>
              <a:rPr lang="en-US" dirty="0"/>
              <a:t>.</a:t>
            </a:r>
          </a:p>
          <a:p>
            <a:r>
              <a:rPr lang="en-US" dirty="0" err="1"/>
              <a:t>Isitish</a:t>
            </a:r>
            <a:r>
              <a:rPr lang="en-US" dirty="0"/>
              <a:t> </a:t>
            </a:r>
            <a:r>
              <a:rPr lang="en-US" dirty="0" err="1"/>
              <a:t>tizimlari</a:t>
            </a:r>
            <a:r>
              <a:rPr lang="en-US" dirty="0"/>
              <a:t>, </a:t>
            </a:r>
            <a:r>
              <a:rPr lang="en-US" dirty="0" err="1"/>
              <a:t>gaz</a:t>
            </a:r>
            <a:r>
              <a:rPr lang="en-US" dirty="0"/>
              <a:t> </a:t>
            </a:r>
            <a:r>
              <a:rPr lang="en-US" dirty="0" err="1"/>
              <a:t>plitalari</a:t>
            </a:r>
            <a:r>
              <a:rPr lang="en-US" dirty="0"/>
              <a:t>, </a:t>
            </a:r>
            <a:r>
              <a:rPr lang="en-US" dirty="0" err="1"/>
              <a:t>dvigatellar</a:t>
            </a:r>
            <a:r>
              <a:rPr lang="en-US" dirty="0"/>
              <a:t> </a:t>
            </a:r>
            <a:r>
              <a:rPr lang="en-US" dirty="0" err="1"/>
              <a:t>kerakli</a:t>
            </a:r>
            <a:r>
              <a:rPr lang="en-US" dirty="0"/>
              <a:t> </a:t>
            </a:r>
            <a:r>
              <a:rPr lang="en-US" dirty="0" err="1"/>
              <a:t>bosimda</a:t>
            </a:r>
            <a:r>
              <a:rPr lang="en-US" dirty="0"/>
              <a:t> </a:t>
            </a:r>
            <a:r>
              <a:rPr lang="en-US" dirty="0" err="1"/>
              <a:t>ishlashi</a:t>
            </a:r>
            <a:r>
              <a:rPr lang="en-US" dirty="0"/>
              <a:t> </a:t>
            </a:r>
            <a:r>
              <a:rPr lang="en-US" dirty="0" err="1"/>
              <a:t>lozim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7043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>
            <a:extLst>
              <a:ext uri="{FF2B5EF4-FFF2-40B4-BE49-F238E27FC236}">
                <a16:creationId xmlns:a16="http://schemas.microsoft.com/office/drawing/2014/main" id="{743DBD2F-8053-42B5-8A79-1BA5FD7CAE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2679" y="1254032"/>
            <a:ext cx="7441956" cy="4510274"/>
          </a:xfrm>
        </p:spPr>
      </p:pic>
    </p:spTree>
    <p:extLst>
      <p:ext uri="{BB962C8B-B14F-4D97-AF65-F5344CB8AC3E}">
        <p14:creationId xmlns:p14="http://schemas.microsoft.com/office/powerpoint/2010/main" val="9352787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4342AC82-EDDB-4DDE-AD1B-D416E990B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4616823"/>
          </a:xfrm>
        </p:spPr>
        <p:txBody>
          <a:bodyPr>
            <a:normAutofit/>
          </a:bodyPr>
          <a:lstStyle/>
          <a:p>
            <a:r>
              <a:rPr lang="en-US" sz="2400" dirty="0" err="1"/>
              <a:t>Xavfsizlik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ehtiyot</a:t>
            </a:r>
            <a:r>
              <a:rPr lang="en-US" sz="2400" dirty="0"/>
              <a:t> </a:t>
            </a:r>
            <a:r>
              <a:rPr lang="en-US" sz="2400" dirty="0" err="1"/>
              <a:t>choralari</a:t>
            </a:r>
            <a:br>
              <a:rPr lang="en-US" sz="2400" dirty="0"/>
            </a:br>
            <a:br>
              <a:rPr lang="en-US" sz="2400" dirty="0"/>
            </a:br>
            <a:r>
              <a:rPr lang="en-US" sz="2400" dirty="0" err="1"/>
              <a:t>Asboblar</a:t>
            </a:r>
            <a:r>
              <a:rPr lang="en-US" sz="2400" dirty="0"/>
              <a:t> </a:t>
            </a:r>
            <a:r>
              <a:rPr lang="en-US" sz="2400" dirty="0" err="1"/>
              <a:t>nosoz</a:t>
            </a:r>
            <a:r>
              <a:rPr lang="en-US" sz="2400" dirty="0"/>
              <a:t> </a:t>
            </a:r>
            <a:r>
              <a:rPr lang="en-US" sz="2400" dirty="0" err="1"/>
              <a:t>bo‘lmasligi</a:t>
            </a:r>
            <a:r>
              <a:rPr lang="en-US" sz="2400" dirty="0"/>
              <a:t> </a:t>
            </a:r>
            <a:r>
              <a:rPr lang="en-US" sz="2400" dirty="0" err="1"/>
              <a:t>kerak</a:t>
            </a:r>
            <a:r>
              <a:rPr lang="en-US" sz="2400" dirty="0"/>
              <a:t>, </a:t>
            </a:r>
            <a:r>
              <a:rPr lang="en-US" sz="2400" dirty="0" err="1"/>
              <a:t>oldindan</a:t>
            </a:r>
            <a:r>
              <a:rPr lang="en-US" sz="2400" dirty="0"/>
              <a:t> </a:t>
            </a:r>
            <a:r>
              <a:rPr lang="en-US" sz="2400" dirty="0" err="1"/>
              <a:t>tekshirib</a:t>
            </a:r>
            <a:r>
              <a:rPr lang="en-US" sz="2400" dirty="0"/>
              <a:t> </a:t>
            </a:r>
            <a:r>
              <a:rPr lang="en-US" sz="2400" dirty="0" err="1"/>
              <a:t>olish</a:t>
            </a:r>
            <a:r>
              <a:rPr lang="en-US" sz="2400" dirty="0"/>
              <a:t> </a:t>
            </a:r>
            <a:r>
              <a:rPr lang="en-US" sz="2400" dirty="0" err="1"/>
              <a:t>zarur</a:t>
            </a:r>
            <a:r>
              <a:rPr lang="en-US" sz="2400" dirty="0"/>
              <a:t>.</a:t>
            </a:r>
            <a:br>
              <a:rPr lang="en-US" sz="2400" dirty="0"/>
            </a:br>
            <a:br>
              <a:rPr lang="en-US" sz="2400" dirty="0"/>
            </a:br>
            <a:r>
              <a:rPr lang="en-US" sz="2400" dirty="0" err="1"/>
              <a:t>Yuqori</a:t>
            </a:r>
            <a:r>
              <a:rPr lang="en-US" sz="2400" dirty="0"/>
              <a:t> </a:t>
            </a:r>
            <a:r>
              <a:rPr lang="en-US" sz="2400" dirty="0" err="1"/>
              <a:t>bosimli</a:t>
            </a:r>
            <a:r>
              <a:rPr lang="en-US" sz="2400" dirty="0"/>
              <a:t> </a:t>
            </a:r>
            <a:r>
              <a:rPr lang="en-US" sz="2400" dirty="0" err="1"/>
              <a:t>gaz</a:t>
            </a:r>
            <a:r>
              <a:rPr lang="en-US" sz="2400" dirty="0"/>
              <a:t>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ishlaganda</a:t>
            </a:r>
            <a:r>
              <a:rPr lang="en-US" sz="2400" dirty="0"/>
              <a:t> </a:t>
            </a:r>
            <a:r>
              <a:rPr lang="en-US" sz="2400" dirty="0" err="1"/>
              <a:t>himoya</a:t>
            </a:r>
            <a:r>
              <a:rPr lang="en-US" sz="2400" dirty="0"/>
              <a:t> </a:t>
            </a:r>
            <a:r>
              <a:rPr lang="en-US" sz="2400" dirty="0" err="1"/>
              <a:t>vositalaridan</a:t>
            </a:r>
            <a:r>
              <a:rPr lang="en-US" sz="2400" dirty="0"/>
              <a:t> </a:t>
            </a:r>
            <a:r>
              <a:rPr lang="en-US" sz="2400" dirty="0" err="1"/>
              <a:t>foydalanish</a:t>
            </a:r>
            <a:r>
              <a:rPr lang="en-US" sz="2400" dirty="0"/>
              <a:t> </a:t>
            </a:r>
            <a:r>
              <a:rPr lang="en-US" sz="2400" dirty="0" err="1"/>
              <a:t>kerak</a:t>
            </a:r>
            <a:r>
              <a:rPr lang="en-US" sz="2400" dirty="0"/>
              <a:t>.</a:t>
            </a:r>
            <a:br>
              <a:rPr lang="en-US" sz="2400" dirty="0"/>
            </a:br>
            <a:br>
              <a:rPr lang="en-US" sz="2400" dirty="0"/>
            </a:br>
            <a:r>
              <a:rPr lang="en-US" sz="2400" dirty="0" err="1"/>
              <a:t>Asboblar</a:t>
            </a:r>
            <a:r>
              <a:rPr lang="en-US" sz="2400" dirty="0"/>
              <a:t>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ishlashda</a:t>
            </a:r>
            <a:r>
              <a:rPr lang="en-US" sz="2400" dirty="0"/>
              <a:t> </a:t>
            </a:r>
            <a:r>
              <a:rPr lang="en-US" sz="2400" dirty="0" err="1"/>
              <a:t>ishlab</a:t>
            </a:r>
            <a:r>
              <a:rPr lang="en-US" sz="2400" dirty="0"/>
              <a:t> </a:t>
            </a:r>
            <a:r>
              <a:rPr lang="en-US" sz="2400" dirty="0" err="1"/>
              <a:t>chiqaruvchi</a:t>
            </a:r>
            <a:r>
              <a:rPr lang="en-US" sz="2400" dirty="0"/>
              <a:t> </a:t>
            </a:r>
            <a:r>
              <a:rPr lang="en-US" sz="2400" dirty="0" err="1"/>
              <a:t>ko‘rsatmalariga</a:t>
            </a:r>
            <a:r>
              <a:rPr lang="en-US" sz="2400" dirty="0"/>
              <a:t> </a:t>
            </a:r>
            <a:r>
              <a:rPr lang="en-US" sz="2400" dirty="0" err="1"/>
              <a:t>amal</a:t>
            </a:r>
            <a:r>
              <a:rPr lang="en-US" sz="2400" dirty="0"/>
              <a:t> </a:t>
            </a:r>
            <a:r>
              <a:rPr lang="en-US" sz="2400" dirty="0" err="1"/>
              <a:t>qilish</a:t>
            </a:r>
            <a:r>
              <a:rPr lang="en-US" sz="2400" dirty="0"/>
              <a:t> </a:t>
            </a:r>
            <a:r>
              <a:rPr lang="en-US" sz="2400" dirty="0" err="1"/>
              <a:t>muhim</a:t>
            </a:r>
            <a:r>
              <a:rPr lang="en-US" sz="240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741821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3047DD1-4208-49AF-B813-F8641143681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8568" r="28568"/>
          <a:stretch>
            <a:fillRect/>
          </a:stretch>
        </p:blipFill>
        <p:spPr>
          <a:xfrm>
            <a:off x="7536252" y="582707"/>
            <a:ext cx="3741347" cy="5545218"/>
          </a:xfrm>
        </p:spPr>
      </p:pic>
      <p:sp>
        <p:nvSpPr>
          <p:cNvPr id="11" name="Текст 10">
            <a:extLst>
              <a:ext uri="{FF2B5EF4-FFF2-40B4-BE49-F238E27FC236}">
                <a16:creationId xmlns:a16="http://schemas.microsoft.com/office/drawing/2014/main" id="{CF272D70-E0AA-4080-8AAB-1BEB69AED0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2706" y="1069316"/>
            <a:ext cx="6164653" cy="4572000"/>
          </a:xfrm>
        </p:spPr>
        <p:txBody>
          <a:bodyPr>
            <a:normAutofit/>
          </a:bodyPr>
          <a:lstStyle/>
          <a:p>
            <a:r>
              <a:rPr lang="en-US" dirty="0" err="1"/>
              <a:t>Texnologik</a:t>
            </a:r>
            <a:r>
              <a:rPr lang="en-US" dirty="0"/>
              <a:t> </a:t>
            </a:r>
            <a:r>
              <a:rPr lang="en-US" dirty="0" err="1"/>
              <a:t>jarayonlar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muhim</a:t>
            </a:r>
            <a:endParaRPr lang="en-US" dirty="0"/>
          </a:p>
          <a:p>
            <a:r>
              <a:rPr lang="en-US" dirty="0" err="1"/>
              <a:t>Kimyo</a:t>
            </a:r>
            <a:r>
              <a:rPr lang="en-US" dirty="0"/>
              <a:t> </a:t>
            </a:r>
            <a:r>
              <a:rPr lang="en-US" dirty="0" err="1"/>
              <a:t>sanoatida</a:t>
            </a:r>
            <a:r>
              <a:rPr lang="en-US" dirty="0"/>
              <a:t>, </a:t>
            </a:r>
            <a:r>
              <a:rPr lang="en-US" dirty="0" err="1"/>
              <a:t>gaz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ishlov</a:t>
            </a:r>
            <a:r>
              <a:rPr lang="en-US" dirty="0"/>
              <a:t> </a:t>
            </a:r>
            <a:r>
              <a:rPr lang="en-US" dirty="0" err="1"/>
              <a:t>beruvchi</a:t>
            </a:r>
            <a:r>
              <a:rPr lang="en-US" dirty="0"/>
              <a:t> </a:t>
            </a:r>
            <a:r>
              <a:rPr lang="en-US" dirty="0" err="1"/>
              <a:t>tizimlarda</a:t>
            </a:r>
            <a:r>
              <a:rPr lang="en-US" dirty="0"/>
              <a:t> </a:t>
            </a:r>
            <a:r>
              <a:rPr lang="en-US" dirty="0" err="1"/>
              <a:t>aniq</a:t>
            </a:r>
            <a:r>
              <a:rPr lang="en-US" dirty="0"/>
              <a:t> </a:t>
            </a:r>
            <a:r>
              <a:rPr lang="en-US" dirty="0" err="1"/>
              <a:t>bosim</a:t>
            </a:r>
            <a:r>
              <a:rPr lang="en-US" dirty="0"/>
              <a:t> </a:t>
            </a:r>
            <a:r>
              <a:rPr lang="en-US" dirty="0" err="1"/>
              <a:t>juda</a:t>
            </a:r>
            <a:r>
              <a:rPr lang="en-US" dirty="0"/>
              <a:t> </a:t>
            </a:r>
            <a:r>
              <a:rPr lang="en-US" dirty="0" err="1"/>
              <a:t>kerak</a:t>
            </a:r>
            <a:r>
              <a:rPr lang="en-US" dirty="0"/>
              <a:t>.</a:t>
            </a:r>
          </a:p>
          <a:p>
            <a:r>
              <a:rPr lang="en-US" dirty="0" err="1"/>
              <a:t>Bosimdagi</a:t>
            </a:r>
            <a:r>
              <a:rPr lang="en-US" dirty="0"/>
              <a:t> </a:t>
            </a:r>
            <a:r>
              <a:rPr lang="en-US" dirty="0" err="1"/>
              <a:t>kichik</a:t>
            </a:r>
            <a:r>
              <a:rPr lang="en-US" dirty="0"/>
              <a:t> </a:t>
            </a:r>
            <a:r>
              <a:rPr lang="en-US" dirty="0" err="1"/>
              <a:t>o‘zgarish</a:t>
            </a:r>
            <a:r>
              <a:rPr lang="en-US" dirty="0"/>
              <a:t> ham </a:t>
            </a:r>
            <a:r>
              <a:rPr lang="en-US" dirty="0" err="1"/>
              <a:t>mahsulot</a:t>
            </a:r>
            <a:r>
              <a:rPr lang="en-US" dirty="0"/>
              <a:t> </a:t>
            </a:r>
            <a:r>
              <a:rPr lang="en-US" dirty="0" err="1"/>
              <a:t>sifatiga</a:t>
            </a:r>
            <a:r>
              <a:rPr lang="en-US" dirty="0"/>
              <a:t> </a:t>
            </a:r>
            <a:r>
              <a:rPr lang="en-US" dirty="0" err="1"/>
              <a:t>ta’sir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.</a:t>
            </a:r>
          </a:p>
          <a:p>
            <a:r>
              <a:rPr lang="en-US" dirty="0" err="1"/>
              <a:t>Nosozliklarni</a:t>
            </a:r>
            <a:r>
              <a:rPr lang="en-US" dirty="0"/>
              <a:t> </a:t>
            </a:r>
            <a:r>
              <a:rPr lang="en-US" dirty="0" err="1"/>
              <a:t>erta</a:t>
            </a:r>
            <a:r>
              <a:rPr lang="en-US" dirty="0"/>
              <a:t> </a:t>
            </a:r>
            <a:r>
              <a:rPr lang="en-US" dirty="0" err="1"/>
              <a:t>aniqlash</a:t>
            </a:r>
            <a:r>
              <a:rPr lang="en-US" dirty="0"/>
              <a:t> </a:t>
            </a:r>
            <a:r>
              <a:rPr lang="en-US" dirty="0" err="1"/>
              <a:t>imkonini</a:t>
            </a:r>
            <a:r>
              <a:rPr lang="en-US" dirty="0"/>
              <a:t> </a:t>
            </a:r>
            <a:r>
              <a:rPr lang="en-US" dirty="0" err="1"/>
              <a:t>beradi</a:t>
            </a:r>
            <a:endParaRPr lang="en-US" dirty="0"/>
          </a:p>
          <a:p>
            <a:r>
              <a:rPr lang="en-US" dirty="0"/>
              <a:t>Agar </a:t>
            </a:r>
            <a:r>
              <a:rPr lang="en-US" dirty="0" err="1"/>
              <a:t>bosim</a:t>
            </a:r>
            <a:r>
              <a:rPr lang="en-US" dirty="0"/>
              <a:t> </a:t>
            </a:r>
            <a:r>
              <a:rPr lang="en-US" dirty="0" err="1"/>
              <a:t>odatdagidan</a:t>
            </a:r>
            <a:r>
              <a:rPr lang="en-US" dirty="0"/>
              <a:t> </a:t>
            </a:r>
            <a:r>
              <a:rPr lang="en-US" dirty="0" err="1"/>
              <a:t>farq</a:t>
            </a:r>
            <a:r>
              <a:rPr lang="en-US" dirty="0"/>
              <a:t> </a:t>
            </a:r>
            <a:r>
              <a:rPr lang="en-US" dirty="0" err="1"/>
              <a:t>qilsa</a:t>
            </a:r>
            <a:r>
              <a:rPr lang="en-US" dirty="0"/>
              <a:t>, </a:t>
            </a:r>
            <a:r>
              <a:rPr lang="en-US" dirty="0" err="1"/>
              <a:t>tizimda</a:t>
            </a:r>
            <a:r>
              <a:rPr lang="en-US" dirty="0"/>
              <a:t> </a:t>
            </a:r>
            <a:r>
              <a:rPr lang="en-US" dirty="0" err="1"/>
              <a:t>muammo</a:t>
            </a:r>
            <a:r>
              <a:rPr lang="en-US" dirty="0"/>
              <a:t> </a:t>
            </a:r>
            <a:r>
              <a:rPr lang="en-US" dirty="0" err="1"/>
              <a:t>bor</a:t>
            </a:r>
            <a:r>
              <a:rPr lang="en-US" dirty="0"/>
              <a:t> </a:t>
            </a:r>
            <a:r>
              <a:rPr lang="en-US" dirty="0" err="1"/>
              <a:t>degani</a:t>
            </a:r>
            <a:r>
              <a:rPr lang="en-US" dirty="0"/>
              <a:t>.</a:t>
            </a:r>
          </a:p>
          <a:p>
            <a:r>
              <a:rPr lang="en-US" dirty="0"/>
              <a:t>Bu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avariya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shikastlanishdan</a:t>
            </a:r>
            <a:r>
              <a:rPr lang="en-US" dirty="0"/>
              <a:t> </a:t>
            </a:r>
            <a:r>
              <a:rPr lang="en-US" dirty="0" err="1"/>
              <a:t>oldin</a:t>
            </a:r>
            <a:r>
              <a:rPr lang="en-US" dirty="0"/>
              <a:t> </a:t>
            </a:r>
            <a:r>
              <a:rPr lang="en-US" dirty="0" err="1"/>
              <a:t>choralar</a:t>
            </a:r>
            <a:r>
              <a:rPr lang="en-US" dirty="0"/>
              <a:t> </a:t>
            </a:r>
            <a:r>
              <a:rPr lang="en-US" dirty="0" err="1"/>
              <a:t>ko‘rish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79529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5D9819C-7CD2-4E07-B928-A7183A917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5777" y="573741"/>
            <a:ext cx="10131427" cy="2752165"/>
          </a:xfrm>
        </p:spPr>
        <p:txBody>
          <a:bodyPr>
            <a:normAutofit/>
          </a:bodyPr>
          <a:lstStyle/>
          <a:p>
            <a:r>
              <a:rPr lang="en-US" sz="2400" dirty="0" err="1"/>
              <a:t>Amaliy</a:t>
            </a:r>
            <a:r>
              <a:rPr lang="en-US" sz="2400" dirty="0"/>
              <a:t> </a:t>
            </a:r>
            <a:r>
              <a:rPr lang="en-US" sz="2400" dirty="0" err="1"/>
              <a:t>qo‘llanish</a:t>
            </a:r>
            <a:r>
              <a:rPr lang="en-US" sz="2400" dirty="0"/>
              <a:t> </a:t>
            </a:r>
            <a:r>
              <a:rPr lang="en-US" sz="2400" dirty="0" err="1"/>
              <a:t>sohalari</a:t>
            </a:r>
            <a:r>
              <a:rPr lang="en-US" sz="2400" dirty="0"/>
              <a:t>:</a:t>
            </a:r>
            <a:br>
              <a:rPr lang="en-US" sz="2400" dirty="0"/>
            </a:br>
            <a:r>
              <a:rPr lang="en-US" sz="2400" dirty="0" err="1"/>
              <a:t>Sanoat</a:t>
            </a:r>
            <a:r>
              <a:rPr lang="en-US" sz="2400" dirty="0"/>
              <a:t> – </a:t>
            </a:r>
            <a:r>
              <a:rPr lang="en-US" sz="2400" dirty="0" err="1"/>
              <a:t>quvurlar</a:t>
            </a:r>
            <a:r>
              <a:rPr lang="en-US" sz="2400" dirty="0"/>
              <a:t>, </a:t>
            </a:r>
            <a:r>
              <a:rPr lang="en-US" sz="2400" dirty="0" err="1"/>
              <a:t>bosimli</a:t>
            </a:r>
            <a:r>
              <a:rPr lang="en-US" sz="2400" dirty="0"/>
              <a:t> </a:t>
            </a:r>
            <a:r>
              <a:rPr lang="en-US" sz="2400" dirty="0" err="1"/>
              <a:t>idishlar</a:t>
            </a:r>
            <a:r>
              <a:rPr lang="en-US" sz="2400" dirty="0"/>
              <a:t>, </a:t>
            </a:r>
            <a:r>
              <a:rPr lang="en-US" sz="2400" dirty="0" err="1"/>
              <a:t>gaz</a:t>
            </a:r>
            <a:r>
              <a:rPr lang="en-US" sz="2400" dirty="0"/>
              <a:t> </a:t>
            </a:r>
            <a:r>
              <a:rPr lang="en-US" sz="2400" dirty="0" err="1"/>
              <a:t>ta’minoti</a:t>
            </a:r>
            <a:r>
              <a:rPr lang="en-US" sz="2400" dirty="0"/>
              <a:t> </a:t>
            </a:r>
            <a:r>
              <a:rPr lang="en-US" sz="2400" dirty="0" err="1"/>
              <a:t>tizimlari</a:t>
            </a:r>
            <a:r>
              <a:rPr lang="en-US" sz="2400" dirty="0"/>
              <a:t>.</a:t>
            </a:r>
            <a:br>
              <a:rPr lang="en-US" sz="2400" dirty="0"/>
            </a:br>
            <a:r>
              <a:rPr lang="en-US" sz="2400" dirty="0" err="1"/>
              <a:t>Tibbiyot</a:t>
            </a:r>
            <a:r>
              <a:rPr lang="en-US" sz="2400" dirty="0"/>
              <a:t> – </a:t>
            </a:r>
            <a:r>
              <a:rPr lang="en-US" sz="2400" dirty="0" err="1"/>
              <a:t>kislorod</a:t>
            </a:r>
            <a:r>
              <a:rPr lang="en-US" sz="2400" dirty="0"/>
              <a:t> </a:t>
            </a:r>
            <a:r>
              <a:rPr lang="en-US" sz="2400" dirty="0" err="1"/>
              <a:t>ballonlari</a:t>
            </a:r>
            <a:r>
              <a:rPr lang="en-US" sz="2400" dirty="0"/>
              <a:t>, </a:t>
            </a:r>
            <a:r>
              <a:rPr lang="en-US" sz="2400" dirty="0" err="1"/>
              <a:t>nafas</a:t>
            </a:r>
            <a:r>
              <a:rPr lang="en-US" sz="2400" dirty="0"/>
              <a:t> </a:t>
            </a:r>
            <a:r>
              <a:rPr lang="en-US" sz="2400" dirty="0" err="1"/>
              <a:t>olish</a:t>
            </a:r>
            <a:r>
              <a:rPr lang="en-US" sz="2400" dirty="0"/>
              <a:t> </a:t>
            </a:r>
            <a:r>
              <a:rPr lang="en-US" sz="2400" dirty="0" err="1"/>
              <a:t>apparatlari</a:t>
            </a:r>
            <a:r>
              <a:rPr lang="en-US" sz="2400" dirty="0"/>
              <a:t>.</a:t>
            </a:r>
            <a:br>
              <a:rPr lang="en-US" sz="2400" dirty="0"/>
            </a:br>
            <a:r>
              <a:rPr lang="en-US" sz="2400" dirty="0" err="1"/>
              <a:t>Uy-ro‘zg‘or</a:t>
            </a:r>
            <a:r>
              <a:rPr lang="en-US" sz="2400" dirty="0"/>
              <a:t> – </a:t>
            </a:r>
            <a:r>
              <a:rPr lang="en-US" sz="2400" dirty="0" err="1"/>
              <a:t>gaz</a:t>
            </a:r>
            <a:r>
              <a:rPr lang="en-US" sz="2400" dirty="0"/>
              <a:t> </a:t>
            </a:r>
            <a:r>
              <a:rPr lang="en-US" sz="2400" dirty="0" err="1"/>
              <a:t>plitalari</a:t>
            </a:r>
            <a:r>
              <a:rPr lang="en-US" sz="2400" dirty="0"/>
              <a:t>, </a:t>
            </a:r>
            <a:r>
              <a:rPr lang="en-US" sz="2400" dirty="0" err="1"/>
              <a:t>suv</a:t>
            </a:r>
            <a:r>
              <a:rPr lang="en-US" sz="2400" dirty="0"/>
              <a:t> </a:t>
            </a:r>
            <a:r>
              <a:rPr lang="en-US" sz="2400" dirty="0" err="1"/>
              <a:t>isitkichlaridagi</a:t>
            </a:r>
            <a:r>
              <a:rPr lang="en-US" sz="2400" dirty="0"/>
              <a:t> </a:t>
            </a:r>
            <a:r>
              <a:rPr lang="en-US" sz="2400" dirty="0" err="1"/>
              <a:t>bosimni</a:t>
            </a:r>
            <a:r>
              <a:rPr lang="en-US" sz="2400" dirty="0"/>
              <a:t> </a:t>
            </a:r>
            <a:r>
              <a:rPr lang="en-US" sz="2400" dirty="0" err="1"/>
              <a:t>nazorat</a:t>
            </a:r>
            <a:r>
              <a:rPr lang="en-US" sz="2400" dirty="0"/>
              <a:t> </a:t>
            </a:r>
            <a:r>
              <a:rPr lang="en-US" sz="2400" dirty="0" err="1"/>
              <a:t>qilish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5B94B83B-3DA5-4FB0-B436-207A3F08CA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5094" y="3142129"/>
            <a:ext cx="10131428" cy="2362200"/>
          </a:xfrm>
        </p:spPr>
        <p:txBody>
          <a:bodyPr>
            <a:normAutofit/>
          </a:bodyPr>
          <a:lstStyle/>
          <a:p>
            <a:r>
              <a:rPr lang="en-US" sz="1800" dirty="0" err="1"/>
              <a:t>Muhandislik</a:t>
            </a:r>
            <a:r>
              <a:rPr lang="en-US" sz="1800" dirty="0"/>
              <a:t>: </a:t>
            </a:r>
            <a:r>
              <a:rPr lang="en-US" sz="1800" dirty="0" err="1"/>
              <a:t>Bosimni</a:t>
            </a:r>
            <a:r>
              <a:rPr lang="en-US" sz="1800" dirty="0"/>
              <a:t> </a:t>
            </a:r>
            <a:r>
              <a:rPr lang="en-US" sz="1800" dirty="0" err="1"/>
              <a:t>hisobga</a:t>
            </a:r>
            <a:r>
              <a:rPr lang="en-US" sz="1800" dirty="0"/>
              <a:t> </a:t>
            </a:r>
            <a:r>
              <a:rPr lang="en-US" sz="1800" dirty="0" err="1"/>
              <a:t>olish</a:t>
            </a:r>
            <a:r>
              <a:rPr lang="en-US" sz="1800" dirty="0"/>
              <a:t> </a:t>
            </a:r>
            <a:r>
              <a:rPr lang="en-US" sz="1800" dirty="0" err="1"/>
              <a:t>inshootlarning</a:t>
            </a:r>
            <a:r>
              <a:rPr lang="en-US" sz="1800" dirty="0"/>
              <a:t> </a:t>
            </a:r>
            <a:r>
              <a:rPr lang="en-US" sz="1800" dirty="0" err="1"/>
              <a:t>mustahkamligi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xavfsizligini</a:t>
            </a:r>
            <a:r>
              <a:rPr lang="en-US" sz="1800" dirty="0"/>
              <a:t>  </a:t>
            </a:r>
          </a:p>
          <a:p>
            <a:r>
              <a:rPr lang="en-US" sz="1800" dirty="0" err="1"/>
              <a:t>ta’minlashda</a:t>
            </a:r>
            <a:r>
              <a:rPr lang="en-US" sz="1800" dirty="0"/>
              <a:t> </a:t>
            </a:r>
            <a:r>
              <a:rPr lang="en-US" sz="1800" dirty="0" err="1"/>
              <a:t>juda</a:t>
            </a:r>
            <a:r>
              <a:rPr lang="en-US" sz="1800" dirty="0"/>
              <a:t> </a:t>
            </a:r>
            <a:r>
              <a:rPr lang="en-US" sz="1800" dirty="0" err="1"/>
              <a:t>muhimdir</a:t>
            </a:r>
            <a:r>
              <a:rPr lang="en-US" sz="1800" dirty="0"/>
              <a:t>. </a:t>
            </a:r>
            <a:r>
              <a:rPr lang="en-US" sz="1800" dirty="0" err="1"/>
              <a:t>Masalan</a:t>
            </a:r>
            <a:r>
              <a:rPr lang="en-US" sz="1800" dirty="0"/>
              <a:t>, </a:t>
            </a:r>
            <a:r>
              <a:rPr lang="en-US" sz="1800" dirty="0" err="1"/>
              <a:t>binolarni</a:t>
            </a:r>
            <a:r>
              <a:rPr lang="en-US" sz="1800" dirty="0"/>
              <a:t> </a:t>
            </a:r>
            <a:r>
              <a:rPr lang="en-US" sz="1800" dirty="0" err="1"/>
              <a:t>qurishda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ko‘priklar</a:t>
            </a:r>
            <a:r>
              <a:rPr lang="en-US" sz="1800" dirty="0"/>
              <a:t> </a:t>
            </a:r>
            <a:r>
              <a:rPr lang="en-US" sz="1800" dirty="0" err="1"/>
              <a:t>loyihalashda</a:t>
            </a:r>
            <a:r>
              <a:rPr lang="en-US" sz="1800" dirty="0"/>
              <a:t> </a:t>
            </a:r>
            <a:r>
              <a:rPr lang="en-US" sz="1800" dirty="0" err="1"/>
              <a:t>bosim</a:t>
            </a:r>
            <a:r>
              <a:rPr lang="en-US" sz="1800" dirty="0"/>
              <a:t>  </a:t>
            </a:r>
          </a:p>
          <a:p>
            <a:r>
              <a:rPr lang="en-US" sz="1800" dirty="0" err="1"/>
              <a:t>taqsimotiga</a:t>
            </a:r>
            <a:r>
              <a:rPr lang="en-US" sz="1800" dirty="0"/>
              <a:t> </a:t>
            </a:r>
            <a:r>
              <a:rPr lang="en-US" sz="1800" dirty="0" err="1"/>
              <a:t>alohida</a:t>
            </a:r>
            <a:r>
              <a:rPr lang="en-US" sz="1800" dirty="0"/>
              <a:t> </a:t>
            </a:r>
            <a:r>
              <a:rPr lang="en-US" sz="1800" dirty="0" err="1"/>
              <a:t>e’tibor</a:t>
            </a:r>
            <a:r>
              <a:rPr lang="en-US" sz="1800" dirty="0"/>
              <a:t> </a:t>
            </a:r>
            <a:r>
              <a:rPr lang="en-US" sz="1800" dirty="0" err="1"/>
              <a:t>qaratiladi</a:t>
            </a:r>
            <a:r>
              <a:rPr lang="en-US" sz="1800" dirty="0"/>
              <a:t>. </a:t>
            </a:r>
            <a:r>
              <a:rPr lang="en-US" sz="1800" dirty="0" err="1"/>
              <a:t>Shuningdek</a:t>
            </a:r>
            <a:r>
              <a:rPr lang="en-US" sz="1800" dirty="0"/>
              <a:t>, transport </a:t>
            </a:r>
            <a:r>
              <a:rPr lang="en-US" sz="1800" dirty="0" err="1"/>
              <a:t>vositalaridagi</a:t>
            </a:r>
            <a:r>
              <a:rPr lang="en-US" sz="1800" dirty="0"/>
              <a:t> </a:t>
            </a:r>
            <a:r>
              <a:rPr lang="en-US" sz="1800" dirty="0" err="1"/>
              <a:t>shinalar</a:t>
            </a:r>
            <a:r>
              <a:rPr lang="en-US" sz="1800" dirty="0"/>
              <a:t> </a:t>
            </a:r>
            <a:r>
              <a:rPr lang="en-US" sz="1800" dirty="0" err="1"/>
              <a:t>bosimi</a:t>
            </a:r>
            <a:r>
              <a:rPr lang="en-US" sz="1800" dirty="0"/>
              <a:t>  </a:t>
            </a:r>
          </a:p>
          <a:p>
            <a:r>
              <a:rPr lang="en-US" sz="1800" dirty="0" err="1"/>
              <a:t>ularning</a:t>
            </a:r>
            <a:r>
              <a:rPr lang="en-US" sz="1800" dirty="0"/>
              <a:t> </a:t>
            </a:r>
            <a:r>
              <a:rPr lang="en-US" sz="1800" dirty="0" err="1"/>
              <a:t>yo‘lga</a:t>
            </a:r>
            <a:r>
              <a:rPr lang="en-US" sz="1800" dirty="0"/>
              <a:t> </a:t>
            </a:r>
            <a:r>
              <a:rPr lang="en-US" sz="1800" dirty="0" err="1"/>
              <a:t>ta’sirini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xavfsizligini</a:t>
            </a:r>
            <a:r>
              <a:rPr lang="en-US" sz="1800" dirty="0"/>
              <a:t> </a:t>
            </a:r>
            <a:r>
              <a:rPr lang="en-US" sz="1800" dirty="0" err="1"/>
              <a:t>ta’minlaydi</a:t>
            </a:r>
            <a:r>
              <a:rPr lang="en-US" sz="1800" dirty="0"/>
              <a:t>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6821944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25AC5A-48A8-4FA3-8F42-EC3780424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Foydalanilgan</a:t>
            </a:r>
            <a:r>
              <a:rPr lang="en-US" dirty="0"/>
              <a:t> </a:t>
            </a:r>
            <a:r>
              <a:rPr lang="en-US" dirty="0" err="1"/>
              <a:t>adabiyotlar</a:t>
            </a:r>
            <a:r>
              <a:rPr lang="en-US" dirty="0"/>
              <a:t>: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D91E303-2886-428D-865A-1FE1BD0B4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3957917"/>
            <a:ext cx="10131428" cy="1447800"/>
          </a:xfrm>
        </p:spPr>
        <p:txBody>
          <a:bodyPr>
            <a:normAutofit fontScale="25000" lnSpcReduction="20000"/>
          </a:bodyPr>
          <a:lstStyle/>
          <a:p>
            <a:r>
              <a:rPr lang="en-US" sz="6400" dirty="0"/>
              <a:t>1. ttps://srcyrl.ifanbrass.com/info/precautions-for-the-use-of-gas-pipes-78879290.html</a:t>
            </a:r>
          </a:p>
          <a:p>
            <a:endParaRPr lang="en-US" sz="6400" dirty="0"/>
          </a:p>
          <a:p>
            <a:r>
              <a:rPr lang="en-US" sz="6400" dirty="0"/>
              <a:t>2. </a:t>
            </a:r>
            <a:r>
              <a:rPr lang="en-US" sz="6400" dirty="0" err="1"/>
              <a:t>ChatGPT</a:t>
            </a:r>
            <a:endParaRPr lang="en-US" sz="6400" dirty="0"/>
          </a:p>
          <a:p>
            <a:endParaRPr lang="en-US" sz="6400" dirty="0"/>
          </a:p>
          <a:p>
            <a:r>
              <a:rPr lang="en-US" sz="6400" dirty="0"/>
              <a:t>3. https://uz.m.wikipedia.org/wiki/Gazlar</a:t>
            </a:r>
          </a:p>
          <a:p>
            <a:endParaRPr lang="en-US" sz="6400" dirty="0"/>
          </a:p>
          <a:p>
            <a:r>
              <a:rPr lang="en-US" sz="6400" dirty="0"/>
              <a:t>4. https://www.smartmeasurement.com/uz/gaz-oqimi-hisoblagichlari</a:t>
            </a:r>
            <a:r>
              <a:rPr lang="en-US" dirty="0"/>
              <a:t>/h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3370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AF918B-123C-4FE9-AF53-B76DA9350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5223" y="1900518"/>
            <a:ext cx="7288305" cy="3532093"/>
          </a:xfrm>
        </p:spPr>
        <p:txBody>
          <a:bodyPr/>
          <a:lstStyle/>
          <a:p>
            <a:r>
              <a:rPr lang="en-US" dirty="0"/>
              <a:t>E’TIBORINGIZ UCHUN RAXMAT!!!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5093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8E9053-3AC9-4CD5-9C6D-4DEE752B5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reja</a:t>
            </a:r>
            <a:r>
              <a:rPr lang="en-US" dirty="0"/>
              <a:t>: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B3D300-34DB-4312-B35D-10AED73B26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 Gaz </a:t>
            </a:r>
            <a:r>
              <a:rPr lang="en-US" dirty="0" err="1"/>
              <a:t>bosimi</a:t>
            </a:r>
            <a:r>
              <a:rPr lang="en-US" dirty="0"/>
              <a:t> </a:t>
            </a:r>
            <a:r>
              <a:rPr lang="en-US" dirty="0" err="1"/>
              <a:t>nima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/>
              <a:t>turlari</a:t>
            </a:r>
            <a:endParaRPr lang="en-US" dirty="0"/>
          </a:p>
          <a:p>
            <a:r>
              <a:rPr lang="en-US" dirty="0"/>
              <a:t>2 </a:t>
            </a:r>
            <a:r>
              <a:rPr lang="en-US" dirty="0" err="1"/>
              <a:t>Bosim</a:t>
            </a:r>
            <a:r>
              <a:rPr lang="en-US" dirty="0"/>
              <a:t> </a:t>
            </a:r>
            <a:r>
              <a:rPr lang="en-US" dirty="0" err="1"/>
              <a:t>o’lchash</a:t>
            </a:r>
            <a:r>
              <a:rPr lang="en-US" dirty="0"/>
              <a:t> </a:t>
            </a:r>
            <a:r>
              <a:rPr lang="en-US" dirty="0" err="1"/>
              <a:t>asboblari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usullari</a:t>
            </a:r>
            <a:endParaRPr lang="en-US" dirty="0"/>
          </a:p>
          <a:p>
            <a:r>
              <a:rPr lang="en-US" dirty="0"/>
              <a:t>3 </a:t>
            </a:r>
            <a:r>
              <a:rPr lang="en-US" dirty="0" err="1"/>
              <a:t>Xavfsizlik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extiyot</a:t>
            </a:r>
            <a:r>
              <a:rPr lang="en-US" dirty="0"/>
              <a:t> </a:t>
            </a:r>
            <a:r>
              <a:rPr lang="en-US" dirty="0" err="1"/>
              <a:t>choralari</a:t>
            </a:r>
            <a:endParaRPr lang="en-US" dirty="0"/>
          </a:p>
          <a:p>
            <a:r>
              <a:rPr lang="en-US" dirty="0"/>
              <a:t>4 </a:t>
            </a:r>
            <a:r>
              <a:rPr lang="en-US" dirty="0" err="1"/>
              <a:t>Amaliy</a:t>
            </a:r>
            <a:r>
              <a:rPr lang="en-US" dirty="0"/>
              <a:t> </a:t>
            </a:r>
            <a:r>
              <a:rPr lang="en-US" dirty="0" err="1"/>
              <a:t>qo’llanilish</a:t>
            </a:r>
            <a:r>
              <a:rPr lang="en-US" dirty="0"/>
              <a:t> </a:t>
            </a:r>
            <a:r>
              <a:rPr lang="en-US" dirty="0" err="1"/>
              <a:t>sohalari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2054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2CDA0418-498A-4583-A89A-E56430816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29" y="1048872"/>
            <a:ext cx="3680885" cy="3191435"/>
          </a:xfrm>
        </p:spPr>
        <p:txBody>
          <a:bodyPr>
            <a:normAutofit/>
          </a:bodyPr>
          <a:lstStyle/>
          <a:p>
            <a:r>
              <a:rPr lang="en-US" dirty="0"/>
              <a:t>Gaz </a:t>
            </a:r>
            <a:r>
              <a:rPr lang="en-US" dirty="0" err="1"/>
              <a:t>bosimi</a:t>
            </a:r>
            <a:r>
              <a:rPr lang="en-US" dirty="0"/>
              <a:t> –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gaz</a:t>
            </a:r>
            <a:r>
              <a:rPr lang="en-US" dirty="0"/>
              <a:t> </a:t>
            </a:r>
            <a:r>
              <a:rPr lang="en-US" dirty="0" err="1"/>
              <a:t>molekulalarining</a:t>
            </a:r>
            <a:r>
              <a:rPr lang="en-US" dirty="0"/>
              <a:t> </a:t>
            </a:r>
            <a:r>
              <a:rPr lang="en-US" dirty="0" err="1"/>
              <a:t>idish</a:t>
            </a:r>
            <a:r>
              <a:rPr lang="en-US" dirty="0"/>
              <a:t> </a:t>
            </a:r>
            <a:r>
              <a:rPr lang="en-US" dirty="0" err="1"/>
              <a:t>devorlariga</a:t>
            </a:r>
            <a:r>
              <a:rPr lang="en-US" dirty="0"/>
              <a:t> </a:t>
            </a:r>
            <a:r>
              <a:rPr lang="en-US" dirty="0" err="1"/>
              <a:t>urilishi</a:t>
            </a:r>
            <a:r>
              <a:rPr lang="en-US" dirty="0"/>
              <a:t> </a:t>
            </a:r>
            <a:r>
              <a:rPr lang="en-US" dirty="0" err="1"/>
              <a:t>natijasida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bo‘lgan</a:t>
            </a:r>
            <a:r>
              <a:rPr lang="en-US" dirty="0"/>
              <a:t> </a:t>
            </a:r>
            <a:r>
              <a:rPr lang="en-US" dirty="0" err="1"/>
              <a:t>kuch</a:t>
            </a:r>
            <a:r>
              <a:rPr lang="en-US" dirty="0"/>
              <a:t>.</a:t>
            </a:r>
            <a:endParaRPr lang="ru-RU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4D41C638-1381-4AAD-AE9A-956257FFBA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48200" y="1146914"/>
            <a:ext cx="6169025" cy="4106971"/>
          </a:xfrm>
        </p:spPr>
      </p:pic>
    </p:spTree>
    <p:extLst>
      <p:ext uri="{BB962C8B-B14F-4D97-AF65-F5344CB8AC3E}">
        <p14:creationId xmlns:p14="http://schemas.microsoft.com/office/powerpoint/2010/main" val="1935600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5238CC7-A43B-44EA-B65E-B8DB10B9E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5665694"/>
          </a:xfrm>
        </p:spPr>
        <p:txBody>
          <a:bodyPr>
            <a:normAutofit/>
          </a:bodyPr>
          <a:lstStyle/>
          <a:p>
            <a:r>
              <a:rPr lang="en-US" sz="1800" dirty="0" err="1"/>
              <a:t>Gazning</a:t>
            </a:r>
            <a:r>
              <a:rPr lang="en-US" sz="1800" dirty="0"/>
              <a:t> </a:t>
            </a:r>
            <a:r>
              <a:rPr lang="en-US" sz="1800" dirty="0" err="1"/>
              <a:t>bosimi</a:t>
            </a:r>
            <a:r>
              <a:rPr lang="en-US" sz="1800" dirty="0"/>
              <a:t> </a:t>
            </a:r>
            <a:r>
              <a:rPr lang="en-US" sz="1800" dirty="0" err="1"/>
              <a:t>uning</a:t>
            </a:r>
            <a:r>
              <a:rPr lang="en-US" sz="1800" dirty="0"/>
              <a:t> </a:t>
            </a:r>
            <a:r>
              <a:rPr lang="en-US" sz="1800" dirty="0" err="1"/>
              <a:t>hajmi</a:t>
            </a:r>
            <a:r>
              <a:rPr lang="en-US" sz="1800" dirty="0"/>
              <a:t>, mol </a:t>
            </a:r>
            <a:r>
              <a:rPr lang="en-US" sz="1800" dirty="0" err="1"/>
              <a:t>soni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 </a:t>
            </a:r>
            <a:br>
              <a:rPr lang="en-US" sz="1800" dirty="0"/>
            </a:br>
            <a:r>
              <a:rPr lang="en-US" sz="1800" dirty="0" err="1"/>
              <a:t>temperaturasi</a:t>
            </a:r>
            <a:r>
              <a:rPr lang="en-US" sz="1800" dirty="0"/>
              <a:t> </a:t>
            </a:r>
            <a:r>
              <a:rPr lang="en-US" sz="1800" dirty="0" err="1"/>
              <a:t>bilan</a:t>
            </a:r>
            <a:r>
              <a:rPr lang="en-US" sz="1800" dirty="0"/>
              <a:t> </a:t>
            </a:r>
            <a:r>
              <a:rPr lang="en-US" sz="1800" dirty="0" err="1"/>
              <a:t>bog‘liq</a:t>
            </a:r>
            <a:r>
              <a:rPr lang="en-US" sz="1800" dirty="0"/>
              <a:t>. Ideal </a:t>
            </a:r>
            <a:r>
              <a:rPr lang="en-US" sz="1800" dirty="0" err="1"/>
              <a:t>gaz</a:t>
            </a:r>
            <a:r>
              <a:rPr lang="en-US" sz="1800" dirty="0"/>
              <a:t> </a:t>
            </a:r>
            <a:r>
              <a:rPr lang="en-US" sz="1800" dirty="0" err="1"/>
              <a:t>qonuni</a:t>
            </a:r>
            <a:r>
              <a:rPr lang="en-US" sz="1800" dirty="0"/>
              <a:t> </a:t>
            </a:r>
            <a:r>
              <a:rPr lang="en-US" sz="1800" dirty="0" err="1"/>
              <a:t>yordamida</a:t>
            </a:r>
            <a:r>
              <a:rPr lang="en-US" sz="1800" dirty="0"/>
              <a:t> </a:t>
            </a:r>
            <a:r>
              <a:rPr lang="en-US" sz="1800" dirty="0" err="1"/>
              <a:t>gaz</a:t>
            </a:r>
            <a:r>
              <a:rPr lang="en-US" sz="1800" dirty="0"/>
              <a:t> </a:t>
            </a:r>
            <a:r>
              <a:rPr lang="en-US" sz="1800" dirty="0" err="1"/>
              <a:t>bosimini</a:t>
            </a:r>
            <a:r>
              <a:rPr lang="en-US" sz="1800" dirty="0"/>
              <a:t> </a:t>
            </a:r>
            <a:r>
              <a:rPr lang="en-US" sz="1800" dirty="0" err="1"/>
              <a:t>ifodalash</a:t>
            </a:r>
            <a:r>
              <a:rPr lang="en-US" sz="1800" dirty="0"/>
              <a:t> </a:t>
            </a:r>
            <a:r>
              <a:rPr lang="en-US" sz="1800" dirty="0" err="1"/>
              <a:t>mumkin</a:t>
            </a:r>
            <a:r>
              <a:rPr lang="en-US" sz="1800" dirty="0"/>
              <a:t>: </a:t>
            </a:r>
            <a:br>
              <a:rPr lang="en-US" sz="1800" dirty="0"/>
            </a:br>
            <a:r>
              <a:rPr lang="en-US" sz="1800" dirty="0"/>
              <a:t>PV=</a:t>
            </a:r>
            <a:r>
              <a:rPr lang="en-US" sz="1800" dirty="0" err="1"/>
              <a:t>nRT</a:t>
            </a:r>
            <a:r>
              <a:rPr lang="en-US" sz="1800" dirty="0"/>
              <a:t> </a:t>
            </a:r>
            <a:br>
              <a:rPr lang="en-US" sz="1800" dirty="0"/>
            </a:br>
            <a:r>
              <a:rPr lang="en-US" sz="1800" dirty="0"/>
              <a:t>Bu </a:t>
            </a:r>
            <a:r>
              <a:rPr lang="en-US" sz="1800" dirty="0" err="1"/>
              <a:t>yerda</a:t>
            </a:r>
            <a:r>
              <a:rPr lang="en-US" sz="1800" dirty="0"/>
              <a:t>: </a:t>
            </a:r>
            <a:br>
              <a:rPr lang="en-US" sz="1800" dirty="0"/>
            </a:br>
            <a:r>
              <a:rPr lang="en-US" sz="1800" dirty="0"/>
              <a:t> P — </a:t>
            </a:r>
            <a:r>
              <a:rPr lang="en-US" sz="1800" dirty="0" err="1"/>
              <a:t>gaz</a:t>
            </a:r>
            <a:r>
              <a:rPr lang="en-US" sz="1800" dirty="0"/>
              <a:t> </a:t>
            </a:r>
            <a:r>
              <a:rPr lang="en-US" sz="1800" dirty="0" err="1"/>
              <a:t>bosimi</a:t>
            </a:r>
            <a:r>
              <a:rPr lang="en-US" sz="1800" dirty="0"/>
              <a:t> (Pa), </a:t>
            </a:r>
            <a:br>
              <a:rPr lang="en-US" sz="1800" dirty="0"/>
            </a:br>
            <a:r>
              <a:rPr lang="en-US" sz="1800" dirty="0"/>
              <a:t> V — </a:t>
            </a:r>
            <a:r>
              <a:rPr lang="en-US" sz="1800" dirty="0" err="1"/>
              <a:t>gazning</a:t>
            </a:r>
            <a:r>
              <a:rPr lang="en-US" sz="1800" dirty="0"/>
              <a:t> </a:t>
            </a:r>
            <a:r>
              <a:rPr lang="en-US" sz="1800" dirty="0" err="1"/>
              <a:t>hajmi</a:t>
            </a:r>
            <a:r>
              <a:rPr lang="en-US" sz="1800" dirty="0"/>
              <a:t> (m³), </a:t>
            </a:r>
            <a:br>
              <a:rPr lang="en-US" sz="1800" dirty="0"/>
            </a:br>
            <a:r>
              <a:rPr lang="en-US" sz="1800" dirty="0"/>
              <a:t> n — </a:t>
            </a:r>
            <a:r>
              <a:rPr lang="en-US" sz="1800" dirty="0" err="1"/>
              <a:t>gazning</a:t>
            </a:r>
            <a:r>
              <a:rPr lang="en-US" sz="1800" dirty="0"/>
              <a:t> mol </a:t>
            </a:r>
            <a:r>
              <a:rPr lang="en-US" sz="1800" dirty="0" err="1"/>
              <a:t>soni</a:t>
            </a:r>
            <a:r>
              <a:rPr lang="en-US" sz="1800" dirty="0"/>
              <a:t> (mol), </a:t>
            </a:r>
            <a:br>
              <a:rPr lang="en-US" sz="1800" dirty="0"/>
            </a:br>
            <a:r>
              <a:rPr lang="en-US" sz="1800" dirty="0"/>
              <a:t> R — </a:t>
            </a:r>
            <a:r>
              <a:rPr lang="en-US" sz="1800" dirty="0" err="1"/>
              <a:t>gaz</a:t>
            </a:r>
            <a:r>
              <a:rPr lang="en-US" sz="1800" dirty="0"/>
              <a:t> </a:t>
            </a:r>
            <a:r>
              <a:rPr lang="en-US" sz="1800" dirty="0" err="1"/>
              <a:t>doimiysi</a:t>
            </a:r>
            <a:r>
              <a:rPr lang="en-US" sz="1800" dirty="0"/>
              <a:t> (8.314 J/(</a:t>
            </a:r>
            <a:r>
              <a:rPr lang="en-US" sz="1800" dirty="0" err="1"/>
              <a:t>mol·K</a:t>
            </a:r>
            <a:r>
              <a:rPr lang="en-US" sz="1800" dirty="0"/>
              <a:t>)), </a:t>
            </a:r>
            <a:br>
              <a:rPr lang="en-US" sz="1800" dirty="0"/>
            </a:br>
            <a:r>
              <a:rPr lang="en-US" sz="1800" dirty="0"/>
              <a:t> T — </a:t>
            </a:r>
            <a:r>
              <a:rPr lang="en-US" sz="1800" dirty="0" err="1"/>
              <a:t>temperatura</a:t>
            </a:r>
            <a:r>
              <a:rPr lang="en-US" sz="1800" dirty="0"/>
              <a:t> (Kelvin). </a:t>
            </a:r>
            <a:br>
              <a:rPr lang="en-US" sz="1800" dirty="0"/>
            </a:br>
            <a:r>
              <a:rPr lang="en-US" sz="1800" dirty="0"/>
              <a:t>Ideal </a:t>
            </a:r>
            <a:r>
              <a:rPr lang="en-US" sz="1800" dirty="0" err="1"/>
              <a:t>gaz</a:t>
            </a:r>
            <a:r>
              <a:rPr lang="en-US" sz="1800" dirty="0"/>
              <a:t> </a:t>
            </a:r>
            <a:r>
              <a:rPr lang="en-US" sz="1800" dirty="0" err="1"/>
              <a:t>qonuni</a:t>
            </a:r>
            <a:r>
              <a:rPr lang="en-US" sz="1800" dirty="0"/>
              <a:t> </a:t>
            </a:r>
            <a:r>
              <a:rPr lang="en-US" sz="1800" dirty="0" err="1"/>
              <a:t>gazlar</a:t>
            </a:r>
            <a:r>
              <a:rPr lang="en-US" sz="1800" dirty="0"/>
              <a:t> </a:t>
            </a:r>
            <a:r>
              <a:rPr lang="en-US" sz="1800" dirty="0" err="1"/>
              <a:t>bilan</a:t>
            </a:r>
            <a:r>
              <a:rPr lang="en-US" sz="1800" dirty="0"/>
              <a:t> </a:t>
            </a:r>
            <a:r>
              <a:rPr lang="en-US" sz="1800" dirty="0" err="1"/>
              <a:t>ishlashda</a:t>
            </a:r>
            <a:r>
              <a:rPr lang="en-US" sz="1800" dirty="0"/>
              <a:t> </a:t>
            </a:r>
            <a:r>
              <a:rPr lang="en-US" sz="1800" dirty="0" err="1"/>
              <a:t>asosiy</a:t>
            </a:r>
            <a:r>
              <a:rPr lang="en-US" sz="1800" dirty="0"/>
              <a:t> </a:t>
            </a:r>
            <a:r>
              <a:rPr lang="en-US" sz="1800" dirty="0" err="1"/>
              <a:t>tenglamalardan</a:t>
            </a:r>
            <a:r>
              <a:rPr lang="en-US" sz="1800" dirty="0"/>
              <a:t> </a:t>
            </a:r>
            <a:r>
              <a:rPr lang="en-US" sz="1800" dirty="0" err="1"/>
              <a:t>biri</a:t>
            </a:r>
            <a:r>
              <a:rPr lang="en-US" sz="1800" dirty="0"/>
              <a:t> </a:t>
            </a:r>
            <a:r>
              <a:rPr lang="en-US" sz="1800" dirty="0" err="1"/>
              <a:t>bo‘lib</a:t>
            </a:r>
            <a:r>
              <a:rPr lang="en-US" sz="1800" dirty="0"/>
              <a:t>, u </a:t>
            </a:r>
            <a:r>
              <a:rPr lang="en-US" sz="1800" dirty="0" err="1"/>
              <a:t>ko‘plab</a:t>
            </a:r>
            <a:r>
              <a:rPr lang="en-US" sz="1800" dirty="0"/>
              <a:t>  </a:t>
            </a:r>
            <a:br>
              <a:rPr lang="en-US" sz="1800" dirty="0"/>
            </a:br>
            <a:r>
              <a:rPr lang="en-US" sz="1800" dirty="0" err="1"/>
              <a:t>sanoat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ilmiy</a:t>
            </a:r>
            <a:r>
              <a:rPr lang="en-US" sz="1800" dirty="0"/>
              <a:t> </a:t>
            </a:r>
            <a:r>
              <a:rPr lang="en-US" sz="1800" dirty="0" err="1"/>
              <a:t>amaliyotlarda</a:t>
            </a:r>
            <a:r>
              <a:rPr lang="en-US" sz="1800" dirty="0"/>
              <a:t> </a:t>
            </a:r>
            <a:r>
              <a:rPr lang="en-US" sz="1800" dirty="0" err="1"/>
              <a:t>qo‘llaniladi</a:t>
            </a:r>
            <a:r>
              <a:rPr lang="en-US" sz="1800" dirty="0"/>
              <a:t>. Gaz </a:t>
            </a:r>
            <a:r>
              <a:rPr lang="en-US" sz="1800" dirty="0" err="1"/>
              <a:t>bosimi</a:t>
            </a:r>
            <a:r>
              <a:rPr lang="en-US" sz="1800" dirty="0"/>
              <a:t>, </a:t>
            </a:r>
            <a:r>
              <a:rPr lang="en-US" sz="1800" dirty="0" err="1"/>
              <a:t>asosan</a:t>
            </a:r>
            <a:r>
              <a:rPr lang="en-US" sz="1800" dirty="0"/>
              <a:t>, </a:t>
            </a:r>
            <a:r>
              <a:rPr lang="en-US" sz="1800" dirty="0" err="1"/>
              <a:t>kimyo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fizika</a:t>
            </a:r>
            <a:r>
              <a:rPr lang="en-US" sz="1800" dirty="0"/>
              <a:t>  </a:t>
            </a:r>
            <a:br>
              <a:rPr lang="en-US" sz="1800" dirty="0"/>
            </a:br>
            <a:r>
              <a:rPr lang="en-US" sz="1800" dirty="0" err="1"/>
              <a:t>laboratoriyalarida</a:t>
            </a:r>
            <a:r>
              <a:rPr lang="en-US" sz="1800" dirty="0"/>
              <a:t>, </a:t>
            </a:r>
            <a:r>
              <a:rPr lang="en-US" sz="1800" dirty="0" err="1"/>
              <a:t>shuningdek</a:t>
            </a:r>
            <a:r>
              <a:rPr lang="en-US" sz="1800" dirty="0"/>
              <a:t>, </a:t>
            </a:r>
            <a:r>
              <a:rPr lang="en-US" sz="1800" dirty="0" err="1"/>
              <a:t>atmosfer</a:t>
            </a:r>
            <a:r>
              <a:rPr lang="en-US" sz="1800" dirty="0"/>
              <a:t> </a:t>
            </a:r>
            <a:r>
              <a:rPr lang="en-US" sz="1800" dirty="0" err="1"/>
              <a:t>bosimini</a:t>
            </a:r>
            <a:r>
              <a:rPr lang="en-US" sz="1800" dirty="0"/>
              <a:t> </a:t>
            </a:r>
            <a:r>
              <a:rPr lang="en-US" sz="1800" dirty="0" err="1"/>
              <a:t>o‘lchashda</a:t>
            </a:r>
            <a:r>
              <a:rPr lang="en-US" sz="1800" dirty="0"/>
              <a:t> </a:t>
            </a:r>
            <a:r>
              <a:rPr lang="en-US" sz="1800" dirty="0" err="1"/>
              <a:t>qo‘llaniladi</a:t>
            </a:r>
            <a:r>
              <a:rPr lang="en-US" sz="1800" dirty="0"/>
              <a:t>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575459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F700E201-17FE-4904-A186-824A3DEB1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107574"/>
            <a:ext cx="3680885" cy="2115671"/>
          </a:xfrm>
        </p:spPr>
        <p:txBody>
          <a:bodyPr>
            <a:noAutofit/>
          </a:bodyPr>
          <a:lstStyle/>
          <a:p>
            <a:r>
              <a:rPr lang="en-US" sz="1400" dirty="0" err="1">
                <a:solidFill>
                  <a:srgbClr val="FF0000"/>
                </a:solidFill>
              </a:rPr>
              <a:t>Atmosfera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bosimi</a:t>
            </a:r>
            <a:r>
              <a:rPr lang="en-US" sz="1400" dirty="0">
                <a:solidFill>
                  <a:srgbClr val="FF0000"/>
                </a:solidFill>
              </a:rPr>
              <a:t> – </a:t>
            </a:r>
            <a:r>
              <a:rPr lang="en-US" sz="1400" dirty="0" err="1">
                <a:solidFill>
                  <a:srgbClr val="FF0000"/>
                </a:solidFill>
              </a:rPr>
              <a:t>atmosferaning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yer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sirtidagi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barcha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narsalarga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va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yer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sirtiga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kõrsatadigan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gidrostatik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bosimi</a:t>
            </a:r>
            <a:r>
              <a:rPr lang="en-US" sz="1400" dirty="0">
                <a:solidFill>
                  <a:srgbClr val="FF0000"/>
                </a:solidFill>
              </a:rPr>
              <a:t>; </a:t>
            </a:r>
            <a:r>
              <a:rPr lang="en-US" sz="1400" dirty="0" err="1">
                <a:solidFill>
                  <a:srgbClr val="FF0000"/>
                </a:solidFill>
              </a:rPr>
              <a:t>atmosfera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holatini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bildiruvchi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asosiy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belgi</a:t>
            </a:r>
            <a:r>
              <a:rPr lang="en-US" sz="1400" dirty="0">
                <a:solidFill>
                  <a:srgbClr val="FF0000"/>
                </a:solidFill>
              </a:rPr>
              <a:t>. </a:t>
            </a:r>
            <a:r>
              <a:rPr lang="en-US" sz="1400" dirty="0" err="1">
                <a:solidFill>
                  <a:srgbClr val="FF0000"/>
                </a:solidFill>
              </a:rPr>
              <a:t>Simobli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barometr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bilan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õlchanadi</a:t>
            </a:r>
            <a:r>
              <a:rPr lang="en-US" sz="1400" dirty="0">
                <a:solidFill>
                  <a:srgbClr val="FF0000"/>
                </a:solidFill>
              </a:rPr>
              <a:t>.</a:t>
            </a:r>
            <a:br>
              <a:rPr lang="en-US" sz="1400" dirty="0">
                <a:solidFill>
                  <a:srgbClr val="FF0000"/>
                </a:solidFill>
              </a:rPr>
            </a:br>
            <a:r>
              <a:rPr lang="en-US" sz="1400" dirty="0" err="1">
                <a:solidFill>
                  <a:srgbClr val="FF0000"/>
                </a:solidFill>
              </a:rPr>
              <a:t>Balandlikka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ko'tarilgan</a:t>
            </a:r>
            <a:r>
              <a:rPr lang="en-US" sz="1400" dirty="0">
                <a:solidFill>
                  <a:srgbClr val="FF0000"/>
                </a:solidFill>
              </a:rPr>
              <a:t> sari </a:t>
            </a:r>
            <a:r>
              <a:rPr lang="en-US" sz="1400" dirty="0" err="1">
                <a:solidFill>
                  <a:srgbClr val="FF0000"/>
                </a:solidFill>
              </a:rPr>
              <a:t>atmosfera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bosimi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kamayadi</a:t>
            </a:r>
            <a:endParaRPr lang="ru-RU" sz="1400" dirty="0">
              <a:solidFill>
                <a:srgbClr val="FF0000"/>
              </a:solidFill>
            </a:endParaRP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C8096413-DABF-4877-B5CA-5B7E7C06DF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48200" y="892728"/>
            <a:ext cx="6169025" cy="4615344"/>
          </a:xfrm>
        </p:spPr>
      </p:pic>
      <p:sp>
        <p:nvSpPr>
          <p:cNvPr id="6" name="Текст 5">
            <a:extLst>
              <a:ext uri="{FF2B5EF4-FFF2-40B4-BE49-F238E27FC236}">
                <a16:creationId xmlns:a16="http://schemas.microsoft.com/office/drawing/2014/main" id="{E04ADDF3-A24D-46B2-8B3F-0346226413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0" y="2223246"/>
            <a:ext cx="3680885" cy="3666565"/>
          </a:xfrm>
        </p:spPr>
        <p:txBody>
          <a:bodyPr/>
          <a:lstStyle/>
          <a:p>
            <a:r>
              <a:rPr lang="en-US" dirty="0" err="1"/>
              <a:t>Atmosfera</a:t>
            </a:r>
            <a:r>
              <a:rPr lang="en-US" dirty="0"/>
              <a:t> </a:t>
            </a:r>
            <a:r>
              <a:rPr lang="en-US" dirty="0" err="1"/>
              <a:t>bosimi</a:t>
            </a:r>
            <a:r>
              <a:rPr lang="en-US" dirty="0"/>
              <a:t> </a:t>
            </a:r>
            <a:r>
              <a:rPr lang="en-US" dirty="0" err="1"/>
              <a:t>balandlik</a:t>
            </a:r>
            <a:r>
              <a:rPr lang="en-US" dirty="0"/>
              <a:t> </a:t>
            </a:r>
            <a:r>
              <a:rPr lang="en-US" dirty="0" err="1"/>
              <a:t>bilangina</a:t>
            </a:r>
            <a:r>
              <a:rPr lang="en-US" dirty="0"/>
              <a:t> </a:t>
            </a:r>
            <a:r>
              <a:rPr lang="en-US" dirty="0" err="1"/>
              <a:t>emas</a:t>
            </a:r>
            <a:r>
              <a:rPr lang="en-US" dirty="0"/>
              <a:t>, </a:t>
            </a:r>
            <a:r>
              <a:rPr lang="en-US" dirty="0" err="1"/>
              <a:t>balki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yuzining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nuqtasidan</a:t>
            </a:r>
            <a:r>
              <a:rPr lang="en-US" dirty="0"/>
              <a:t> </a:t>
            </a:r>
            <a:r>
              <a:rPr lang="en-US" dirty="0" err="1"/>
              <a:t>ikkinchi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nuqtasiga</a:t>
            </a:r>
            <a:r>
              <a:rPr lang="en-US" dirty="0"/>
              <a:t> </a:t>
            </a:r>
            <a:r>
              <a:rPr lang="en-US" dirty="0" err="1"/>
              <a:t>oʻtganda</a:t>
            </a:r>
            <a:r>
              <a:rPr lang="en-US" dirty="0"/>
              <a:t>, </a:t>
            </a:r>
            <a:r>
              <a:rPr lang="en-US" dirty="0" err="1"/>
              <a:t>shuningdek</a:t>
            </a:r>
            <a:r>
              <a:rPr lang="en-US" dirty="0"/>
              <a:t> </a:t>
            </a:r>
            <a:r>
              <a:rPr lang="en-US" dirty="0" err="1"/>
              <a:t>vaqt</a:t>
            </a:r>
            <a:r>
              <a:rPr lang="en-US" dirty="0"/>
              <a:t> </a:t>
            </a:r>
            <a:r>
              <a:rPr lang="en-US" dirty="0" err="1"/>
              <a:t>oʻtishi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ham </a:t>
            </a:r>
            <a:r>
              <a:rPr lang="en-US" dirty="0" err="1"/>
              <a:t>oʻzgaradi</a:t>
            </a:r>
            <a:r>
              <a:rPr lang="en-US" dirty="0"/>
              <a:t>. </a:t>
            </a:r>
            <a:r>
              <a:rPr lang="en-US" dirty="0" err="1"/>
              <a:t>Natijada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yuzida</a:t>
            </a:r>
            <a:r>
              <a:rPr lang="en-US" dirty="0"/>
              <a:t> </a:t>
            </a:r>
            <a:r>
              <a:rPr lang="en-US" dirty="0" err="1"/>
              <a:t>bosimi</a:t>
            </a:r>
            <a:r>
              <a:rPr lang="en-US" dirty="0"/>
              <a:t> </a:t>
            </a:r>
            <a:r>
              <a:rPr lang="en-US" dirty="0" err="1"/>
              <a:t>pastlashgan</a:t>
            </a:r>
            <a:r>
              <a:rPr lang="en-US" dirty="0"/>
              <a:t> </a:t>
            </a:r>
            <a:r>
              <a:rPr lang="en-US" dirty="0" err="1"/>
              <a:t>siklonlar</a:t>
            </a:r>
            <a:r>
              <a:rPr lang="en-US" dirty="0"/>
              <a:t>, </a:t>
            </a:r>
            <a:r>
              <a:rPr lang="en-US" dirty="0" err="1"/>
              <a:t>bosimi</a:t>
            </a:r>
            <a:r>
              <a:rPr lang="en-US" dirty="0"/>
              <a:t> </a:t>
            </a:r>
            <a:r>
              <a:rPr lang="en-US" dirty="0" err="1"/>
              <a:t>yuqorilashgan</a:t>
            </a:r>
            <a:r>
              <a:rPr lang="en-US" dirty="0"/>
              <a:t> </a:t>
            </a:r>
            <a:r>
              <a:rPr lang="en-US" dirty="0" err="1"/>
              <a:t>antitsiklonlar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toʻlqinli</a:t>
            </a:r>
            <a:r>
              <a:rPr lang="en-US" dirty="0"/>
              <a:t> </a:t>
            </a:r>
            <a:r>
              <a:rPr lang="en-US" dirty="0" err="1"/>
              <a:t>bosim</a:t>
            </a:r>
            <a:r>
              <a:rPr lang="en-US" dirty="0"/>
              <a:t> </a:t>
            </a:r>
            <a:r>
              <a:rPr lang="en-US" dirty="0" err="1"/>
              <a:t>sohalarini</a:t>
            </a:r>
            <a:r>
              <a:rPr lang="en-US" dirty="0"/>
              <a:t> </a:t>
            </a:r>
            <a:r>
              <a:rPr lang="en-US" dirty="0" err="1"/>
              <a:t>kuzatamiz</a:t>
            </a:r>
            <a:r>
              <a:rPr lang="en-US" dirty="0"/>
              <a:t>. Bu </a:t>
            </a:r>
            <a:r>
              <a:rPr lang="en-US" dirty="0" err="1"/>
              <a:t>sohada</a:t>
            </a:r>
            <a:r>
              <a:rPr lang="en-US" dirty="0"/>
              <a:t> </a:t>
            </a:r>
            <a:r>
              <a:rPr lang="en-US" dirty="0" err="1"/>
              <a:t>havo</a:t>
            </a:r>
            <a:r>
              <a:rPr lang="en-US" dirty="0"/>
              <a:t> </a:t>
            </a:r>
            <a:r>
              <a:rPr lang="en-US" dirty="0" err="1"/>
              <a:t>temperaturasi</a:t>
            </a:r>
            <a:r>
              <a:rPr lang="en-US" dirty="0"/>
              <a:t>, </a:t>
            </a:r>
            <a:r>
              <a:rPr lang="en-US" dirty="0" err="1"/>
              <a:t>zichligi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oqimi</a:t>
            </a:r>
            <a:r>
              <a:rPr lang="en-US" dirty="0"/>
              <a:t> </a:t>
            </a:r>
            <a:r>
              <a:rPr lang="en-US" dirty="0" err="1"/>
              <a:t>oʻzgaradi</a:t>
            </a:r>
            <a:r>
              <a:rPr lang="en-US" dirty="0"/>
              <a:t>, </a:t>
            </a:r>
            <a:r>
              <a:rPr lang="en-US" dirty="0" err="1"/>
              <a:t>shuningdek</a:t>
            </a:r>
            <a:r>
              <a:rPr lang="en-US" dirty="0"/>
              <a:t> </a:t>
            </a:r>
            <a:r>
              <a:rPr lang="en-US" dirty="0" err="1"/>
              <a:t>atmosfera</a:t>
            </a:r>
            <a:r>
              <a:rPr lang="en-US" dirty="0"/>
              <a:t> </a:t>
            </a:r>
            <a:r>
              <a:rPr lang="en-US" dirty="0" err="1"/>
              <a:t>girdoblari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boʻladi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boshqa</a:t>
            </a:r>
            <a:r>
              <a:rPr lang="en-US" dirty="0"/>
              <a:t> </a:t>
            </a:r>
            <a:r>
              <a:rPr lang="en-US" dirty="0" err="1"/>
              <a:t>Butun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sharida</a:t>
            </a:r>
            <a:r>
              <a:rPr lang="en-US" dirty="0"/>
              <a:t> 5 km </a:t>
            </a:r>
            <a:r>
              <a:rPr lang="en-US" dirty="0" err="1"/>
              <a:t>balandlikdan</a:t>
            </a:r>
            <a:r>
              <a:rPr lang="en-US" dirty="0"/>
              <a:t> </a:t>
            </a:r>
            <a:r>
              <a:rPr lang="en-US" dirty="0" err="1"/>
              <a:t>boshlab</a:t>
            </a:r>
            <a:r>
              <a:rPr lang="en-US" dirty="0"/>
              <a:t> </a:t>
            </a:r>
            <a:r>
              <a:rPr lang="en-US" dirty="0" err="1"/>
              <a:t>ekvatordan</a:t>
            </a:r>
            <a:r>
              <a:rPr lang="en-US" dirty="0"/>
              <a:t> </a:t>
            </a:r>
            <a:r>
              <a:rPr lang="en-US" dirty="0" err="1"/>
              <a:t>qutb</a:t>
            </a:r>
            <a:r>
              <a:rPr lang="en-US" dirty="0"/>
              <a:t> </a:t>
            </a:r>
            <a:r>
              <a:rPr lang="en-US" dirty="0" err="1"/>
              <a:t>hududlari</a:t>
            </a:r>
            <a:r>
              <a:rPr lang="en-US" dirty="0"/>
              <a:t> </a:t>
            </a:r>
            <a:r>
              <a:rPr lang="en-US" dirty="0" err="1"/>
              <a:t>tomon</a:t>
            </a:r>
            <a:r>
              <a:rPr lang="en-US" dirty="0"/>
              <a:t> </a:t>
            </a:r>
            <a:r>
              <a:rPr lang="en-US" dirty="0" err="1"/>
              <a:t>atmosfera</a:t>
            </a:r>
            <a:r>
              <a:rPr lang="en-US" dirty="0"/>
              <a:t> </a:t>
            </a:r>
            <a:r>
              <a:rPr lang="en-US" dirty="0" err="1"/>
              <a:t>bosimi</a:t>
            </a:r>
            <a:r>
              <a:rPr lang="en-US" dirty="0"/>
              <a:t> </a:t>
            </a:r>
            <a:r>
              <a:rPr lang="en-US" dirty="0" err="1"/>
              <a:t>kamayib</a:t>
            </a:r>
            <a:r>
              <a:rPr lang="en-US" dirty="0"/>
              <a:t> </a:t>
            </a:r>
            <a:r>
              <a:rPr lang="en-US" dirty="0" err="1"/>
              <a:t>boradi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58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FA6943F-2B8D-453E-8845-D5EE6177C33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2887" b="22887"/>
          <a:stretch>
            <a:fillRect/>
          </a:stretch>
        </p:blipFill>
        <p:spPr/>
      </p:pic>
      <p:sp>
        <p:nvSpPr>
          <p:cNvPr id="14" name="Текст 13">
            <a:extLst>
              <a:ext uri="{FF2B5EF4-FFF2-40B4-BE49-F238E27FC236}">
                <a16:creationId xmlns:a16="http://schemas.microsoft.com/office/drawing/2014/main" id="{56859D43-7D36-4B81-B7F5-E39E1396A8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30286" y="4294094"/>
            <a:ext cx="10131427" cy="2563906"/>
          </a:xfrm>
        </p:spPr>
        <p:txBody>
          <a:bodyPr>
            <a:normAutofit/>
          </a:bodyPr>
          <a:lstStyle/>
          <a:p>
            <a:r>
              <a:rPr lang="en-US" sz="1800" dirty="0" err="1"/>
              <a:t>Manometrik</a:t>
            </a:r>
            <a:r>
              <a:rPr lang="en-US" sz="1800" dirty="0"/>
              <a:t> </a:t>
            </a:r>
            <a:r>
              <a:rPr lang="en-US" sz="1800" dirty="0" err="1"/>
              <a:t>bosim</a:t>
            </a:r>
            <a:r>
              <a:rPr lang="en-US" sz="1800" dirty="0"/>
              <a:t> — </a:t>
            </a:r>
            <a:r>
              <a:rPr lang="en-US" sz="1800" dirty="0" err="1"/>
              <a:t>bu</a:t>
            </a:r>
            <a:r>
              <a:rPr lang="en-US" sz="1800" dirty="0"/>
              <a:t> </a:t>
            </a:r>
            <a:r>
              <a:rPr lang="en-US" sz="1800" dirty="0" err="1"/>
              <a:t>gaz</a:t>
            </a:r>
            <a:r>
              <a:rPr lang="en-US" sz="1800" dirty="0"/>
              <a:t> </a:t>
            </a:r>
            <a:r>
              <a:rPr lang="en-US" sz="1800" dirty="0" err="1"/>
              <a:t>yoki</a:t>
            </a:r>
            <a:r>
              <a:rPr lang="en-US" sz="1800" dirty="0"/>
              <a:t> </a:t>
            </a:r>
            <a:r>
              <a:rPr lang="en-US" sz="1800" dirty="0" err="1"/>
              <a:t>suyuqlikning</a:t>
            </a:r>
            <a:r>
              <a:rPr lang="en-US" sz="1800" dirty="0"/>
              <a:t> </a:t>
            </a:r>
            <a:r>
              <a:rPr lang="en-US" sz="1800" dirty="0" err="1"/>
              <a:t>atmosfera</a:t>
            </a:r>
            <a:r>
              <a:rPr lang="en-US" sz="1800" dirty="0"/>
              <a:t> </a:t>
            </a:r>
            <a:r>
              <a:rPr lang="en-US" sz="1800" dirty="0" err="1"/>
              <a:t>bosimiga</a:t>
            </a:r>
            <a:r>
              <a:rPr lang="en-US" sz="1800" dirty="0"/>
              <a:t> </a:t>
            </a:r>
            <a:r>
              <a:rPr lang="en-US" sz="1800" dirty="0" err="1"/>
              <a:t>nisbatan</a:t>
            </a:r>
            <a:r>
              <a:rPr lang="en-US" sz="1800" dirty="0"/>
              <a:t> </a:t>
            </a:r>
            <a:r>
              <a:rPr lang="en-US" sz="1800" dirty="0" err="1"/>
              <a:t>ortiqcha</a:t>
            </a:r>
            <a:r>
              <a:rPr lang="en-US" sz="1800" dirty="0"/>
              <a:t> </a:t>
            </a:r>
            <a:r>
              <a:rPr lang="en-US" sz="1800" dirty="0" err="1"/>
              <a:t>yoki</a:t>
            </a:r>
            <a:r>
              <a:rPr lang="en-US" sz="1800" dirty="0"/>
              <a:t> </a:t>
            </a:r>
            <a:r>
              <a:rPr lang="en-US" sz="1800" dirty="0" err="1"/>
              <a:t>kam</a:t>
            </a:r>
            <a:r>
              <a:rPr lang="en-US" sz="1800" dirty="0"/>
              <a:t> </a:t>
            </a:r>
            <a:r>
              <a:rPr lang="en-US" sz="1800" dirty="0" err="1"/>
              <a:t>bosimi</a:t>
            </a:r>
            <a:r>
              <a:rPr lang="en-US" sz="1800" dirty="0"/>
              <a:t>.</a:t>
            </a:r>
          </a:p>
          <a:p>
            <a:r>
              <a:rPr lang="en-US" sz="1800" dirty="0" err="1"/>
              <a:t>Oddiy</a:t>
            </a:r>
            <a:r>
              <a:rPr lang="en-US" sz="1800" dirty="0"/>
              <a:t> </a:t>
            </a:r>
            <a:r>
              <a:rPr lang="en-US" sz="1800" dirty="0" err="1"/>
              <a:t>tushuntirish</a:t>
            </a:r>
            <a:r>
              <a:rPr lang="en-US" sz="1800" dirty="0"/>
              <a:t>:</a:t>
            </a:r>
          </a:p>
          <a:p>
            <a:r>
              <a:rPr lang="en-US" sz="1800" dirty="0"/>
              <a:t>Agar </a:t>
            </a:r>
            <a:r>
              <a:rPr lang="en-US" sz="1800" dirty="0" err="1"/>
              <a:t>siz</a:t>
            </a:r>
            <a:r>
              <a:rPr lang="en-US" sz="1800" dirty="0"/>
              <a:t> </a:t>
            </a:r>
            <a:r>
              <a:rPr lang="en-US" sz="1800" dirty="0" err="1"/>
              <a:t>bosimni</a:t>
            </a:r>
            <a:r>
              <a:rPr lang="en-US" sz="1800" dirty="0"/>
              <a:t> </a:t>
            </a:r>
            <a:r>
              <a:rPr lang="en-US" sz="1800" dirty="0" err="1"/>
              <a:t>o‘lchamoqchi</a:t>
            </a:r>
            <a:r>
              <a:rPr lang="en-US" sz="1800" dirty="0"/>
              <a:t> </a:t>
            </a:r>
            <a:r>
              <a:rPr lang="en-US" sz="1800" dirty="0" err="1"/>
              <a:t>bo‘lsangiz</a:t>
            </a:r>
            <a:r>
              <a:rPr lang="en-US" sz="1800" dirty="0"/>
              <a:t>, </a:t>
            </a:r>
            <a:r>
              <a:rPr lang="en-US" sz="1800" dirty="0" err="1"/>
              <a:t>masalan</a:t>
            </a:r>
            <a:r>
              <a:rPr lang="en-US" sz="1800" dirty="0"/>
              <a:t>, </a:t>
            </a:r>
            <a:r>
              <a:rPr lang="en-US" sz="1800" dirty="0" err="1"/>
              <a:t>gaz</a:t>
            </a:r>
            <a:r>
              <a:rPr lang="en-US" sz="1800" dirty="0"/>
              <a:t> </a:t>
            </a:r>
            <a:r>
              <a:rPr lang="en-US" sz="1800" dirty="0" err="1"/>
              <a:t>ballonidagi</a:t>
            </a:r>
            <a:r>
              <a:rPr lang="en-US" sz="1800" dirty="0"/>
              <a:t> </a:t>
            </a:r>
            <a:r>
              <a:rPr lang="en-US" sz="1800" dirty="0" err="1"/>
              <a:t>bosimni</a:t>
            </a:r>
            <a:r>
              <a:rPr lang="en-US" sz="1800" dirty="0"/>
              <a:t> — </a:t>
            </a:r>
            <a:r>
              <a:rPr lang="en-US" sz="1800" dirty="0" err="1"/>
              <a:t>bu</a:t>
            </a:r>
            <a:r>
              <a:rPr lang="en-US" sz="1800" dirty="0"/>
              <a:t> </a:t>
            </a:r>
            <a:r>
              <a:rPr lang="en-US" sz="1800" dirty="0" err="1"/>
              <a:t>manometrik</a:t>
            </a:r>
            <a:r>
              <a:rPr lang="en-US" sz="1800" dirty="0"/>
              <a:t> </a:t>
            </a:r>
            <a:r>
              <a:rPr lang="en-US" sz="1800" dirty="0" err="1"/>
              <a:t>bosim</a:t>
            </a:r>
            <a:r>
              <a:rPr lang="en-US" sz="1800" dirty="0"/>
              <a:t> </a:t>
            </a:r>
            <a:r>
              <a:rPr lang="en-US" sz="1800" dirty="0" err="1"/>
              <a:t>bo‘ladi</a:t>
            </a:r>
            <a:r>
              <a:rPr lang="en-US" sz="1800" dirty="0"/>
              <a:t>. </a:t>
            </a:r>
            <a:r>
              <a:rPr lang="en-US" sz="1800" dirty="0" err="1"/>
              <a:t>Manometr</a:t>
            </a:r>
            <a:r>
              <a:rPr lang="en-US" sz="1800" dirty="0"/>
              <a:t> </a:t>
            </a:r>
            <a:r>
              <a:rPr lang="en-US" sz="1800" dirty="0" err="1"/>
              <a:t>asbobi</a:t>
            </a:r>
            <a:r>
              <a:rPr lang="en-US" sz="1800" dirty="0"/>
              <a:t> </a:t>
            </a:r>
            <a:r>
              <a:rPr lang="en-US" sz="1800" dirty="0" err="1"/>
              <a:t>odatda</a:t>
            </a:r>
            <a:r>
              <a:rPr lang="en-US" sz="1800" dirty="0"/>
              <a:t> </a:t>
            </a:r>
            <a:r>
              <a:rPr lang="en-US" sz="1800" dirty="0" err="1"/>
              <a:t>absolyut</a:t>
            </a:r>
            <a:r>
              <a:rPr lang="en-US" sz="1800" dirty="0"/>
              <a:t> </a:t>
            </a:r>
            <a:r>
              <a:rPr lang="en-US" sz="1800" dirty="0" err="1"/>
              <a:t>bosimdan</a:t>
            </a:r>
            <a:r>
              <a:rPr lang="en-US" sz="1800" dirty="0"/>
              <a:t> </a:t>
            </a:r>
            <a:r>
              <a:rPr lang="en-US" sz="1800" dirty="0" err="1"/>
              <a:t>atmosfera</a:t>
            </a:r>
            <a:r>
              <a:rPr lang="en-US" sz="1800" dirty="0"/>
              <a:t> </a:t>
            </a:r>
            <a:r>
              <a:rPr lang="en-US" sz="1800" dirty="0" err="1"/>
              <a:t>bosimini</a:t>
            </a:r>
            <a:r>
              <a:rPr lang="en-US" sz="1800" dirty="0"/>
              <a:t> </a:t>
            </a:r>
            <a:r>
              <a:rPr lang="en-US" sz="1800" dirty="0" err="1"/>
              <a:t>ayirib</a:t>
            </a:r>
            <a:r>
              <a:rPr lang="en-US" sz="1800" dirty="0"/>
              <a:t>, </a:t>
            </a:r>
            <a:r>
              <a:rPr lang="en-US" sz="1800" dirty="0" err="1"/>
              <a:t>manometrik</a:t>
            </a:r>
            <a:r>
              <a:rPr lang="en-US" sz="1800" dirty="0"/>
              <a:t> </a:t>
            </a:r>
            <a:r>
              <a:rPr lang="en-US" sz="1800" dirty="0" err="1"/>
              <a:t>bosimni</a:t>
            </a:r>
            <a:r>
              <a:rPr lang="en-US" sz="1800" dirty="0"/>
              <a:t> </a:t>
            </a:r>
            <a:r>
              <a:rPr lang="en-US" sz="1800" dirty="0" err="1"/>
              <a:t>ko‘rsatadi</a:t>
            </a:r>
            <a:r>
              <a:rPr lang="en-US" sz="1800" dirty="0"/>
              <a:t>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266624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9A5CADD-171F-4580-A8CF-C9E50F659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120588"/>
            <a:ext cx="3680885" cy="1775012"/>
          </a:xfrm>
        </p:spPr>
        <p:txBody>
          <a:bodyPr>
            <a:normAutofit/>
          </a:bodyPr>
          <a:lstStyle/>
          <a:p>
            <a:r>
              <a:rPr lang="en-US" dirty="0" err="1"/>
              <a:t>Absolyut</a:t>
            </a:r>
            <a:r>
              <a:rPr lang="en-US" dirty="0"/>
              <a:t> </a:t>
            </a:r>
            <a:r>
              <a:rPr lang="en-US" dirty="0" err="1"/>
              <a:t>bosim</a:t>
            </a:r>
            <a:r>
              <a:rPr lang="en-US" dirty="0"/>
              <a:t> – </a:t>
            </a:r>
            <a:r>
              <a:rPr lang="en-US" dirty="0" err="1"/>
              <a:t>manometrik</a:t>
            </a:r>
            <a:r>
              <a:rPr lang="en-US" dirty="0"/>
              <a:t> </a:t>
            </a:r>
            <a:r>
              <a:rPr lang="en-US" dirty="0" err="1"/>
              <a:t>bosim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atmosfera</a:t>
            </a:r>
            <a:r>
              <a:rPr lang="en-US" dirty="0"/>
              <a:t> </a:t>
            </a:r>
            <a:r>
              <a:rPr lang="en-US" dirty="0" err="1"/>
              <a:t>bosimining</a:t>
            </a:r>
            <a:r>
              <a:rPr lang="en-US" dirty="0"/>
              <a:t> </a:t>
            </a:r>
            <a:r>
              <a:rPr lang="en-US" dirty="0" err="1"/>
              <a:t>yig‘indisi</a:t>
            </a:r>
            <a:r>
              <a:rPr lang="en-US" dirty="0"/>
              <a:t>.</a:t>
            </a:r>
            <a:endParaRPr lang="ru-RU" dirty="0"/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0F2C1EE4-DAE8-4DF2-AF78-CA13B6AE43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41912" y="609600"/>
            <a:ext cx="5181600" cy="5181600"/>
          </a:xfrm>
        </p:spPr>
      </p:pic>
    </p:spTree>
    <p:extLst>
      <p:ext uri="{BB962C8B-B14F-4D97-AF65-F5344CB8AC3E}">
        <p14:creationId xmlns:p14="http://schemas.microsoft.com/office/powerpoint/2010/main" val="952450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>
            <a:extLst>
              <a:ext uri="{FF2B5EF4-FFF2-40B4-BE49-F238E27FC236}">
                <a16:creationId xmlns:a16="http://schemas.microsoft.com/office/drawing/2014/main" id="{83115AED-F481-4637-814E-B0351AD91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10131425" cy="5181600"/>
          </a:xfrm>
        </p:spPr>
        <p:txBody>
          <a:bodyPr>
            <a:normAutofit/>
          </a:bodyPr>
          <a:lstStyle/>
          <a:p>
            <a:r>
              <a:rPr lang="en-US" sz="2200" dirty="0"/>
              <a:t> </a:t>
            </a:r>
            <a:r>
              <a:rPr lang="en-US" sz="2200" dirty="0" err="1"/>
              <a:t>Bosim</a:t>
            </a:r>
            <a:r>
              <a:rPr lang="en-US" sz="2200" dirty="0"/>
              <a:t> </a:t>
            </a:r>
            <a:r>
              <a:rPr lang="en-US" sz="2200" dirty="0" err="1"/>
              <a:t>oʻlchash</a:t>
            </a:r>
            <a:r>
              <a:rPr lang="en-US" sz="2200" dirty="0"/>
              <a:t> </a:t>
            </a:r>
            <a:r>
              <a:rPr lang="en-US" sz="2200" dirty="0" err="1"/>
              <a:t>asboblari</a:t>
            </a:r>
            <a:br>
              <a:rPr lang="en-US" sz="2200" dirty="0"/>
            </a:br>
            <a:br>
              <a:rPr lang="en-US" sz="2200" dirty="0"/>
            </a:br>
            <a:r>
              <a:rPr lang="en-US" sz="2200" dirty="0" err="1"/>
              <a:t>Manometr</a:t>
            </a:r>
            <a:r>
              <a:rPr lang="en-US" sz="2200" dirty="0"/>
              <a:t> – </a:t>
            </a:r>
            <a:r>
              <a:rPr lang="en-US" sz="2200" dirty="0" err="1"/>
              <a:t>gaz</a:t>
            </a:r>
            <a:r>
              <a:rPr lang="en-US" sz="2200" dirty="0"/>
              <a:t> </a:t>
            </a:r>
            <a:r>
              <a:rPr lang="en-US" sz="2200" dirty="0" err="1"/>
              <a:t>yoki</a:t>
            </a:r>
            <a:r>
              <a:rPr lang="en-US" sz="2200" dirty="0"/>
              <a:t> </a:t>
            </a:r>
            <a:r>
              <a:rPr lang="en-US" sz="2200" dirty="0" err="1"/>
              <a:t>suyuqlik</a:t>
            </a:r>
            <a:r>
              <a:rPr lang="en-US" sz="2200" dirty="0"/>
              <a:t> </a:t>
            </a:r>
            <a:r>
              <a:rPr lang="en-US" sz="2200" dirty="0" err="1"/>
              <a:t>bosimini</a:t>
            </a:r>
            <a:r>
              <a:rPr lang="en-US" sz="2200" dirty="0"/>
              <a:t> </a:t>
            </a:r>
            <a:r>
              <a:rPr lang="en-US" sz="2200" dirty="0" err="1"/>
              <a:t>oʻlchash</a:t>
            </a:r>
            <a:r>
              <a:rPr lang="en-US" sz="2200" dirty="0"/>
              <a:t> </a:t>
            </a:r>
            <a:r>
              <a:rPr lang="en-US" sz="2200" dirty="0" err="1"/>
              <a:t>uchun</a:t>
            </a:r>
            <a:r>
              <a:rPr lang="en-US" sz="2200" dirty="0"/>
              <a:t> </a:t>
            </a:r>
            <a:r>
              <a:rPr lang="en-US" sz="2200" dirty="0" err="1"/>
              <a:t>ishlatiladi</a:t>
            </a:r>
            <a:r>
              <a:rPr lang="en-US" sz="2200" dirty="0"/>
              <a:t>.</a:t>
            </a:r>
            <a:br>
              <a:rPr lang="en-US" sz="2200" dirty="0"/>
            </a:br>
            <a:br>
              <a:rPr lang="en-US" sz="2200" dirty="0"/>
            </a:br>
            <a:r>
              <a:rPr lang="en-US" sz="2200" dirty="0" err="1"/>
              <a:t>Barometr</a:t>
            </a:r>
            <a:r>
              <a:rPr lang="en-US" sz="2200" dirty="0"/>
              <a:t> – </a:t>
            </a:r>
            <a:r>
              <a:rPr lang="en-US" sz="2200" dirty="0" err="1"/>
              <a:t>atmosfera</a:t>
            </a:r>
            <a:r>
              <a:rPr lang="en-US" sz="2200" dirty="0"/>
              <a:t> </a:t>
            </a:r>
            <a:r>
              <a:rPr lang="en-US" sz="2200" dirty="0" err="1"/>
              <a:t>bosimini</a:t>
            </a:r>
            <a:r>
              <a:rPr lang="en-US" sz="2200" dirty="0"/>
              <a:t> </a:t>
            </a:r>
            <a:r>
              <a:rPr lang="en-US" sz="2200" dirty="0" err="1"/>
              <a:t>aniqlash</a:t>
            </a:r>
            <a:r>
              <a:rPr lang="en-US" sz="2200" dirty="0"/>
              <a:t> </a:t>
            </a:r>
            <a:r>
              <a:rPr lang="en-US" sz="2200" dirty="0" err="1"/>
              <a:t>uchun</a:t>
            </a:r>
            <a:r>
              <a:rPr lang="en-US" sz="2200" dirty="0"/>
              <a:t>.</a:t>
            </a:r>
            <a:br>
              <a:rPr lang="en-US" sz="2200" dirty="0"/>
            </a:br>
            <a:br>
              <a:rPr lang="en-US" sz="2200" dirty="0"/>
            </a:br>
            <a:r>
              <a:rPr lang="en-US" sz="2200" dirty="0" err="1"/>
              <a:t>Vakkuummetr</a:t>
            </a:r>
            <a:r>
              <a:rPr lang="en-US" sz="2200" dirty="0"/>
              <a:t> – </a:t>
            </a:r>
            <a:r>
              <a:rPr lang="en-US" sz="2200" dirty="0" err="1"/>
              <a:t>bosim</a:t>
            </a:r>
            <a:r>
              <a:rPr lang="en-US" sz="2200" dirty="0"/>
              <a:t> 0 dan past </a:t>
            </a:r>
            <a:r>
              <a:rPr lang="en-US" sz="2200" dirty="0" err="1"/>
              <a:t>bo‘lsa</a:t>
            </a:r>
            <a:r>
              <a:rPr lang="en-US" sz="2200" dirty="0"/>
              <a:t>, </a:t>
            </a:r>
            <a:r>
              <a:rPr lang="en-US" sz="2200" dirty="0" err="1"/>
              <a:t>ya’ni</a:t>
            </a:r>
            <a:r>
              <a:rPr lang="en-US" sz="2200" dirty="0"/>
              <a:t> </a:t>
            </a:r>
            <a:r>
              <a:rPr lang="en-US" sz="2200" dirty="0" err="1"/>
              <a:t>vakuum</a:t>
            </a:r>
            <a:r>
              <a:rPr lang="en-US" sz="2200" dirty="0"/>
              <a:t> </a:t>
            </a:r>
            <a:r>
              <a:rPr lang="en-US" sz="2200" dirty="0" err="1"/>
              <a:t>holatlarida</a:t>
            </a:r>
            <a:r>
              <a:rPr lang="en-US" sz="2200" dirty="0"/>
              <a:t> </a:t>
            </a:r>
            <a:r>
              <a:rPr lang="en-US" sz="2200" dirty="0" err="1"/>
              <a:t>oʻlchash</a:t>
            </a:r>
            <a:r>
              <a:rPr lang="en-US" sz="2200" dirty="0"/>
              <a:t> </a:t>
            </a:r>
            <a:r>
              <a:rPr lang="en-US" sz="2200" dirty="0" err="1"/>
              <a:t>uchun</a:t>
            </a:r>
            <a:r>
              <a:rPr lang="en-US" sz="2200" dirty="0"/>
              <a:t>.</a:t>
            </a:r>
            <a:br>
              <a:rPr lang="en-US" sz="2200" dirty="0"/>
            </a:br>
            <a:br>
              <a:rPr lang="en-US" sz="2200" dirty="0"/>
            </a:br>
            <a:r>
              <a:rPr lang="en-US" sz="2200" dirty="0" err="1"/>
              <a:t>Elektron</a:t>
            </a:r>
            <a:r>
              <a:rPr lang="en-US" sz="2200" dirty="0"/>
              <a:t> </a:t>
            </a:r>
            <a:r>
              <a:rPr lang="en-US" sz="2200" dirty="0" err="1"/>
              <a:t>bosim</a:t>
            </a:r>
            <a:r>
              <a:rPr lang="en-US" sz="2200" dirty="0"/>
              <a:t> </a:t>
            </a:r>
            <a:r>
              <a:rPr lang="en-US" sz="2200" dirty="0" err="1"/>
              <a:t>oʻlchagichlar</a:t>
            </a:r>
            <a:r>
              <a:rPr lang="en-US" sz="2200" dirty="0"/>
              <a:t> – </a:t>
            </a:r>
            <a:r>
              <a:rPr lang="en-US" sz="2200" dirty="0" err="1"/>
              <a:t>raqamli</a:t>
            </a:r>
            <a:r>
              <a:rPr lang="en-US" sz="2200" dirty="0"/>
              <a:t> </a:t>
            </a:r>
            <a:r>
              <a:rPr lang="en-US" sz="2200" dirty="0" err="1"/>
              <a:t>ko‘rsatkichli</a:t>
            </a:r>
            <a:r>
              <a:rPr lang="en-US" sz="2200" dirty="0"/>
              <a:t> </a:t>
            </a:r>
            <a:r>
              <a:rPr lang="en-US" sz="2200" dirty="0" err="1"/>
              <a:t>zamonaviy</a:t>
            </a:r>
            <a:r>
              <a:rPr lang="en-US" sz="2200" dirty="0"/>
              <a:t> </a:t>
            </a:r>
            <a:r>
              <a:rPr lang="en-US" sz="2200" dirty="0" err="1"/>
              <a:t>uskunalar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47410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>
            <a:extLst>
              <a:ext uri="{FF2B5EF4-FFF2-40B4-BE49-F238E27FC236}">
                <a16:creationId xmlns:a16="http://schemas.microsoft.com/office/drawing/2014/main" id="{EFE13DF7-4995-4D2E-9EA3-2923F44E29F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4235" y="1854668"/>
            <a:ext cx="3905495" cy="4078941"/>
          </a:xfrm>
        </p:spPr>
      </p:pic>
      <p:pic>
        <p:nvPicPr>
          <p:cNvPr id="10" name="Объект 9">
            <a:extLst>
              <a:ext uri="{FF2B5EF4-FFF2-40B4-BE49-F238E27FC236}">
                <a16:creationId xmlns:a16="http://schemas.microsoft.com/office/drawing/2014/main" id="{D3B59D59-3A63-4D06-8AE7-72377130F0A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8513184" y="1854668"/>
            <a:ext cx="3830549" cy="4068950"/>
          </a:xfr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3F73E1E-F755-4783-9155-1EA028BE86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9730" y="1854668"/>
            <a:ext cx="4726035" cy="4078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7619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ебесная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TM03457452[[fn=Небесная]]</Template>
  <TotalTime>97</TotalTime>
  <Words>770</Words>
  <Application>Microsoft Office PowerPoint</Application>
  <PresentationFormat>Широкоэкранный</PresentationFormat>
  <Paragraphs>53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Небесная</vt:lpstr>
      <vt:lpstr>Gaz bosimlarini o’lchash</vt:lpstr>
      <vt:lpstr>reja:</vt:lpstr>
      <vt:lpstr>Gaz bosimi – bu gaz molekulalarining idish devorlariga urilishi natijasida hosil bo‘lgan kuch.</vt:lpstr>
      <vt:lpstr>Gazning bosimi uning hajmi, mol soni va   temperaturasi bilan bog‘liq. Ideal gaz qonuni yordamida gaz bosimini ifodalash mumkin:  PV=nRT  Bu yerda:   P — gaz bosimi (Pa),   V — gazning hajmi (m³),   n — gazning mol soni (mol),   R — gaz doimiysi (8.314 J/(mol·K)),   T — temperatura (Kelvin).  Ideal gaz qonuni gazlar bilan ishlashda asosiy tenglamalardan biri bo‘lib, u ko‘plab   sanoat va ilmiy amaliyotlarda qo‘llaniladi. Gaz bosimi, asosan, kimyo va fizika   laboratoriyalarida, shuningdek, atmosfer bosimini o‘lchashda qo‘llaniladi.</vt:lpstr>
      <vt:lpstr>Atmosfera bosimi – atmosferaning yer sirtidagi barcha narsalarga va yer sirtiga kõrsatadigan gidrostatik bosimi; atmosfera holatini bildiruvchi asosiy belgi. Simobli barometr bilan õlchanadi. Balandlikka ko'tarilgan sari atmosfera bosimi kamayadi</vt:lpstr>
      <vt:lpstr>Презентация PowerPoint</vt:lpstr>
      <vt:lpstr>Absolyut bosim – manometrik bosim va atmosfera bosimining yig‘indisi.</vt:lpstr>
      <vt:lpstr> Bosim oʻlchash asboblari  Manometr – gaz yoki suyuqlik bosimini oʻlchash uchun ishlatiladi.  Barometr – atmosfera bosimini aniqlash uchun.  Vakkuummetr – bosim 0 dan past bo‘lsa, ya’ni vakuum holatlarida oʻlchash uchun.  Elektron bosim oʻlchagichlar – raqamli ko‘rsatkichli zamonaviy uskunalar.</vt:lpstr>
      <vt:lpstr>Презентация PowerPoint</vt:lpstr>
      <vt:lpstr>Презентация PowerPoint</vt:lpstr>
      <vt:lpstr>Gaz bosimini o’lchab nazorat qilish bizga nega kerak?</vt:lpstr>
      <vt:lpstr>Презентация PowerPoint</vt:lpstr>
      <vt:lpstr>Xavfsizlik va ehtiyot choralari  Asboblar nosoz bo‘lmasligi kerak, oldindan tekshirib olish zarur.  Yuqori bosimli gaz bilan ishlaganda himoya vositalaridan foydalanish kerak.  Asboblar bilan ishlashda ishlab chiqaruvchi ko‘rsatmalariga amal qilish muhim.</vt:lpstr>
      <vt:lpstr>Презентация PowerPoint</vt:lpstr>
      <vt:lpstr>Amaliy qo‘llanish sohalari: Sanoat – quvurlar, bosimli idishlar, gaz ta’minoti tizimlari. Tibbiyot – kislorod ballonlari, nafas olish apparatlari. Uy-ro‘zg‘or – gaz plitalari, suv isitkichlaridagi bosimni nazorat qilish.</vt:lpstr>
      <vt:lpstr>Foydalanilgan adabiyotlar:</vt:lpstr>
      <vt:lpstr>E’TIBORINGIZ UCHUN RAXMAT!!!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Gaz bosimlarini o’lchash</dc:title>
  <dc:creator>Lenovo</dc:creator>
  <cp:lastModifiedBy>Lenovo</cp:lastModifiedBy>
  <cp:revision>9</cp:revision>
  <dcterms:created xsi:type="dcterms:W3CDTF">2025-04-08T06:43:57Z</dcterms:created>
  <dcterms:modified xsi:type="dcterms:W3CDTF">2025-04-08T08:21:47Z</dcterms:modified>
</cp:coreProperties>
</file>