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1794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8F1E6-8ECC-47E4-DD4A-9113DBB7F7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4E2877-7446-AE72-3D0C-FC824C7504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8F44D-E5C2-664D-2634-094DAEF58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5628-464D-465E-88C0-F75B98DFE41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7B29C8-28F0-AD8C-79DE-C859E6ABB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77554-542A-38D6-6272-9EC5203FB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9906-FA3B-43E9-B777-80DB97607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967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F7C02-1FAB-9FF5-908A-DBE3CAB37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186B2-26A2-0C93-EE66-FABD6C60AC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3C98A3-6178-BA9A-DE22-E15F0C059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5628-464D-465E-88C0-F75B98DFE41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D7AEC9-8FA7-3B41-17D2-C19CE87D3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CDC51-BF91-F9F4-0449-30DD296EE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9906-FA3B-43E9-B777-80DB97607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224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6A9A1-19FE-C986-4E1A-6F5B37C1AB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C0AF45-A9E1-FB11-EBE7-8021DE906F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B0D50-D10C-A430-7E77-FCB71A61E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5628-464D-465E-88C0-F75B98DFE41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5200A3-6D06-F371-46DE-F1378F04A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AFC31F-2D66-3CB6-E533-8AF86D799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9906-FA3B-43E9-B777-80DB97607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670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B9A42-5B52-4F3A-D5DE-C592FCCB5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11422-7E8A-EA0A-8068-73C6175A1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1AC63F-903C-9E4B-B23E-D4E19D0B4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5628-464D-465E-88C0-F75B98DFE41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8F3CB-734C-8268-C710-6242748BC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1698A-988E-6BDA-FACC-BB616AF82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9906-FA3B-43E9-B777-80DB97607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904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78159-2376-5D27-8B32-D382FBF28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C788B9-117E-25E1-93A0-020D11B4D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3A8C4D-D940-37E1-9628-6F1BEF15C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5628-464D-465E-88C0-F75B98DFE41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044C4-6C0A-8874-8A79-E766BB7F8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95B6A-B583-6137-6E87-8CA8B6B40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9906-FA3B-43E9-B777-80DB97607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528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92A1F-3CF3-F82C-E845-D053D8EE4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728A47-5914-A324-C8C5-2CCD807958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280449-A314-EE41-799C-F4FAA23A70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F17367-295D-6260-ED5D-1CEC5BB10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5628-464D-465E-88C0-F75B98DFE41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1E3FF2-A839-6074-3990-40D10353B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4167D9-6DD8-DBB5-9E0C-472D44309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9906-FA3B-43E9-B777-80DB97607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556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9B4D0-AB29-5B2D-9B83-87394A121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A195B3-D4C5-DD6B-749A-B29AB59E6F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1A3FDD-25F1-C24F-261A-CE53CF7FE9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A09D88-ECFA-A7F8-BDB4-E1402B1AA5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5755FE-5A22-6848-8B6B-F474A61B71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8C5D57-1AB1-C95D-3AA3-AF79FE04A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5628-464D-465E-88C0-F75B98DFE41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E4CD5E-8CB9-FF7C-55C4-BA7C26E50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037AB1-69E5-8517-E62D-E2FB1E553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9906-FA3B-43E9-B777-80DB97607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261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20FF-577A-A4BA-66EB-359827936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A20512-3C82-DF14-B1D7-EBEA314BF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5628-464D-465E-88C0-F75B98DFE41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D10305-8BFE-C855-2C22-3C9238EF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004B60-56BF-431E-0B91-F678BD8E8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9906-FA3B-43E9-B777-80DB97607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39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234CBF-2B78-CE72-8076-906D60088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5628-464D-465E-88C0-F75B98DFE41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163DB7-EAC0-CC2C-A2BB-3B8168D32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A0A309-6077-F9EB-4B07-5D42C5524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9906-FA3B-43E9-B777-80DB97607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875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9A3BD-8442-9415-948B-5090A72F7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127B5-FE79-C5EF-4FC2-3F691886C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677F18-B022-FE5B-AC02-084AC666A6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F90938-DD3B-300C-DBA0-73859E7BB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5628-464D-465E-88C0-F75B98DFE41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E36629-9851-8CA7-C206-CAF37E661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C165B-350C-BDDF-B4D2-FF9FB7509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9906-FA3B-43E9-B777-80DB97607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416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B1457-5AB8-24B3-1649-82E38DACF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9C8A32-EEFB-4991-2EBF-9EA8B5BFFE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64154A-53BC-DF63-2646-0C5D3BF90D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FDE66B-3EE0-32B1-F794-D9248816B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5628-464D-465E-88C0-F75B98DFE41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ED9B40-6EC1-0CA8-FD4A-5D8698CA5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09BAF5-149F-0908-B136-72F7E613F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9906-FA3B-43E9-B777-80DB97607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293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673EF3-1C7B-9EBB-CE35-107FC9E23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EF4663-49BA-9A1A-F136-E45E86464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C77B4D-5EED-25EE-1BD9-51803AE121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F25628-464D-465E-88C0-F75B98DFE41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4F9F86-59C5-FC23-7650-2C6A8F933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C922F0-5433-6B32-6DF4-985EB55E62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BC9906-FA3B-43E9-B777-80DB97607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871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6f653f59-403c-4d3f-b6ca-b75e58fd33b0">
            <a:hlinkClick r:id="" action="ppaction://media"/>
            <a:extLst>
              <a:ext uri="{FF2B5EF4-FFF2-40B4-BE49-F238E27FC236}">
                <a16:creationId xmlns:a16="http://schemas.microsoft.com/office/drawing/2014/main" id="{CA666424-54E7-A3BF-32EB-5ACF9D29E7D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154FB53-3D37-B929-D7BA-3BD769A0D85D}"/>
              </a:ext>
            </a:extLst>
          </p:cNvPr>
          <p:cNvSpPr/>
          <p:nvPr/>
        </p:nvSpPr>
        <p:spPr>
          <a:xfrm>
            <a:off x="5137484" y="0"/>
            <a:ext cx="7054516" cy="6858000"/>
          </a:xfrm>
          <a:custGeom>
            <a:avLst/>
            <a:gdLst/>
            <a:ahLst/>
            <a:cxnLst/>
            <a:rect l="l" t="t" r="r" b="b"/>
            <a:pathLst>
              <a:path w="7054516" h="6858000">
                <a:moveTo>
                  <a:pt x="2693039" y="1820778"/>
                </a:moveTo>
                <a:lnTo>
                  <a:pt x="2696258" y="1829629"/>
                </a:lnTo>
                <a:cubicBezTo>
                  <a:pt x="2731660" y="1918671"/>
                  <a:pt x="2778864" y="1999400"/>
                  <a:pt x="2837868" y="2071814"/>
                </a:cubicBezTo>
                <a:lnTo>
                  <a:pt x="2814534" y="2122504"/>
                </a:lnTo>
                <a:lnTo>
                  <a:pt x="1963265" y="2122504"/>
                </a:lnTo>
                <a:lnTo>
                  <a:pt x="1983380" y="2144228"/>
                </a:lnTo>
                <a:lnTo>
                  <a:pt x="2823385" y="2144228"/>
                </a:lnTo>
                <a:lnTo>
                  <a:pt x="2859592" y="2071814"/>
                </a:lnTo>
                <a:lnTo>
                  <a:pt x="2853155" y="2063768"/>
                </a:lnTo>
                <a:cubicBezTo>
                  <a:pt x="2803270" y="1996718"/>
                  <a:pt x="2760358" y="1923499"/>
                  <a:pt x="2724419" y="1844112"/>
                </a:cubicBezTo>
                <a:lnTo>
                  <a:pt x="2718787" y="1830433"/>
                </a:lnTo>
                <a:close/>
                <a:moveTo>
                  <a:pt x="4867995" y="1511811"/>
                </a:moveTo>
                <a:lnTo>
                  <a:pt x="4775466" y="1605145"/>
                </a:lnTo>
                <a:lnTo>
                  <a:pt x="4775466" y="1999400"/>
                </a:lnTo>
                <a:lnTo>
                  <a:pt x="4886501" y="2122504"/>
                </a:lnTo>
                <a:lnTo>
                  <a:pt x="4385234" y="2122504"/>
                </a:lnTo>
                <a:lnTo>
                  <a:pt x="4345004" y="2123309"/>
                </a:lnTo>
                <a:cubicBezTo>
                  <a:pt x="4281708" y="2123309"/>
                  <a:pt x="4231822" y="2115263"/>
                  <a:pt x="4195348" y="2099171"/>
                </a:cubicBezTo>
                <a:lnTo>
                  <a:pt x="4178451" y="2099171"/>
                </a:lnTo>
                <a:cubicBezTo>
                  <a:pt x="4212780" y="2124918"/>
                  <a:pt x="4246842" y="2139669"/>
                  <a:pt x="4280635" y="2143424"/>
                </a:cubicBezTo>
                <a:cubicBezTo>
                  <a:pt x="4290290" y="2144496"/>
                  <a:pt x="4304237" y="2145033"/>
                  <a:pt x="4322474" y="2145033"/>
                </a:cubicBezTo>
                <a:lnTo>
                  <a:pt x="4612131" y="2141815"/>
                </a:lnTo>
                <a:lnTo>
                  <a:pt x="4931558" y="2144228"/>
                </a:lnTo>
                <a:lnTo>
                  <a:pt x="4797994" y="1990549"/>
                </a:lnTo>
                <a:lnTo>
                  <a:pt x="4797994" y="1613191"/>
                </a:lnTo>
                <a:lnTo>
                  <a:pt x="4880868" y="1530317"/>
                </a:lnTo>
                <a:close/>
                <a:moveTo>
                  <a:pt x="5464930" y="1153763"/>
                </a:moveTo>
                <a:cubicBezTo>
                  <a:pt x="5308301" y="1153763"/>
                  <a:pt x="5229986" y="1302614"/>
                  <a:pt x="5229986" y="1600317"/>
                </a:cubicBezTo>
                <a:cubicBezTo>
                  <a:pt x="5229986" y="1705988"/>
                  <a:pt x="5241385" y="1789801"/>
                  <a:pt x="5264182" y="1851755"/>
                </a:cubicBezTo>
                <a:cubicBezTo>
                  <a:pt x="5286979" y="1913710"/>
                  <a:pt x="5325198" y="1963729"/>
                  <a:pt x="5378838" y="2001814"/>
                </a:cubicBezTo>
                <a:lnTo>
                  <a:pt x="5386080" y="1993768"/>
                </a:lnTo>
                <a:cubicBezTo>
                  <a:pt x="5298646" y="1927790"/>
                  <a:pt x="5254930" y="1793422"/>
                  <a:pt x="5254930" y="1590662"/>
                </a:cubicBezTo>
                <a:cubicBezTo>
                  <a:pt x="5254930" y="1313342"/>
                  <a:pt x="5325466" y="1174683"/>
                  <a:pt x="5466540" y="1174683"/>
                </a:cubicBezTo>
                <a:cubicBezTo>
                  <a:pt x="5509452" y="1174683"/>
                  <a:pt x="5556655" y="1188897"/>
                  <a:pt x="5608150" y="1217327"/>
                </a:cubicBezTo>
                <a:lnTo>
                  <a:pt x="5621828" y="1225373"/>
                </a:lnTo>
                <a:cubicBezTo>
                  <a:pt x="5588571" y="1177633"/>
                  <a:pt x="5536272" y="1153763"/>
                  <a:pt x="5464930" y="1153763"/>
                </a:cubicBezTo>
                <a:close/>
                <a:moveTo>
                  <a:pt x="3312280" y="1153763"/>
                </a:moveTo>
                <a:cubicBezTo>
                  <a:pt x="3155651" y="1153763"/>
                  <a:pt x="3077337" y="1302614"/>
                  <a:pt x="3077337" y="1600317"/>
                </a:cubicBezTo>
                <a:cubicBezTo>
                  <a:pt x="3077337" y="1705988"/>
                  <a:pt x="3088735" y="1789801"/>
                  <a:pt x="3111532" y="1851755"/>
                </a:cubicBezTo>
                <a:cubicBezTo>
                  <a:pt x="3134330" y="1913710"/>
                  <a:pt x="3172548" y="1963729"/>
                  <a:pt x="3226188" y="2001814"/>
                </a:cubicBezTo>
                <a:lnTo>
                  <a:pt x="3233429" y="1993768"/>
                </a:lnTo>
                <a:cubicBezTo>
                  <a:pt x="3145996" y="1927790"/>
                  <a:pt x="3102279" y="1793422"/>
                  <a:pt x="3102279" y="1590662"/>
                </a:cubicBezTo>
                <a:cubicBezTo>
                  <a:pt x="3102279" y="1313342"/>
                  <a:pt x="3172816" y="1174683"/>
                  <a:pt x="3313890" y="1174683"/>
                </a:cubicBezTo>
                <a:cubicBezTo>
                  <a:pt x="3356802" y="1174683"/>
                  <a:pt x="3404005" y="1188897"/>
                  <a:pt x="3455500" y="1217327"/>
                </a:cubicBezTo>
                <a:lnTo>
                  <a:pt x="3469178" y="1225373"/>
                </a:lnTo>
                <a:cubicBezTo>
                  <a:pt x="3435921" y="1177633"/>
                  <a:pt x="3383622" y="1153763"/>
                  <a:pt x="3312280" y="1153763"/>
                </a:cubicBezTo>
                <a:close/>
                <a:moveTo>
                  <a:pt x="4391670" y="1148935"/>
                </a:moveTo>
                <a:cubicBezTo>
                  <a:pt x="4305310" y="1148935"/>
                  <a:pt x="4238260" y="1184204"/>
                  <a:pt x="4190520" y="1254741"/>
                </a:cubicBezTo>
                <a:cubicBezTo>
                  <a:pt x="4142780" y="1325277"/>
                  <a:pt x="4118910" y="1424109"/>
                  <a:pt x="4118910" y="1551236"/>
                </a:cubicBezTo>
                <a:cubicBezTo>
                  <a:pt x="4118910" y="1666563"/>
                  <a:pt x="4132588" y="1757885"/>
                  <a:pt x="4159945" y="1825204"/>
                </a:cubicBezTo>
                <a:cubicBezTo>
                  <a:pt x="4187302" y="1892522"/>
                  <a:pt x="4232091" y="1944687"/>
                  <a:pt x="4294314" y="1981699"/>
                </a:cubicBezTo>
                <a:lnTo>
                  <a:pt x="4294314" y="1972848"/>
                </a:lnTo>
                <a:cubicBezTo>
                  <a:pt x="4236918" y="1926717"/>
                  <a:pt x="4197493" y="1874955"/>
                  <a:pt x="4176037" y="1817560"/>
                </a:cubicBezTo>
                <a:cubicBezTo>
                  <a:pt x="4154581" y="1760165"/>
                  <a:pt x="4143853" y="1677291"/>
                  <a:pt x="4143853" y="1568938"/>
                </a:cubicBezTo>
                <a:cubicBezTo>
                  <a:pt x="4143853" y="1483650"/>
                  <a:pt x="4150960" y="1414991"/>
                  <a:pt x="4165175" y="1362960"/>
                </a:cubicBezTo>
                <a:cubicBezTo>
                  <a:pt x="4179390" y="1310929"/>
                  <a:pt x="4202589" y="1268821"/>
                  <a:pt x="4234773" y="1236637"/>
                </a:cubicBezTo>
                <a:cubicBezTo>
                  <a:pt x="4279294" y="1193189"/>
                  <a:pt x="4332130" y="1171464"/>
                  <a:pt x="4393280" y="1171464"/>
                </a:cubicBezTo>
                <a:cubicBezTo>
                  <a:pt x="4443702" y="1171464"/>
                  <a:pt x="4499487" y="1193189"/>
                  <a:pt x="4560637" y="1236637"/>
                </a:cubicBezTo>
                <a:lnTo>
                  <a:pt x="4575120" y="1247097"/>
                </a:lnTo>
                <a:lnTo>
                  <a:pt x="4575120" y="1242269"/>
                </a:lnTo>
                <a:cubicBezTo>
                  <a:pt x="4527916" y="1180047"/>
                  <a:pt x="4466767" y="1148935"/>
                  <a:pt x="4391670" y="1148935"/>
                </a:cubicBezTo>
                <a:close/>
                <a:moveTo>
                  <a:pt x="4814086" y="1115142"/>
                </a:moveTo>
                <a:lnTo>
                  <a:pt x="4675695" y="1386293"/>
                </a:lnTo>
                <a:lnTo>
                  <a:pt x="4695005" y="1395144"/>
                </a:lnTo>
                <a:lnTo>
                  <a:pt x="4832592" y="1124797"/>
                </a:lnTo>
                <a:close/>
                <a:moveTo>
                  <a:pt x="5449643" y="1104682"/>
                </a:moveTo>
                <a:cubicBezTo>
                  <a:pt x="5531176" y="1104682"/>
                  <a:pt x="5593935" y="1139548"/>
                  <a:pt x="5637920" y="1209281"/>
                </a:cubicBezTo>
                <a:cubicBezTo>
                  <a:pt x="5679759" y="1276331"/>
                  <a:pt x="5700679" y="1394876"/>
                  <a:pt x="5700679" y="1564915"/>
                </a:cubicBezTo>
                <a:cubicBezTo>
                  <a:pt x="5700679" y="1715107"/>
                  <a:pt x="5678954" y="1829227"/>
                  <a:pt x="5635506" y="1907273"/>
                </a:cubicBezTo>
                <a:cubicBezTo>
                  <a:pt x="5592058" y="1985319"/>
                  <a:pt x="5528762" y="2024343"/>
                  <a:pt x="5445620" y="2024343"/>
                </a:cubicBezTo>
                <a:cubicBezTo>
                  <a:pt x="5266998" y="2024343"/>
                  <a:pt x="5177688" y="1877100"/>
                  <a:pt x="5177688" y="1582616"/>
                </a:cubicBezTo>
                <a:cubicBezTo>
                  <a:pt x="5177688" y="1263994"/>
                  <a:pt x="5268340" y="1104682"/>
                  <a:pt x="5449643" y="1104682"/>
                </a:cubicBezTo>
                <a:close/>
                <a:moveTo>
                  <a:pt x="3296993" y="1104682"/>
                </a:moveTo>
                <a:cubicBezTo>
                  <a:pt x="3378526" y="1104682"/>
                  <a:pt x="3441285" y="1139548"/>
                  <a:pt x="3485270" y="1209281"/>
                </a:cubicBezTo>
                <a:cubicBezTo>
                  <a:pt x="3527109" y="1276331"/>
                  <a:pt x="3548029" y="1394876"/>
                  <a:pt x="3548029" y="1564915"/>
                </a:cubicBezTo>
                <a:cubicBezTo>
                  <a:pt x="3548029" y="1715107"/>
                  <a:pt x="3526304" y="1829227"/>
                  <a:pt x="3482856" y="1907273"/>
                </a:cubicBezTo>
                <a:cubicBezTo>
                  <a:pt x="3439408" y="1985319"/>
                  <a:pt x="3376112" y="2024343"/>
                  <a:pt x="3292970" y="2024343"/>
                </a:cubicBezTo>
                <a:cubicBezTo>
                  <a:pt x="3114348" y="2024343"/>
                  <a:pt x="3025038" y="1877100"/>
                  <a:pt x="3025038" y="1582616"/>
                </a:cubicBezTo>
                <a:cubicBezTo>
                  <a:pt x="3025038" y="1263994"/>
                  <a:pt x="3115689" y="1104682"/>
                  <a:pt x="3296993" y="1104682"/>
                </a:cubicBezTo>
                <a:close/>
                <a:moveTo>
                  <a:pt x="5706311" y="1076521"/>
                </a:moveTo>
                <a:lnTo>
                  <a:pt x="5706311" y="1085372"/>
                </a:lnTo>
                <a:cubicBezTo>
                  <a:pt x="5778726" y="1128820"/>
                  <a:pt x="5834645" y="1194530"/>
                  <a:pt x="5874070" y="1282499"/>
                </a:cubicBezTo>
                <a:cubicBezTo>
                  <a:pt x="5913496" y="1370469"/>
                  <a:pt x="5933209" y="1473190"/>
                  <a:pt x="5933209" y="1590662"/>
                </a:cubicBezTo>
                <a:cubicBezTo>
                  <a:pt x="5933209" y="1748364"/>
                  <a:pt x="5890028" y="1877905"/>
                  <a:pt x="5803668" y="1979285"/>
                </a:cubicBezTo>
                <a:cubicBezTo>
                  <a:pt x="5717307" y="2080665"/>
                  <a:pt x="5606808" y="2131355"/>
                  <a:pt x="5472172" y="2131355"/>
                </a:cubicBezTo>
                <a:cubicBezTo>
                  <a:pt x="5371864" y="2131355"/>
                  <a:pt x="5288454" y="2106948"/>
                  <a:pt x="5221940" y="2058136"/>
                </a:cubicBezTo>
                <a:lnTo>
                  <a:pt x="5221940" y="2062159"/>
                </a:lnTo>
                <a:cubicBezTo>
                  <a:pt x="5301328" y="2123845"/>
                  <a:pt x="5386616" y="2154688"/>
                  <a:pt x="5477804" y="2154688"/>
                </a:cubicBezTo>
                <a:cubicBezTo>
                  <a:pt x="5620486" y="2154688"/>
                  <a:pt x="5735679" y="2101584"/>
                  <a:pt x="5823380" y="1995377"/>
                </a:cubicBezTo>
                <a:cubicBezTo>
                  <a:pt x="5911082" y="1889169"/>
                  <a:pt x="5954933" y="1749705"/>
                  <a:pt x="5954933" y="1576984"/>
                </a:cubicBezTo>
                <a:cubicBezTo>
                  <a:pt x="5954933" y="1459512"/>
                  <a:pt x="5932672" y="1355986"/>
                  <a:pt x="5888151" y="1266407"/>
                </a:cubicBezTo>
                <a:cubicBezTo>
                  <a:pt x="5843630" y="1176828"/>
                  <a:pt x="5783016" y="1113533"/>
                  <a:pt x="5706311" y="1076521"/>
                </a:cubicBezTo>
                <a:close/>
                <a:moveTo>
                  <a:pt x="3553661" y="1076521"/>
                </a:moveTo>
                <a:lnTo>
                  <a:pt x="3553661" y="1085372"/>
                </a:lnTo>
                <a:cubicBezTo>
                  <a:pt x="3626075" y="1128820"/>
                  <a:pt x="3681995" y="1194530"/>
                  <a:pt x="3721420" y="1282499"/>
                </a:cubicBezTo>
                <a:cubicBezTo>
                  <a:pt x="3760846" y="1370469"/>
                  <a:pt x="3780559" y="1473190"/>
                  <a:pt x="3780559" y="1590662"/>
                </a:cubicBezTo>
                <a:cubicBezTo>
                  <a:pt x="3780559" y="1748364"/>
                  <a:pt x="3737378" y="1877905"/>
                  <a:pt x="3651018" y="1979285"/>
                </a:cubicBezTo>
                <a:cubicBezTo>
                  <a:pt x="3564657" y="2080665"/>
                  <a:pt x="3454159" y="2131355"/>
                  <a:pt x="3319522" y="2131355"/>
                </a:cubicBezTo>
                <a:cubicBezTo>
                  <a:pt x="3219215" y="2131355"/>
                  <a:pt x="3135804" y="2106948"/>
                  <a:pt x="3069291" y="2058136"/>
                </a:cubicBezTo>
                <a:lnTo>
                  <a:pt x="3069291" y="2062159"/>
                </a:lnTo>
                <a:cubicBezTo>
                  <a:pt x="3148678" y="2123845"/>
                  <a:pt x="3233966" y="2154688"/>
                  <a:pt x="3325154" y="2154688"/>
                </a:cubicBezTo>
                <a:cubicBezTo>
                  <a:pt x="3467837" y="2154688"/>
                  <a:pt x="3583029" y="2101584"/>
                  <a:pt x="3670731" y="1995377"/>
                </a:cubicBezTo>
                <a:cubicBezTo>
                  <a:pt x="3758432" y="1889169"/>
                  <a:pt x="3802283" y="1749705"/>
                  <a:pt x="3802283" y="1576984"/>
                </a:cubicBezTo>
                <a:cubicBezTo>
                  <a:pt x="3802283" y="1459512"/>
                  <a:pt x="3780022" y="1355986"/>
                  <a:pt x="3735501" y="1266407"/>
                </a:cubicBezTo>
                <a:cubicBezTo>
                  <a:pt x="3690980" y="1176828"/>
                  <a:pt x="3630366" y="1113533"/>
                  <a:pt x="3553661" y="1076521"/>
                </a:cubicBezTo>
                <a:close/>
                <a:moveTo>
                  <a:pt x="1940736" y="1045946"/>
                </a:moveTo>
                <a:lnTo>
                  <a:pt x="2051771" y="1148131"/>
                </a:lnTo>
                <a:lnTo>
                  <a:pt x="2051771" y="1987331"/>
                </a:lnTo>
                <a:lnTo>
                  <a:pt x="1940736" y="2078251"/>
                </a:lnTo>
                <a:lnTo>
                  <a:pt x="2780741" y="2078251"/>
                </a:lnTo>
                <a:cubicBezTo>
                  <a:pt x="2727637" y="2024611"/>
                  <a:pt x="2675875" y="1924572"/>
                  <a:pt x="2625453" y="1778134"/>
                </a:cubicBezTo>
                <a:cubicBezTo>
                  <a:pt x="2610433" y="1865031"/>
                  <a:pt x="2581066" y="1927388"/>
                  <a:pt x="2537349" y="1965204"/>
                </a:cubicBezTo>
                <a:cubicBezTo>
                  <a:pt x="2493632" y="2003021"/>
                  <a:pt x="2429130" y="2021929"/>
                  <a:pt x="2343842" y="2021929"/>
                </a:cubicBezTo>
                <a:cubicBezTo>
                  <a:pt x="2321850" y="2021929"/>
                  <a:pt x="2298784" y="2020856"/>
                  <a:pt x="2274646" y="2018710"/>
                </a:cubicBezTo>
                <a:lnTo>
                  <a:pt x="2274646" y="1173878"/>
                </a:lnTo>
                <a:lnTo>
                  <a:pt x="2352693" y="1094222"/>
                </a:lnTo>
                <a:lnTo>
                  <a:pt x="2341428" y="1076521"/>
                </a:lnTo>
                <a:lnTo>
                  <a:pt x="2254531" y="1164223"/>
                </a:lnTo>
                <a:lnTo>
                  <a:pt x="2254531" y="2018710"/>
                </a:lnTo>
                <a:lnTo>
                  <a:pt x="2247290" y="2018710"/>
                </a:lnTo>
                <a:lnTo>
                  <a:pt x="2218324" y="2016296"/>
                </a:lnTo>
                <a:lnTo>
                  <a:pt x="2211887" y="2016296"/>
                </a:lnTo>
                <a:lnTo>
                  <a:pt x="2211887" y="1156177"/>
                </a:lnTo>
                <a:lnTo>
                  <a:pt x="2325336" y="1045946"/>
                </a:lnTo>
                <a:close/>
                <a:moveTo>
                  <a:pt x="4349831" y="1041119"/>
                </a:moveTo>
                <a:cubicBezTo>
                  <a:pt x="4227532" y="1041119"/>
                  <a:pt x="4121860" y="1083226"/>
                  <a:pt x="4032818" y="1167441"/>
                </a:cubicBezTo>
                <a:cubicBezTo>
                  <a:pt x="3930902" y="1263457"/>
                  <a:pt x="3879944" y="1397021"/>
                  <a:pt x="3879944" y="1568133"/>
                </a:cubicBezTo>
                <a:cubicBezTo>
                  <a:pt x="3879944" y="1733881"/>
                  <a:pt x="3933852" y="1866104"/>
                  <a:pt x="4041668" y="1964802"/>
                </a:cubicBezTo>
                <a:cubicBezTo>
                  <a:pt x="4087262" y="2007177"/>
                  <a:pt x="4132320" y="2036680"/>
                  <a:pt x="4176842" y="2053308"/>
                </a:cubicBezTo>
                <a:cubicBezTo>
                  <a:pt x="4221363" y="2069937"/>
                  <a:pt x="4277685" y="2078251"/>
                  <a:pt x="4345808" y="2078251"/>
                </a:cubicBezTo>
                <a:lnTo>
                  <a:pt x="4427073" y="2078251"/>
                </a:lnTo>
                <a:lnTo>
                  <a:pt x="4838224" y="2078251"/>
                </a:lnTo>
                <a:lnTo>
                  <a:pt x="4735236" y="1989745"/>
                </a:lnTo>
                <a:lnTo>
                  <a:pt x="4735236" y="1593076"/>
                </a:lnTo>
                <a:lnTo>
                  <a:pt x="4846270" y="1484455"/>
                </a:lnTo>
                <a:lnTo>
                  <a:pt x="4315233" y="1484455"/>
                </a:lnTo>
                <a:lnTo>
                  <a:pt x="4287877" y="1484455"/>
                </a:lnTo>
                <a:cubicBezTo>
                  <a:pt x="4270176" y="1484455"/>
                  <a:pt x="4261325" y="1480968"/>
                  <a:pt x="4261325" y="1473995"/>
                </a:cubicBezTo>
                <a:cubicBezTo>
                  <a:pt x="4261325" y="1470240"/>
                  <a:pt x="4264543" y="1467558"/>
                  <a:pt x="4270980" y="1465949"/>
                </a:cubicBezTo>
                <a:lnTo>
                  <a:pt x="4290290" y="1461926"/>
                </a:lnTo>
                <a:cubicBezTo>
                  <a:pt x="4307455" y="1458171"/>
                  <a:pt x="4316038" y="1444493"/>
                  <a:pt x="4316038" y="1420891"/>
                </a:cubicBezTo>
                <a:cubicBezTo>
                  <a:pt x="4316038" y="1406945"/>
                  <a:pt x="4310808" y="1394876"/>
                  <a:pt x="4300348" y="1384684"/>
                </a:cubicBezTo>
                <a:cubicBezTo>
                  <a:pt x="4289888" y="1374492"/>
                  <a:pt x="4277685" y="1369396"/>
                  <a:pt x="4263739" y="1369396"/>
                </a:cubicBezTo>
                <a:cubicBezTo>
                  <a:pt x="4244964" y="1369396"/>
                  <a:pt x="4228872" y="1377442"/>
                  <a:pt x="4215462" y="1393534"/>
                </a:cubicBezTo>
                <a:cubicBezTo>
                  <a:pt x="4202052" y="1409627"/>
                  <a:pt x="4195348" y="1428937"/>
                  <a:pt x="4195348" y="1451466"/>
                </a:cubicBezTo>
                <a:cubicBezTo>
                  <a:pt x="4195348" y="1509397"/>
                  <a:pt x="4235309" y="1538363"/>
                  <a:pt x="4315233" y="1538363"/>
                </a:cubicBezTo>
                <a:lnTo>
                  <a:pt x="4351440" y="1538363"/>
                </a:lnTo>
                <a:lnTo>
                  <a:pt x="4575120" y="1538363"/>
                </a:lnTo>
                <a:lnTo>
                  <a:pt x="4575120" y="1581811"/>
                </a:lnTo>
                <a:lnTo>
                  <a:pt x="4374774" y="1581811"/>
                </a:lnTo>
                <a:cubicBezTo>
                  <a:pt x="4331325" y="1581811"/>
                  <a:pt x="4299946" y="1579532"/>
                  <a:pt x="4280635" y="1574972"/>
                </a:cubicBezTo>
                <a:cubicBezTo>
                  <a:pt x="4261325" y="1570413"/>
                  <a:pt x="4242014" y="1560892"/>
                  <a:pt x="4222704" y="1546409"/>
                </a:cubicBezTo>
                <a:lnTo>
                  <a:pt x="4222704" y="1566524"/>
                </a:lnTo>
                <a:cubicBezTo>
                  <a:pt x="4240405" y="1582616"/>
                  <a:pt x="4258777" y="1593076"/>
                  <a:pt x="4277819" y="1597903"/>
                </a:cubicBezTo>
                <a:cubicBezTo>
                  <a:pt x="4296861" y="1602731"/>
                  <a:pt x="4328375" y="1605145"/>
                  <a:pt x="4372360" y="1605145"/>
                </a:cubicBezTo>
                <a:lnTo>
                  <a:pt x="4575120" y="1605145"/>
                </a:lnTo>
                <a:lnTo>
                  <a:pt x="4575120" y="2022733"/>
                </a:lnTo>
                <a:lnTo>
                  <a:pt x="4445579" y="2022733"/>
                </a:lnTo>
                <a:cubicBezTo>
                  <a:pt x="4191324" y="2022733"/>
                  <a:pt x="4064197" y="1867445"/>
                  <a:pt x="4064197" y="1556869"/>
                </a:cubicBezTo>
                <a:cubicBezTo>
                  <a:pt x="4064197" y="1415795"/>
                  <a:pt x="4092224" y="1306101"/>
                  <a:pt x="4148278" y="1227786"/>
                </a:cubicBezTo>
                <a:cubicBezTo>
                  <a:pt x="4204332" y="1149472"/>
                  <a:pt x="4282781" y="1110315"/>
                  <a:pt x="4383624" y="1110315"/>
                </a:cubicBezTo>
                <a:cubicBezTo>
                  <a:pt x="4454429" y="1110315"/>
                  <a:pt x="4511422" y="1132575"/>
                  <a:pt x="4554602" y="1177097"/>
                </a:cubicBezTo>
                <a:cubicBezTo>
                  <a:pt x="4597783" y="1221618"/>
                  <a:pt x="4624200" y="1285986"/>
                  <a:pt x="4633856" y="1370201"/>
                </a:cubicBezTo>
                <a:lnTo>
                  <a:pt x="4784316" y="1074107"/>
                </a:lnTo>
                <a:cubicBezTo>
                  <a:pt x="4749450" y="1091272"/>
                  <a:pt x="4715120" y="1099855"/>
                  <a:pt x="4681327" y="1099855"/>
                </a:cubicBezTo>
                <a:cubicBezTo>
                  <a:pt x="4658262" y="1099855"/>
                  <a:pt x="4610522" y="1089931"/>
                  <a:pt x="4538108" y="1070084"/>
                </a:cubicBezTo>
                <a:cubicBezTo>
                  <a:pt x="4467303" y="1050774"/>
                  <a:pt x="4404544" y="1041119"/>
                  <a:pt x="4349831" y="1041119"/>
                </a:cubicBezTo>
                <a:close/>
                <a:moveTo>
                  <a:pt x="5449643" y="1035487"/>
                </a:moveTo>
                <a:cubicBezTo>
                  <a:pt x="5313397" y="1035487"/>
                  <a:pt x="5205044" y="1083226"/>
                  <a:pt x="5124584" y="1178706"/>
                </a:cubicBezTo>
                <a:cubicBezTo>
                  <a:pt x="5044124" y="1274185"/>
                  <a:pt x="5003894" y="1402922"/>
                  <a:pt x="5003894" y="1564915"/>
                </a:cubicBezTo>
                <a:cubicBezTo>
                  <a:pt x="5003894" y="1754264"/>
                  <a:pt x="5062630" y="1897215"/>
                  <a:pt x="5180102" y="1993768"/>
                </a:cubicBezTo>
                <a:cubicBezTo>
                  <a:pt x="5260025" y="2059209"/>
                  <a:pt x="5351214" y="2091929"/>
                  <a:pt x="5453666" y="2091929"/>
                </a:cubicBezTo>
                <a:cubicBezTo>
                  <a:pt x="5583475" y="2091929"/>
                  <a:pt x="5686866" y="2045530"/>
                  <a:pt x="5763840" y="1952733"/>
                </a:cubicBezTo>
                <a:cubicBezTo>
                  <a:pt x="5840814" y="1859935"/>
                  <a:pt x="5879300" y="1735490"/>
                  <a:pt x="5879300" y="1579398"/>
                </a:cubicBezTo>
                <a:cubicBezTo>
                  <a:pt x="5879300" y="1414186"/>
                  <a:pt x="5840278" y="1282231"/>
                  <a:pt x="5762231" y="1183533"/>
                </a:cubicBezTo>
                <a:cubicBezTo>
                  <a:pt x="5684184" y="1084835"/>
                  <a:pt x="5579988" y="1035487"/>
                  <a:pt x="5449643" y="1035487"/>
                </a:cubicBezTo>
                <a:close/>
                <a:moveTo>
                  <a:pt x="3296993" y="1035487"/>
                </a:moveTo>
                <a:cubicBezTo>
                  <a:pt x="3160747" y="1035487"/>
                  <a:pt x="3052394" y="1083226"/>
                  <a:pt x="2971934" y="1178706"/>
                </a:cubicBezTo>
                <a:cubicBezTo>
                  <a:pt x="2891474" y="1274185"/>
                  <a:pt x="2851244" y="1402922"/>
                  <a:pt x="2851244" y="1564915"/>
                </a:cubicBezTo>
                <a:cubicBezTo>
                  <a:pt x="2851244" y="1754264"/>
                  <a:pt x="2909980" y="1897215"/>
                  <a:pt x="3027452" y="1993768"/>
                </a:cubicBezTo>
                <a:cubicBezTo>
                  <a:pt x="3107375" y="2059209"/>
                  <a:pt x="3198563" y="2091929"/>
                  <a:pt x="3301016" y="2091929"/>
                </a:cubicBezTo>
                <a:cubicBezTo>
                  <a:pt x="3430825" y="2091929"/>
                  <a:pt x="3534217" y="2045530"/>
                  <a:pt x="3611190" y="1952733"/>
                </a:cubicBezTo>
                <a:cubicBezTo>
                  <a:pt x="3688164" y="1859935"/>
                  <a:pt x="3726650" y="1735490"/>
                  <a:pt x="3726650" y="1579398"/>
                </a:cubicBezTo>
                <a:cubicBezTo>
                  <a:pt x="3726650" y="1414186"/>
                  <a:pt x="3687627" y="1282231"/>
                  <a:pt x="3609581" y="1183533"/>
                </a:cubicBezTo>
                <a:cubicBezTo>
                  <a:pt x="3531534" y="1084835"/>
                  <a:pt x="3427338" y="1035487"/>
                  <a:pt x="3296993" y="1035487"/>
                </a:cubicBezTo>
                <a:close/>
                <a:moveTo>
                  <a:pt x="0" y="0"/>
                </a:moveTo>
                <a:lnTo>
                  <a:pt x="7054516" y="0"/>
                </a:lnTo>
                <a:lnTo>
                  <a:pt x="7054516" y="6858000"/>
                </a:lnTo>
                <a:lnTo>
                  <a:pt x="0" y="6858000"/>
                </a:lnTo>
                <a:cubicBezTo>
                  <a:pt x="0" y="5735053"/>
                  <a:pt x="998621" y="4359442"/>
                  <a:pt x="998621" y="32364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40B32E-4465-6371-FB5A-399B6C43C903}"/>
              </a:ext>
            </a:extLst>
          </p:cNvPr>
          <p:cNvSpPr txBox="1"/>
          <p:nvPr/>
        </p:nvSpPr>
        <p:spPr>
          <a:xfrm>
            <a:off x="7102642" y="2551837"/>
            <a:ext cx="3982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Bahnschrift Light" panose="020B0502040204020203" pitchFamily="34" charset="0"/>
              </a:rPr>
              <a:t>BU YERDA TEXT  BU YERDA TEXT </a:t>
            </a:r>
          </a:p>
          <a:p>
            <a:pPr algn="r"/>
            <a:r>
              <a:rPr lang="en-US" dirty="0">
                <a:latin typeface="Bahnschrift Light" panose="020B0502040204020203" pitchFamily="34" charset="0"/>
              </a:rPr>
              <a:t>BU YERDA TEXT  BU YERDA TEXT </a:t>
            </a:r>
          </a:p>
          <a:p>
            <a:pPr algn="r"/>
            <a:r>
              <a:rPr lang="en-US" dirty="0">
                <a:latin typeface="Bahnschrift Light" panose="020B0502040204020203" pitchFamily="34" charset="0"/>
              </a:rPr>
              <a:t>BU YERDA TEXT  BU YERDA TEXT </a:t>
            </a:r>
          </a:p>
          <a:p>
            <a:pPr algn="r"/>
            <a:r>
              <a:rPr lang="en-US" dirty="0">
                <a:latin typeface="Bahnschrift Light" panose="020B0502040204020203" pitchFamily="34" charset="0"/>
              </a:rPr>
              <a:t>BU YERDA TEXT  BU YERDA TEXT </a:t>
            </a:r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  <p:pic>
        <p:nvPicPr>
          <p:cNvPr id="10" name="Graphic 9" descr="Earth Globe - Asia with solid fill">
            <a:extLst>
              <a:ext uri="{FF2B5EF4-FFF2-40B4-BE49-F238E27FC236}">
                <a16:creationId xmlns:a16="http://schemas.microsoft.com/office/drawing/2014/main" id="{6724395A-5CC4-E04E-4D76-5E47CA0990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70694" y="464471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096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47"/>
    </mc:Choice>
    <mc:Fallback>
      <p:transition spd="slow" advTm="89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207" objId="13"/>
        <p14:stopEvt time="8947" objId="13"/>
      </p14:showEvtLst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Widescreen</PresentationFormat>
  <Paragraphs>6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Bahnschrift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jugramhashvalth@gmail.com</dc:creator>
  <cp:lastModifiedBy>jugramhashvalth@gmail.com</cp:lastModifiedBy>
  <cp:revision>2</cp:revision>
  <dcterms:created xsi:type="dcterms:W3CDTF">2025-10-08T04:49:56Z</dcterms:created>
  <dcterms:modified xsi:type="dcterms:W3CDTF">2025-10-08T04:50:25Z</dcterms:modified>
</cp:coreProperties>
</file>