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9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7CDED1-2D7D-4053-B0BF-1910B82895B4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07EAD47-E9EA-4DC5-A340-3E9A85F71F8C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uz-Cyrl-UZ" sz="2400" b="1" dirty="0"/>
            <a:t>Балҳам ранги:</a:t>
          </a:r>
          <a:endParaRPr lang="ru-RU" sz="2400" b="1" dirty="0"/>
        </a:p>
      </dgm:t>
    </dgm:pt>
    <dgm:pt modelId="{6AA3408F-65B2-4700-9A05-59078E454833}" type="parTrans" cxnId="{348B502E-2C61-4894-905F-4AA824813BE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81BC5A67-647A-41A9-8253-B15611B0F984}" type="sibTrans" cxnId="{348B502E-2C61-4894-905F-4AA824813BE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A3EDF63-98CF-4E12-9976-F05B99992C30}">
      <dgm:prSet phldrT="[Текст]" custT="1"/>
      <dgm:spPr/>
      <dgm:t>
        <a:bodyPr/>
        <a:lstStyle/>
        <a:p>
          <a:r>
            <a:rPr lang="ru-RU" sz="1400" b="1" dirty="0" err="1"/>
            <a:t>яшил</a:t>
          </a:r>
          <a:r>
            <a:rPr lang="ru-RU" sz="1400" b="1" dirty="0"/>
            <a:t>: </a:t>
          </a:r>
          <a:r>
            <a:rPr lang="ru-RU" sz="1400" b="1" dirty="0" err="1"/>
            <a:t>йирингли</a:t>
          </a:r>
          <a:r>
            <a:rPr lang="ru-RU" sz="1400" b="1" dirty="0"/>
            <a:t> </a:t>
          </a:r>
          <a:r>
            <a:rPr lang="ru-RU" sz="1600" b="1" dirty="0" err="1"/>
            <a:t>яллиғланиш</a:t>
          </a:r>
          <a:endParaRPr lang="ru-RU" sz="1400" b="1" dirty="0"/>
        </a:p>
      </dgm:t>
    </dgm:pt>
    <dgm:pt modelId="{3DA645EE-1AC8-4545-8726-442446916CF2}" type="parTrans" cxnId="{C6097BF8-54F9-4FCB-AD8A-BFBB17B7E15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ED5B4E4A-D5A8-47E1-9978-481D27192259}" type="sibTrans" cxnId="{C6097BF8-54F9-4FCB-AD8A-BFBB17B7E15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48CEDF32-F3CA-4B2C-8687-F01CAB6AA325}">
      <dgm:prSet phldrT="[Текст]" custT="1"/>
      <dgm:spPr/>
      <dgm:t>
        <a:bodyPr/>
        <a:lstStyle/>
        <a:p>
          <a:r>
            <a:rPr lang="ru-RU" sz="1400" b="1" dirty="0" err="1"/>
            <a:t>Оч</a:t>
          </a:r>
          <a:r>
            <a:rPr lang="ru-RU" sz="1400" b="1" dirty="0"/>
            <a:t> </a:t>
          </a:r>
          <a:r>
            <a:rPr lang="ru-RU" sz="1400" b="1" dirty="0" err="1"/>
            <a:t>сариқ</a:t>
          </a:r>
          <a:r>
            <a:rPr lang="ru-RU" sz="1400" b="1" dirty="0"/>
            <a:t> : </a:t>
          </a:r>
          <a:r>
            <a:rPr lang="ru-RU" sz="1400" b="1" dirty="0" err="1"/>
            <a:t>эозинофиллар</a:t>
          </a:r>
          <a:r>
            <a:rPr lang="ru-RU" sz="1400" b="1" dirty="0"/>
            <a:t> (</a:t>
          </a:r>
          <a:r>
            <a:rPr lang="ru-RU" sz="1400" b="1" dirty="0" err="1"/>
            <a:t>Бронхиал</a:t>
          </a:r>
          <a:r>
            <a:rPr lang="ru-RU" sz="1400" b="1" dirty="0"/>
            <a:t> астма)</a:t>
          </a:r>
        </a:p>
      </dgm:t>
    </dgm:pt>
    <dgm:pt modelId="{71D7D153-3048-4E52-AF82-D0AC132BB4D5}" type="parTrans" cxnId="{CDEF4A09-C176-414F-9AE7-B244B94C99B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802E263-75CC-4A02-A129-367572749063}" type="sibTrans" cxnId="{CDEF4A09-C176-414F-9AE7-B244B94C99B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99B2C6FF-36AF-46A4-89AE-C6A771350534}">
      <dgm:prSet phldrT="[Текст]" custT="1"/>
      <dgm:spPr/>
      <dgm:t>
        <a:bodyPr/>
        <a:lstStyle/>
        <a:p>
          <a:r>
            <a:rPr lang="ru-RU" sz="1200" b="1" dirty="0" err="1"/>
            <a:t>Қора</a:t>
          </a:r>
          <a:r>
            <a:rPr lang="ru-RU" sz="1200" b="1" dirty="0"/>
            <a:t> </a:t>
          </a:r>
          <a:r>
            <a:rPr lang="ru-RU" sz="1200" b="1" dirty="0" err="1"/>
            <a:t>ёки</a:t>
          </a:r>
          <a:r>
            <a:rPr lang="ru-RU" sz="1200" b="1" dirty="0"/>
            <a:t> </a:t>
          </a:r>
          <a:r>
            <a:rPr lang="ru-RU" sz="1200" b="1" dirty="0" err="1"/>
            <a:t>кулранг</a:t>
          </a:r>
          <a:r>
            <a:rPr lang="ru-RU" sz="1200" b="1" dirty="0"/>
            <a:t>:</a:t>
          </a:r>
        </a:p>
        <a:p>
          <a:r>
            <a:rPr lang="ru-RU" sz="1200" b="1" dirty="0" err="1"/>
            <a:t>ПНЕВМОКОНИОЗларда</a:t>
          </a:r>
          <a:endParaRPr lang="ru-RU" sz="1200" b="1" dirty="0"/>
        </a:p>
      </dgm:t>
    </dgm:pt>
    <dgm:pt modelId="{340A53D0-AC0F-4DD7-8932-851E04956C92}" type="parTrans" cxnId="{26D1A217-B3F5-4976-A98D-A7E98CC55A4D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F42822D-52C4-40E8-81FE-1F4B9DB8907F}" type="sibTrans" cxnId="{26D1A217-B3F5-4976-A98D-A7E98CC55A4D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27E4B3C-4B51-47F2-9A27-2FFCCF74A6D8}">
      <dgm:prSet custT="1"/>
      <dgm:spPr/>
      <dgm:t>
        <a:bodyPr/>
        <a:lstStyle/>
        <a:p>
          <a:r>
            <a:rPr lang="ru-RU" sz="1200" b="1" dirty="0" err="1"/>
            <a:t>қизил</a:t>
          </a:r>
          <a:endParaRPr lang="ru-RU" sz="1200" b="1" dirty="0"/>
        </a:p>
        <a:p>
          <a:r>
            <a:rPr lang="ru-RU" sz="1200" b="1" dirty="0"/>
            <a:t>(</a:t>
          </a:r>
          <a:r>
            <a:rPr lang="ru-RU" sz="1200" b="1" dirty="0" err="1"/>
            <a:t>таркибида</a:t>
          </a:r>
          <a:r>
            <a:rPr lang="ru-RU" sz="1200" b="1" dirty="0"/>
            <a:t> </a:t>
          </a:r>
          <a:r>
            <a:rPr lang="ru-RU" sz="1200" b="1" dirty="0" err="1"/>
            <a:t>эритроцитлар</a:t>
          </a:r>
          <a:r>
            <a:rPr lang="ru-RU" sz="1200" b="1" dirty="0"/>
            <a:t> </a:t>
          </a:r>
          <a:r>
            <a:rPr lang="ru-RU" sz="1200" b="1" dirty="0" err="1"/>
            <a:t>бўлганда</a:t>
          </a:r>
          <a:r>
            <a:rPr lang="ru-RU" sz="1200" b="1" dirty="0"/>
            <a:t>)</a:t>
          </a:r>
        </a:p>
      </dgm:t>
    </dgm:pt>
    <dgm:pt modelId="{5DB4CC89-589C-41B9-A7E3-343E89D6C7F4}" type="parTrans" cxnId="{12F76985-516F-4893-8AEE-7170C0C4AB17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EF51B5A-7E92-49AA-BF96-D49A21C490C9}" type="sibTrans" cxnId="{12F76985-516F-4893-8AEE-7170C0C4AB17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C387C7BD-B8A4-4A61-843A-A3E2654A827E}" type="pres">
      <dgm:prSet presAssocID="{DE7CDED1-2D7D-4053-B0BF-1910B82895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B7E3363-E3E5-40B3-AEEE-A1F7A9777DB4}" type="pres">
      <dgm:prSet presAssocID="{D07EAD47-E9EA-4DC5-A340-3E9A85F71F8C}" presName="hierRoot1" presStyleCnt="0">
        <dgm:presLayoutVars>
          <dgm:hierBranch val="init"/>
        </dgm:presLayoutVars>
      </dgm:prSet>
      <dgm:spPr/>
    </dgm:pt>
    <dgm:pt modelId="{8FBA1AA9-672C-4AF1-A078-53B304641830}" type="pres">
      <dgm:prSet presAssocID="{D07EAD47-E9EA-4DC5-A340-3E9A85F71F8C}" presName="rootComposite1" presStyleCnt="0"/>
      <dgm:spPr/>
    </dgm:pt>
    <dgm:pt modelId="{2C78D057-0D61-4F81-A8F9-74DE60D568D6}" type="pres">
      <dgm:prSet presAssocID="{D07EAD47-E9EA-4DC5-A340-3E9A85F71F8C}" presName="rootText1" presStyleLbl="node0" presStyleIdx="0" presStyleCnt="1" custScaleX="199308" custScaleY="53727" custLinFactNeighborX="347" custLinFactNeighborY="-11034">
        <dgm:presLayoutVars>
          <dgm:chPref val="3"/>
        </dgm:presLayoutVars>
      </dgm:prSet>
      <dgm:spPr/>
    </dgm:pt>
    <dgm:pt modelId="{AA446C20-6B35-4C52-BC7D-F956A5F91806}" type="pres">
      <dgm:prSet presAssocID="{D07EAD47-E9EA-4DC5-A340-3E9A85F71F8C}" presName="rootConnector1" presStyleLbl="node1" presStyleIdx="0" presStyleCnt="0"/>
      <dgm:spPr/>
    </dgm:pt>
    <dgm:pt modelId="{8B66A5EC-A881-4953-A9C6-4FED1EF2117E}" type="pres">
      <dgm:prSet presAssocID="{D07EAD47-E9EA-4DC5-A340-3E9A85F71F8C}" presName="hierChild2" presStyleCnt="0"/>
      <dgm:spPr/>
    </dgm:pt>
    <dgm:pt modelId="{5E16F470-DB94-405D-A0DC-6CAEB5AF75CF}" type="pres">
      <dgm:prSet presAssocID="{3DA645EE-1AC8-4545-8726-442446916CF2}" presName="Name37" presStyleLbl="parChTrans1D2" presStyleIdx="0" presStyleCnt="4"/>
      <dgm:spPr/>
    </dgm:pt>
    <dgm:pt modelId="{84D4ABD2-2EF0-44E1-9B25-3DE38B6BE6EB}" type="pres">
      <dgm:prSet presAssocID="{7A3EDF63-98CF-4E12-9976-F05B99992C30}" presName="hierRoot2" presStyleCnt="0">
        <dgm:presLayoutVars>
          <dgm:hierBranch val="init"/>
        </dgm:presLayoutVars>
      </dgm:prSet>
      <dgm:spPr/>
    </dgm:pt>
    <dgm:pt modelId="{8D523E08-6B40-4E63-B396-7369F040B6A0}" type="pres">
      <dgm:prSet presAssocID="{7A3EDF63-98CF-4E12-9976-F05B99992C30}" presName="rootComposite" presStyleCnt="0"/>
      <dgm:spPr/>
    </dgm:pt>
    <dgm:pt modelId="{F0DBF397-9EBE-4E7C-A687-7A3ADFD95451}" type="pres">
      <dgm:prSet presAssocID="{7A3EDF63-98CF-4E12-9976-F05B99992C30}" presName="rootText" presStyleLbl="node2" presStyleIdx="0" presStyleCnt="4" custScaleX="144330" custLinFactNeighborX="-27287" custLinFactNeighborY="-12770">
        <dgm:presLayoutVars>
          <dgm:chPref val="3"/>
        </dgm:presLayoutVars>
      </dgm:prSet>
      <dgm:spPr/>
    </dgm:pt>
    <dgm:pt modelId="{F3F5A39C-32A8-46D7-BC35-D8F73246BCDC}" type="pres">
      <dgm:prSet presAssocID="{7A3EDF63-98CF-4E12-9976-F05B99992C30}" presName="rootConnector" presStyleLbl="node2" presStyleIdx="0" presStyleCnt="4"/>
      <dgm:spPr/>
    </dgm:pt>
    <dgm:pt modelId="{DFE53E9C-7732-4EA5-BF1D-5B05C90E2574}" type="pres">
      <dgm:prSet presAssocID="{7A3EDF63-98CF-4E12-9976-F05B99992C30}" presName="hierChild4" presStyleCnt="0"/>
      <dgm:spPr/>
    </dgm:pt>
    <dgm:pt modelId="{D83C4D16-328C-47EA-BC50-C673D85C586F}" type="pres">
      <dgm:prSet presAssocID="{7A3EDF63-98CF-4E12-9976-F05B99992C30}" presName="hierChild5" presStyleCnt="0"/>
      <dgm:spPr/>
    </dgm:pt>
    <dgm:pt modelId="{2A257F85-5212-44B0-A9D2-FDDC907ED5A8}" type="pres">
      <dgm:prSet presAssocID="{71D7D153-3048-4E52-AF82-D0AC132BB4D5}" presName="Name37" presStyleLbl="parChTrans1D2" presStyleIdx="1" presStyleCnt="4"/>
      <dgm:spPr/>
    </dgm:pt>
    <dgm:pt modelId="{3ED8C0A1-21E9-429F-B672-EC2505E2026D}" type="pres">
      <dgm:prSet presAssocID="{48CEDF32-F3CA-4B2C-8687-F01CAB6AA325}" presName="hierRoot2" presStyleCnt="0">
        <dgm:presLayoutVars>
          <dgm:hierBranch val="init"/>
        </dgm:presLayoutVars>
      </dgm:prSet>
      <dgm:spPr/>
    </dgm:pt>
    <dgm:pt modelId="{33FBBFC0-1085-4373-8BDF-6945EF613708}" type="pres">
      <dgm:prSet presAssocID="{48CEDF32-F3CA-4B2C-8687-F01CAB6AA325}" presName="rootComposite" presStyleCnt="0"/>
      <dgm:spPr/>
    </dgm:pt>
    <dgm:pt modelId="{B1A7DDAA-21DD-46C2-9318-D72133422A44}" type="pres">
      <dgm:prSet presAssocID="{48CEDF32-F3CA-4B2C-8687-F01CAB6AA325}" presName="rootText" presStyleLbl="node2" presStyleIdx="1" presStyleCnt="4" custScaleX="164574" custLinFactNeighborX="552" custLinFactNeighborY="-10354">
        <dgm:presLayoutVars>
          <dgm:chPref val="3"/>
        </dgm:presLayoutVars>
      </dgm:prSet>
      <dgm:spPr/>
    </dgm:pt>
    <dgm:pt modelId="{F0F2FFB6-B8D7-44C9-9F4A-9B3B44977E36}" type="pres">
      <dgm:prSet presAssocID="{48CEDF32-F3CA-4B2C-8687-F01CAB6AA325}" presName="rootConnector" presStyleLbl="node2" presStyleIdx="1" presStyleCnt="4"/>
      <dgm:spPr/>
    </dgm:pt>
    <dgm:pt modelId="{DC6A7F4D-211A-4EFE-A641-2426D522BEC3}" type="pres">
      <dgm:prSet presAssocID="{48CEDF32-F3CA-4B2C-8687-F01CAB6AA325}" presName="hierChild4" presStyleCnt="0"/>
      <dgm:spPr/>
    </dgm:pt>
    <dgm:pt modelId="{DEFD03BC-2918-4883-9F14-C0809FC00FED}" type="pres">
      <dgm:prSet presAssocID="{48CEDF32-F3CA-4B2C-8687-F01CAB6AA325}" presName="hierChild5" presStyleCnt="0"/>
      <dgm:spPr/>
    </dgm:pt>
    <dgm:pt modelId="{BB595C96-CACB-4C0C-8607-593EE31E2161}" type="pres">
      <dgm:prSet presAssocID="{340A53D0-AC0F-4DD7-8932-851E04956C92}" presName="Name37" presStyleLbl="parChTrans1D2" presStyleIdx="2" presStyleCnt="4"/>
      <dgm:spPr/>
    </dgm:pt>
    <dgm:pt modelId="{068FC17F-5066-4A17-AA46-0DF1682D9728}" type="pres">
      <dgm:prSet presAssocID="{99B2C6FF-36AF-46A4-89AE-C6A771350534}" presName="hierRoot2" presStyleCnt="0">
        <dgm:presLayoutVars>
          <dgm:hierBranch val="init"/>
        </dgm:presLayoutVars>
      </dgm:prSet>
      <dgm:spPr/>
    </dgm:pt>
    <dgm:pt modelId="{80352251-39FC-463F-A425-931BDC8FBE91}" type="pres">
      <dgm:prSet presAssocID="{99B2C6FF-36AF-46A4-89AE-C6A771350534}" presName="rootComposite" presStyleCnt="0"/>
      <dgm:spPr/>
    </dgm:pt>
    <dgm:pt modelId="{65C4FB6A-2D72-4AC5-8EB6-43A6F82884C5}" type="pres">
      <dgm:prSet presAssocID="{99B2C6FF-36AF-46A4-89AE-C6A771350534}" presName="rootText" presStyleLbl="node2" presStyleIdx="2" presStyleCnt="4" custScaleX="138058" custLinFactNeighborX="-10499" custLinFactNeighborY="-12770">
        <dgm:presLayoutVars>
          <dgm:chPref val="3"/>
        </dgm:presLayoutVars>
      </dgm:prSet>
      <dgm:spPr/>
    </dgm:pt>
    <dgm:pt modelId="{84D79FC6-D361-4E4F-A5D8-EB9DF9667D79}" type="pres">
      <dgm:prSet presAssocID="{99B2C6FF-36AF-46A4-89AE-C6A771350534}" presName="rootConnector" presStyleLbl="node2" presStyleIdx="2" presStyleCnt="4"/>
      <dgm:spPr/>
    </dgm:pt>
    <dgm:pt modelId="{2A6C8141-170B-4415-A519-E6386DA5963A}" type="pres">
      <dgm:prSet presAssocID="{99B2C6FF-36AF-46A4-89AE-C6A771350534}" presName="hierChild4" presStyleCnt="0"/>
      <dgm:spPr/>
    </dgm:pt>
    <dgm:pt modelId="{27283BD0-96A0-416A-BDD2-08BF853A4E73}" type="pres">
      <dgm:prSet presAssocID="{99B2C6FF-36AF-46A4-89AE-C6A771350534}" presName="hierChild5" presStyleCnt="0"/>
      <dgm:spPr/>
    </dgm:pt>
    <dgm:pt modelId="{E980EC59-8184-41CC-8C6D-D24D2DD4B2B0}" type="pres">
      <dgm:prSet presAssocID="{5DB4CC89-589C-41B9-A7E3-343E89D6C7F4}" presName="Name37" presStyleLbl="parChTrans1D2" presStyleIdx="3" presStyleCnt="4"/>
      <dgm:spPr/>
    </dgm:pt>
    <dgm:pt modelId="{FE46AA3C-E3ED-4605-8590-25D063409972}" type="pres">
      <dgm:prSet presAssocID="{527E4B3C-4B51-47F2-9A27-2FFCCF74A6D8}" presName="hierRoot2" presStyleCnt="0">
        <dgm:presLayoutVars>
          <dgm:hierBranch val="init"/>
        </dgm:presLayoutVars>
      </dgm:prSet>
      <dgm:spPr/>
    </dgm:pt>
    <dgm:pt modelId="{0CE1E878-E410-4366-8995-1E55C4ABEA62}" type="pres">
      <dgm:prSet presAssocID="{527E4B3C-4B51-47F2-9A27-2FFCCF74A6D8}" presName="rootComposite" presStyleCnt="0"/>
      <dgm:spPr/>
    </dgm:pt>
    <dgm:pt modelId="{BF868C27-84B9-4514-985E-25CA7CF90A4A}" type="pres">
      <dgm:prSet presAssocID="{527E4B3C-4B51-47F2-9A27-2FFCCF74A6D8}" presName="rootText" presStyleLbl="node2" presStyleIdx="3" presStyleCnt="4" custScaleX="153420" custLinFactNeighborX="-7242" custLinFactNeighborY="-12690">
        <dgm:presLayoutVars>
          <dgm:chPref val="3"/>
        </dgm:presLayoutVars>
      </dgm:prSet>
      <dgm:spPr/>
    </dgm:pt>
    <dgm:pt modelId="{15A268C8-047B-4E96-B91A-FF45BDB35354}" type="pres">
      <dgm:prSet presAssocID="{527E4B3C-4B51-47F2-9A27-2FFCCF74A6D8}" presName="rootConnector" presStyleLbl="node2" presStyleIdx="3" presStyleCnt="4"/>
      <dgm:spPr/>
    </dgm:pt>
    <dgm:pt modelId="{052C2A52-5FB7-4C8F-9607-9C26E9DE877A}" type="pres">
      <dgm:prSet presAssocID="{527E4B3C-4B51-47F2-9A27-2FFCCF74A6D8}" presName="hierChild4" presStyleCnt="0"/>
      <dgm:spPr/>
    </dgm:pt>
    <dgm:pt modelId="{25ABD527-B371-48DE-A505-D8459F48D36D}" type="pres">
      <dgm:prSet presAssocID="{527E4B3C-4B51-47F2-9A27-2FFCCF74A6D8}" presName="hierChild5" presStyleCnt="0"/>
      <dgm:spPr/>
    </dgm:pt>
    <dgm:pt modelId="{89C50746-0AB1-4639-B4E7-F9A459DD20BB}" type="pres">
      <dgm:prSet presAssocID="{D07EAD47-E9EA-4DC5-A340-3E9A85F71F8C}" presName="hierChild3" presStyleCnt="0"/>
      <dgm:spPr/>
    </dgm:pt>
  </dgm:ptLst>
  <dgm:cxnLst>
    <dgm:cxn modelId="{CDEF4A09-C176-414F-9AE7-B244B94C99B0}" srcId="{D07EAD47-E9EA-4DC5-A340-3E9A85F71F8C}" destId="{48CEDF32-F3CA-4B2C-8687-F01CAB6AA325}" srcOrd="1" destOrd="0" parTransId="{71D7D153-3048-4E52-AF82-D0AC132BB4D5}" sibTransId="{3802E263-75CC-4A02-A129-367572749063}"/>
    <dgm:cxn modelId="{26D1A217-B3F5-4976-A98D-A7E98CC55A4D}" srcId="{D07EAD47-E9EA-4DC5-A340-3E9A85F71F8C}" destId="{99B2C6FF-36AF-46A4-89AE-C6A771350534}" srcOrd="2" destOrd="0" parTransId="{340A53D0-AC0F-4DD7-8932-851E04956C92}" sibTransId="{FF42822D-52C4-40E8-81FE-1F4B9DB8907F}"/>
    <dgm:cxn modelId="{6636222E-5D61-4C74-B20F-DE28E02F230B}" type="presOf" srcId="{48CEDF32-F3CA-4B2C-8687-F01CAB6AA325}" destId="{B1A7DDAA-21DD-46C2-9318-D72133422A44}" srcOrd="0" destOrd="0" presId="urn:microsoft.com/office/officeart/2005/8/layout/orgChart1"/>
    <dgm:cxn modelId="{348B502E-2C61-4894-905F-4AA824813BEF}" srcId="{DE7CDED1-2D7D-4053-B0BF-1910B82895B4}" destId="{D07EAD47-E9EA-4DC5-A340-3E9A85F71F8C}" srcOrd="0" destOrd="0" parTransId="{6AA3408F-65B2-4700-9A05-59078E454833}" sibTransId="{81BC5A67-647A-41A9-8253-B15611B0F984}"/>
    <dgm:cxn modelId="{2E13F940-A627-4E95-A2BF-31A53B4E2D71}" type="presOf" srcId="{99B2C6FF-36AF-46A4-89AE-C6A771350534}" destId="{65C4FB6A-2D72-4AC5-8EB6-43A6F82884C5}" srcOrd="0" destOrd="0" presId="urn:microsoft.com/office/officeart/2005/8/layout/orgChart1"/>
    <dgm:cxn modelId="{AF153C5B-1B16-4D76-A476-89BC12C7AEB8}" type="presOf" srcId="{71D7D153-3048-4E52-AF82-D0AC132BB4D5}" destId="{2A257F85-5212-44B0-A9D2-FDDC907ED5A8}" srcOrd="0" destOrd="0" presId="urn:microsoft.com/office/officeart/2005/8/layout/orgChart1"/>
    <dgm:cxn modelId="{E83F054B-2A1A-4D65-9208-89C854B469D0}" type="presOf" srcId="{527E4B3C-4B51-47F2-9A27-2FFCCF74A6D8}" destId="{BF868C27-84B9-4514-985E-25CA7CF90A4A}" srcOrd="0" destOrd="0" presId="urn:microsoft.com/office/officeart/2005/8/layout/orgChart1"/>
    <dgm:cxn modelId="{10BA606F-C709-4A0E-A81B-C6B75A1232D9}" type="presOf" srcId="{527E4B3C-4B51-47F2-9A27-2FFCCF74A6D8}" destId="{15A268C8-047B-4E96-B91A-FF45BDB35354}" srcOrd="1" destOrd="0" presId="urn:microsoft.com/office/officeart/2005/8/layout/orgChart1"/>
    <dgm:cxn modelId="{D5ED2776-95DB-481D-B5C3-ACCD917E6D7F}" type="presOf" srcId="{DE7CDED1-2D7D-4053-B0BF-1910B82895B4}" destId="{C387C7BD-B8A4-4A61-843A-A3E2654A827E}" srcOrd="0" destOrd="0" presId="urn:microsoft.com/office/officeart/2005/8/layout/orgChart1"/>
    <dgm:cxn modelId="{12F76985-516F-4893-8AEE-7170C0C4AB17}" srcId="{D07EAD47-E9EA-4DC5-A340-3E9A85F71F8C}" destId="{527E4B3C-4B51-47F2-9A27-2FFCCF74A6D8}" srcOrd="3" destOrd="0" parTransId="{5DB4CC89-589C-41B9-A7E3-343E89D6C7F4}" sibTransId="{7EF51B5A-7E92-49AA-BF96-D49A21C490C9}"/>
    <dgm:cxn modelId="{779E6288-0DBB-4E47-A223-4DE1C0BB5923}" type="presOf" srcId="{D07EAD47-E9EA-4DC5-A340-3E9A85F71F8C}" destId="{AA446C20-6B35-4C52-BC7D-F956A5F91806}" srcOrd="1" destOrd="0" presId="urn:microsoft.com/office/officeart/2005/8/layout/orgChart1"/>
    <dgm:cxn modelId="{E9BC148D-A1B2-43ED-B7DD-5E74C31624D5}" type="presOf" srcId="{D07EAD47-E9EA-4DC5-A340-3E9A85F71F8C}" destId="{2C78D057-0D61-4F81-A8F9-74DE60D568D6}" srcOrd="0" destOrd="0" presId="urn:microsoft.com/office/officeart/2005/8/layout/orgChart1"/>
    <dgm:cxn modelId="{22B5CC9B-80BE-4881-ACBE-D12F5D99EDA2}" type="presOf" srcId="{5DB4CC89-589C-41B9-A7E3-343E89D6C7F4}" destId="{E980EC59-8184-41CC-8C6D-D24D2DD4B2B0}" srcOrd="0" destOrd="0" presId="urn:microsoft.com/office/officeart/2005/8/layout/orgChart1"/>
    <dgm:cxn modelId="{8C7A6AA1-392E-4C81-82E9-BA4FDEA78777}" type="presOf" srcId="{99B2C6FF-36AF-46A4-89AE-C6A771350534}" destId="{84D79FC6-D361-4E4F-A5D8-EB9DF9667D79}" srcOrd="1" destOrd="0" presId="urn:microsoft.com/office/officeart/2005/8/layout/orgChart1"/>
    <dgm:cxn modelId="{38DF24A3-F097-4363-A42A-43CDC1A59758}" type="presOf" srcId="{340A53D0-AC0F-4DD7-8932-851E04956C92}" destId="{BB595C96-CACB-4C0C-8607-593EE31E2161}" srcOrd="0" destOrd="0" presId="urn:microsoft.com/office/officeart/2005/8/layout/orgChart1"/>
    <dgm:cxn modelId="{8ABAEAAD-9A86-484F-91A5-0C63E151A7B8}" type="presOf" srcId="{48CEDF32-F3CA-4B2C-8687-F01CAB6AA325}" destId="{F0F2FFB6-B8D7-44C9-9F4A-9B3B44977E36}" srcOrd="1" destOrd="0" presId="urn:microsoft.com/office/officeart/2005/8/layout/orgChart1"/>
    <dgm:cxn modelId="{427DCFBD-DF69-4447-A8C7-C354A5106F32}" type="presOf" srcId="{3DA645EE-1AC8-4545-8726-442446916CF2}" destId="{5E16F470-DB94-405D-A0DC-6CAEB5AF75CF}" srcOrd="0" destOrd="0" presId="urn:microsoft.com/office/officeart/2005/8/layout/orgChart1"/>
    <dgm:cxn modelId="{E43EC5BF-46CD-4FE5-AF45-A9BC449C6165}" type="presOf" srcId="{7A3EDF63-98CF-4E12-9976-F05B99992C30}" destId="{F3F5A39C-32A8-46D7-BC35-D8F73246BCDC}" srcOrd="1" destOrd="0" presId="urn:microsoft.com/office/officeart/2005/8/layout/orgChart1"/>
    <dgm:cxn modelId="{C6097BF8-54F9-4FCB-AD8A-BFBB17B7E158}" srcId="{D07EAD47-E9EA-4DC5-A340-3E9A85F71F8C}" destId="{7A3EDF63-98CF-4E12-9976-F05B99992C30}" srcOrd="0" destOrd="0" parTransId="{3DA645EE-1AC8-4545-8726-442446916CF2}" sibTransId="{ED5B4E4A-D5A8-47E1-9978-481D27192259}"/>
    <dgm:cxn modelId="{833B41FD-E479-4AD4-9BFF-F78481346FEE}" type="presOf" srcId="{7A3EDF63-98CF-4E12-9976-F05B99992C30}" destId="{F0DBF397-9EBE-4E7C-A687-7A3ADFD95451}" srcOrd="0" destOrd="0" presId="urn:microsoft.com/office/officeart/2005/8/layout/orgChart1"/>
    <dgm:cxn modelId="{B932CBDB-F3DF-4393-861C-E55D396F51AB}" type="presParOf" srcId="{C387C7BD-B8A4-4A61-843A-A3E2654A827E}" destId="{0B7E3363-E3E5-40B3-AEEE-A1F7A9777DB4}" srcOrd="0" destOrd="0" presId="urn:microsoft.com/office/officeart/2005/8/layout/orgChart1"/>
    <dgm:cxn modelId="{4E14A30D-A025-4C44-AE86-1E972B0C28EB}" type="presParOf" srcId="{0B7E3363-E3E5-40B3-AEEE-A1F7A9777DB4}" destId="{8FBA1AA9-672C-4AF1-A078-53B304641830}" srcOrd="0" destOrd="0" presId="urn:microsoft.com/office/officeart/2005/8/layout/orgChart1"/>
    <dgm:cxn modelId="{E566CFC9-7F8D-4F61-B8C5-CF443156A982}" type="presParOf" srcId="{8FBA1AA9-672C-4AF1-A078-53B304641830}" destId="{2C78D057-0D61-4F81-A8F9-74DE60D568D6}" srcOrd="0" destOrd="0" presId="urn:microsoft.com/office/officeart/2005/8/layout/orgChart1"/>
    <dgm:cxn modelId="{C0731ECD-18FE-4C23-A679-2124B786B45C}" type="presParOf" srcId="{8FBA1AA9-672C-4AF1-A078-53B304641830}" destId="{AA446C20-6B35-4C52-BC7D-F956A5F91806}" srcOrd="1" destOrd="0" presId="urn:microsoft.com/office/officeart/2005/8/layout/orgChart1"/>
    <dgm:cxn modelId="{405947D1-699E-4E9E-8E5F-0A96A95A0171}" type="presParOf" srcId="{0B7E3363-E3E5-40B3-AEEE-A1F7A9777DB4}" destId="{8B66A5EC-A881-4953-A9C6-4FED1EF2117E}" srcOrd="1" destOrd="0" presId="urn:microsoft.com/office/officeart/2005/8/layout/orgChart1"/>
    <dgm:cxn modelId="{29562DC6-3DDF-463A-9E50-A1871BA1DE06}" type="presParOf" srcId="{8B66A5EC-A881-4953-A9C6-4FED1EF2117E}" destId="{5E16F470-DB94-405D-A0DC-6CAEB5AF75CF}" srcOrd="0" destOrd="0" presId="urn:microsoft.com/office/officeart/2005/8/layout/orgChart1"/>
    <dgm:cxn modelId="{FA45A721-7F7B-4646-B20E-384C39AEC174}" type="presParOf" srcId="{8B66A5EC-A881-4953-A9C6-4FED1EF2117E}" destId="{84D4ABD2-2EF0-44E1-9B25-3DE38B6BE6EB}" srcOrd="1" destOrd="0" presId="urn:microsoft.com/office/officeart/2005/8/layout/orgChart1"/>
    <dgm:cxn modelId="{02951AE0-DA30-4727-9FC2-36D4EB110CB1}" type="presParOf" srcId="{84D4ABD2-2EF0-44E1-9B25-3DE38B6BE6EB}" destId="{8D523E08-6B40-4E63-B396-7369F040B6A0}" srcOrd="0" destOrd="0" presId="urn:microsoft.com/office/officeart/2005/8/layout/orgChart1"/>
    <dgm:cxn modelId="{86D1F88A-75BF-45BB-A212-D2D295813634}" type="presParOf" srcId="{8D523E08-6B40-4E63-B396-7369F040B6A0}" destId="{F0DBF397-9EBE-4E7C-A687-7A3ADFD95451}" srcOrd="0" destOrd="0" presId="urn:microsoft.com/office/officeart/2005/8/layout/orgChart1"/>
    <dgm:cxn modelId="{D6FD040F-959A-42BE-B74E-D310D594A310}" type="presParOf" srcId="{8D523E08-6B40-4E63-B396-7369F040B6A0}" destId="{F3F5A39C-32A8-46D7-BC35-D8F73246BCDC}" srcOrd="1" destOrd="0" presId="urn:microsoft.com/office/officeart/2005/8/layout/orgChart1"/>
    <dgm:cxn modelId="{213FCA6D-12D8-4763-A16C-2F2FF921BE29}" type="presParOf" srcId="{84D4ABD2-2EF0-44E1-9B25-3DE38B6BE6EB}" destId="{DFE53E9C-7732-4EA5-BF1D-5B05C90E2574}" srcOrd="1" destOrd="0" presId="urn:microsoft.com/office/officeart/2005/8/layout/orgChart1"/>
    <dgm:cxn modelId="{EDC0E948-E786-483F-8367-A12EDC5941CB}" type="presParOf" srcId="{84D4ABD2-2EF0-44E1-9B25-3DE38B6BE6EB}" destId="{D83C4D16-328C-47EA-BC50-C673D85C586F}" srcOrd="2" destOrd="0" presId="urn:microsoft.com/office/officeart/2005/8/layout/orgChart1"/>
    <dgm:cxn modelId="{CECB95CF-5552-4D87-89F5-BF99B9C1EC4D}" type="presParOf" srcId="{8B66A5EC-A881-4953-A9C6-4FED1EF2117E}" destId="{2A257F85-5212-44B0-A9D2-FDDC907ED5A8}" srcOrd="2" destOrd="0" presId="urn:microsoft.com/office/officeart/2005/8/layout/orgChart1"/>
    <dgm:cxn modelId="{2B0C1FCB-0071-4631-87F6-7F5ED8452AEA}" type="presParOf" srcId="{8B66A5EC-A881-4953-A9C6-4FED1EF2117E}" destId="{3ED8C0A1-21E9-429F-B672-EC2505E2026D}" srcOrd="3" destOrd="0" presId="urn:microsoft.com/office/officeart/2005/8/layout/orgChart1"/>
    <dgm:cxn modelId="{3E3CA3C6-0083-46D8-87DE-86990A24BDAE}" type="presParOf" srcId="{3ED8C0A1-21E9-429F-B672-EC2505E2026D}" destId="{33FBBFC0-1085-4373-8BDF-6945EF613708}" srcOrd="0" destOrd="0" presId="urn:microsoft.com/office/officeart/2005/8/layout/orgChart1"/>
    <dgm:cxn modelId="{F0195B58-0559-4CA1-8C4D-468E684067F5}" type="presParOf" srcId="{33FBBFC0-1085-4373-8BDF-6945EF613708}" destId="{B1A7DDAA-21DD-46C2-9318-D72133422A44}" srcOrd="0" destOrd="0" presId="urn:microsoft.com/office/officeart/2005/8/layout/orgChart1"/>
    <dgm:cxn modelId="{5771B484-E49B-4864-BC4B-54D9B5AE8415}" type="presParOf" srcId="{33FBBFC0-1085-4373-8BDF-6945EF613708}" destId="{F0F2FFB6-B8D7-44C9-9F4A-9B3B44977E36}" srcOrd="1" destOrd="0" presId="urn:microsoft.com/office/officeart/2005/8/layout/orgChart1"/>
    <dgm:cxn modelId="{5AC406C7-B393-4DC7-BD41-CF02162C05DD}" type="presParOf" srcId="{3ED8C0A1-21E9-429F-B672-EC2505E2026D}" destId="{DC6A7F4D-211A-4EFE-A641-2426D522BEC3}" srcOrd="1" destOrd="0" presId="urn:microsoft.com/office/officeart/2005/8/layout/orgChart1"/>
    <dgm:cxn modelId="{AAF4F1FF-649F-4C31-918B-E7AE3D52BA11}" type="presParOf" srcId="{3ED8C0A1-21E9-429F-B672-EC2505E2026D}" destId="{DEFD03BC-2918-4883-9F14-C0809FC00FED}" srcOrd="2" destOrd="0" presId="urn:microsoft.com/office/officeart/2005/8/layout/orgChart1"/>
    <dgm:cxn modelId="{6AE11C1E-E5DD-48F4-B252-BFB5CF6C7BC7}" type="presParOf" srcId="{8B66A5EC-A881-4953-A9C6-4FED1EF2117E}" destId="{BB595C96-CACB-4C0C-8607-593EE31E2161}" srcOrd="4" destOrd="0" presId="urn:microsoft.com/office/officeart/2005/8/layout/orgChart1"/>
    <dgm:cxn modelId="{AED45CE7-828D-4B05-834A-8C7D6D2B7B51}" type="presParOf" srcId="{8B66A5EC-A881-4953-A9C6-4FED1EF2117E}" destId="{068FC17F-5066-4A17-AA46-0DF1682D9728}" srcOrd="5" destOrd="0" presId="urn:microsoft.com/office/officeart/2005/8/layout/orgChart1"/>
    <dgm:cxn modelId="{094B77DB-884F-46B7-B2F9-C779DD43FD2A}" type="presParOf" srcId="{068FC17F-5066-4A17-AA46-0DF1682D9728}" destId="{80352251-39FC-463F-A425-931BDC8FBE91}" srcOrd="0" destOrd="0" presId="urn:microsoft.com/office/officeart/2005/8/layout/orgChart1"/>
    <dgm:cxn modelId="{6764E622-CD56-4371-8AE5-B24D07D08306}" type="presParOf" srcId="{80352251-39FC-463F-A425-931BDC8FBE91}" destId="{65C4FB6A-2D72-4AC5-8EB6-43A6F82884C5}" srcOrd="0" destOrd="0" presId="urn:microsoft.com/office/officeart/2005/8/layout/orgChart1"/>
    <dgm:cxn modelId="{33FB3733-8A95-42F4-B38A-1EAD1E2243A5}" type="presParOf" srcId="{80352251-39FC-463F-A425-931BDC8FBE91}" destId="{84D79FC6-D361-4E4F-A5D8-EB9DF9667D79}" srcOrd="1" destOrd="0" presId="urn:microsoft.com/office/officeart/2005/8/layout/orgChart1"/>
    <dgm:cxn modelId="{DF2EB87C-1989-4D4A-AD3A-19CA35848738}" type="presParOf" srcId="{068FC17F-5066-4A17-AA46-0DF1682D9728}" destId="{2A6C8141-170B-4415-A519-E6386DA5963A}" srcOrd="1" destOrd="0" presId="urn:microsoft.com/office/officeart/2005/8/layout/orgChart1"/>
    <dgm:cxn modelId="{4E1DA43A-B524-4526-B017-7B0E426A901D}" type="presParOf" srcId="{068FC17F-5066-4A17-AA46-0DF1682D9728}" destId="{27283BD0-96A0-416A-BDD2-08BF853A4E73}" srcOrd="2" destOrd="0" presId="urn:microsoft.com/office/officeart/2005/8/layout/orgChart1"/>
    <dgm:cxn modelId="{0D9B102F-22BD-4042-8047-597946B0824E}" type="presParOf" srcId="{8B66A5EC-A881-4953-A9C6-4FED1EF2117E}" destId="{E980EC59-8184-41CC-8C6D-D24D2DD4B2B0}" srcOrd="6" destOrd="0" presId="urn:microsoft.com/office/officeart/2005/8/layout/orgChart1"/>
    <dgm:cxn modelId="{A92D1600-059C-451F-863E-966CB56FE034}" type="presParOf" srcId="{8B66A5EC-A881-4953-A9C6-4FED1EF2117E}" destId="{FE46AA3C-E3ED-4605-8590-25D063409972}" srcOrd="7" destOrd="0" presId="urn:microsoft.com/office/officeart/2005/8/layout/orgChart1"/>
    <dgm:cxn modelId="{4B7112ED-F5FD-4FF1-82B4-34E7D136ED72}" type="presParOf" srcId="{FE46AA3C-E3ED-4605-8590-25D063409972}" destId="{0CE1E878-E410-4366-8995-1E55C4ABEA62}" srcOrd="0" destOrd="0" presId="urn:microsoft.com/office/officeart/2005/8/layout/orgChart1"/>
    <dgm:cxn modelId="{0BDD0B24-6EE8-4A23-A31C-72ADF76A6D0A}" type="presParOf" srcId="{0CE1E878-E410-4366-8995-1E55C4ABEA62}" destId="{BF868C27-84B9-4514-985E-25CA7CF90A4A}" srcOrd="0" destOrd="0" presId="urn:microsoft.com/office/officeart/2005/8/layout/orgChart1"/>
    <dgm:cxn modelId="{EBFEE504-016D-43DB-B21A-0B8D37487A64}" type="presParOf" srcId="{0CE1E878-E410-4366-8995-1E55C4ABEA62}" destId="{15A268C8-047B-4E96-B91A-FF45BDB35354}" srcOrd="1" destOrd="0" presId="urn:microsoft.com/office/officeart/2005/8/layout/orgChart1"/>
    <dgm:cxn modelId="{24724907-CEFE-4120-83D8-93B778D216B0}" type="presParOf" srcId="{FE46AA3C-E3ED-4605-8590-25D063409972}" destId="{052C2A52-5FB7-4C8F-9607-9C26E9DE877A}" srcOrd="1" destOrd="0" presId="urn:microsoft.com/office/officeart/2005/8/layout/orgChart1"/>
    <dgm:cxn modelId="{4EE6F10D-262F-411A-8654-9F42766FABFB}" type="presParOf" srcId="{FE46AA3C-E3ED-4605-8590-25D063409972}" destId="{25ABD527-B371-48DE-A505-D8459F48D36D}" srcOrd="2" destOrd="0" presId="urn:microsoft.com/office/officeart/2005/8/layout/orgChart1"/>
    <dgm:cxn modelId="{AFF56E6E-2596-45CA-95E7-11F984E4E025}" type="presParOf" srcId="{0B7E3363-E3E5-40B3-AEEE-A1F7A9777DB4}" destId="{89C50746-0AB1-4639-B4E7-F9A459DD20B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8C84EF-EB34-4125-A6EE-8CDD7A265947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3A8CF2F-A497-4ED0-97A5-3E84ADE975C6}">
      <dgm:prSet phldrT="[Текст]" custT="1"/>
      <dgm:spPr/>
      <dgm:t>
        <a:bodyPr/>
        <a:lstStyle/>
        <a:p>
          <a:r>
            <a:rPr lang="uz-Cyrl-UZ" sz="2000" b="1" dirty="0">
              <a:solidFill>
                <a:schemeClr val="tx1"/>
              </a:solidFill>
            </a:rPr>
            <a:t>ҲИДИ</a:t>
          </a:r>
          <a:endParaRPr lang="ru-RU" sz="2000" b="1" dirty="0">
            <a:solidFill>
              <a:schemeClr val="tx1"/>
            </a:solidFill>
          </a:endParaRPr>
        </a:p>
      </dgm:t>
    </dgm:pt>
    <dgm:pt modelId="{3F101510-DF47-4721-92F1-3384D9362336}" type="parTrans" cxnId="{C421F152-4D4F-4C7A-9900-97A11878381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CAE26906-3CF1-41E0-9B4A-91386CAAB9E5}" type="sibTrans" cxnId="{C421F152-4D4F-4C7A-9900-97A11878381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4F8968A-B2FA-4458-A2B2-EA9FF64DA616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b="1" dirty="0">
              <a:solidFill>
                <a:schemeClr val="tx1"/>
              </a:solidFill>
            </a:rPr>
            <a:t>ҲИДСИЗ</a:t>
          </a:r>
        </a:p>
        <a:p>
          <a:pPr>
            <a:spcAft>
              <a:spcPts val="0"/>
            </a:spcAft>
          </a:pPr>
          <a:r>
            <a:rPr lang="ru-RU" b="1" dirty="0">
              <a:solidFill>
                <a:schemeClr val="tx1"/>
              </a:solidFill>
            </a:rPr>
            <a:t>(БРОНХИАЛ АСТМА, КАТАРАЛ ЯЛЛИҒЛАНИШ)</a:t>
          </a:r>
        </a:p>
      </dgm:t>
    </dgm:pt>
    <dgm:pt modelId="{29E5DB9D-8CBE-4417-9060-AF8C5888B04B}" type="parTrans" cxnId="{59AF1997-B2AD-4097-B7D9-936FD5A671E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B6A38EF3-9C5C-4357-B759-571E3BEB60DA}" type="sibTrans" cxnId="{59AF1997-B2AD-4097-B7D9-936FD5A671E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FB7F8F3-4DFA-4172-8AF1-009685CF1DFC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b="1" dirty="0">
              <a:solidFill>
                <a:schemeClr val="tx1"/>
              </a:solidFill>
            </a:rPr>
            <a:t>ЧИРИГАН (АБСЦЕСС; ГАНГРЕНА; БЭБ; ЎПКА РАКИ</a:t>
          </a:r>
        </a:p>
      </dgm:t>
    </dgm:pt>
    <dgm:pt modelId="{06C36A3B-12F8-4620-8E12-D9359E5828D1}" type="parTrans" cxnId="{57C50622-F8EC-47B4-AAA0-D811CE7E8E7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71F1B05-2644-493D-9FCB-6A9CC7F3C373}" type="sibTrans" cxnId="{57C50622-F8EC-47B4-AAA0-D811CE7E8E7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46433398-0C25-45CF-A1F8-84620C619557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b="1" dirty="0">
              <a:solidFill>
                <a:schemeClr val="tx1"/>
              </a:solidFill>
            </a:rPr>
            <a:t>ШИРА ҲИДИ, ЭХИНАКОКК</a:t>
          </a:r>
        </a:p>
      </dgm:t>
    </dgm:pt>
    <dgm:pt modelId="{79223745-3F10-458E-9574-666BCA84E663}" type="parTrans" cxnId="{55457922-F393-40E9-8652-09AF5D7254BC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BFDACB7-6CDD-43DC-8411-9460416A8AC6}" type="sibTrans" cxnId="{55457922-F393-40E9-8652-09AF5D7254BC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A0662D5-2C89-46CB-9D28-BA1EE056E18D}" type="pres">
      <dgm:prSet presAssocID="{FC8C84EF-EB34-4125-A6EE-8CDD7A26594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5D71EB5-7801-4A63-984B-DE922B2C2042}" type="pres">
      <dgm:prSet presAssocID="{13A8CF2F-A497-4ED0-97A5-3E84ADE975C6}" presName="hierRoot1" presStyleCnt="0">
        <dgm:presLayoutVars>
          <dgm:hierBranch val="init"/>
        </dgm:presLayoutVars>
      </dgm:prSet>
      <dgm:spPr/>
    </dgm:pt>
    <dgm:pt modelId="{CF2155B3-FAF0-4FEB-B695-65550FD26EBE}" type="pres">
      <dgm:prSet presAssocID="{13A8CF2F-A497-4ED0-97A5-3E84ADE975C6}" presName="rootComposite1" presStyleCnt="0"/>
      <dgm:spPr/>
    </dgm:pt>
    <dgm:pt modelId="{F52D4A59-7B1D-4B34-9A2A-11E5D155700D}" type="pres">
      <dgm:prSet presAssocID="{13A8CF2F-A497-4ED0-97A5-3E84ADE975C6}" presName="rootText1" presStyleLbl="node0" presStyleIdx="0" presStyleCnt="1" custScaleY="50019" custLinFactNeighborX="-5816" custLinFactNeighborY="16936">
        <dgm:presLayoutVars>
          <dgm:chPref val="3"/>
        </dgm:presLayoutVars>
      </dgm:prSet>
      <dgm:spPr/>
    </dgm:pt>
    <dgm:pt modelId="{97A5A71D-E200-4091-8CE9-BB10B9091BBA}" type="pres">
      <dgm:prSet presAssocID="{13A8CF2F-A497-4ED0-97A5-3E84ADE975C6}" presName="rootConnector1" presStyleLbl="node1" presStyleIdx="0" presStyleCnt="0"/>
      <dgm:spPr/>
    </dgm:pt>
    <dgm:pt modelId="{8AE2A356-7B8F-405A-AEC9-F3AA1FADB4B4}" type="pres">
      <dgm:prSet presAssocID="{13A8CF2F-A497-4ED0-97A5-3E84ADE975C6}" presName="hierChild2" presStyleCnt="0"/>
      <dgm:spPr/>
    </dgm:pt>
    <dgm:pt modelId="{26FDE336-8979-4D6D-A5E8-229F962C923D}" type="pres">
      <dgm:prSet presAssocID="{29E5DB9D-8CBE-4417-9060-AF8C5888B04B}" presName="Name37" presStyleLbl="parChTrans1D2" presStyleIdx="0" presStyleCnt="3"/>
      <dgm:spPr/>
    </dgm:pt>
    <dgm:pt modelId="{DDCB3B1F-7FF6-4C4A-B5C1-32AA0849AC2B}" type="pres">
      <dgm:prSet presAssocID="{24F8968A-B2FA-4458-A2B2-EA9FF64DA616}" presName="hierRoot2" presStyleCnt="0">
        <dgm:presLayoutVars>
          <dgm:hierBranch val="init"/>
        </dgm:presLayoutVars>
      </dgm:prSet>
      <dgm:spPr/>
    </dgm:pt>
    <dgm:pt modelId="{3DB3F235-CE29-4FE9-9E6A-B6C44BE8D7E4}" type="pres">
      <dgm:prSet presAssocID="{24F8968A-B2FA-4458-A2B2-EA9FF64DA616}" presName="rootComposite" presStyleCnt="0"/>
      <dgm:spPr/>
    </dgm:pt>
    <dgm:pt modelId="{D7B5468F-B98F-4817-830A-B23785AAA5CA}" type="pres">
      <dgm:prSet presAssocID="{24F8968A-B2FA-4458-A2B2-EA9FF64DA616}" presName="rootText" presStyleLbl="node2" presStyleIdx="0" presStyleCnt="3" custScaleX="146052" custScaleY="104121" custLinFactNeighborX="-220" custLinFactNeighborY="8077">
        <dgm:presLayoutVars>
          <dgm:chPref val="3"/>
        </dgm:presLayoutVars>
      </dgm:prSet>
      <dgm:spPr/>
    </dgm:pt>
    <dgm:pt modelId="{9D3C3030-E36B-4909-934B-143AAF2847FD}" type="pres">
      <dgm:prSet presAssocID="{24F8968A-B2FA-4458-A2B2-EA9FF64DA616}" presName="rootConnector" presStyleLbl="node2" presStyleIdx="0" presStyleCnt="3"/>
      <dgm:spPr/>
    </dgm:pt>
    <dgm:pt modelId="{54730FA1-9CE0-49B6-8F72-89D957016E4F}" type="pres">
      <dgm:prSet presAssocID="{24F8968A-B2FA-4458-A2B2-EA9FF64DA616}" presName="hierChild4" presStyleCnt="0"/>
      <dgm:spPr/>
    </dgm:pt>
    <dgm:pt modelId="{C952B78F-ADD3-453A-B595-D3F1F2CD764D}" type="pres">
      <dgm:prSet presAssocID="{24F8968A-B2FA-4458-A2B2-EA9FF64DA616}" presName="hierChild5" presStyleCnt="0"/>
      <dgm:spPr/>
    </dgm:pt>
    <dgm:pt modelId="{7FFF0719-2DBD-4C7A-813F-83871C97A87E}" type="pres">
      <dgm:prSet presAssocID="{06C36A3B-12F8-4620-8E12-D9359E5828D1}" presName="Name37" presStyleLbl="parChTrans1D2" presStyleIdx="1" presStyleCnt="3"/>
      <dgm:spPr/>
    </dgm:pt>
    <dgm:pt modelId="{23271BBC-9A0D-4248-A71E-F2794239C525}" type="pres">
      <dgm:prSet presAssocID="{AFB7F8F3-4DFA-4172-8AF1-009685CF1DFC}" presName="hierRoot2" presStyleCnt="0">
        <dgm:presLayoutVars>
          <dgm:hierBranch val="init"/>
        </dgm:presLayoutVars>
      </dgm:prSet>
      <dgm:spPr/>
    </dgm:pt>
    <dgm:pt modelId="{79EFE4E6-A3B3-416E-AAE8-C3C143453CAE}" type="pres">
      <dgm:prSet presAssocID="{AFB7F8F3-4DFA-4172-8AF1-009685CF1DFC}" presName="rootComposite" presStyleCnt="0"/>
      <dgm:spPr/>
    </dgm:pt>
    <dgm:pt modelId="{EFDAEE8D-A223-4175-ACF7-C7DF05346AFE}" type="pres">
      <dgm:prSet presAssocID="{AFB7F8F3-4DFA-4172-8AF1-009685CF1DFC}" presName="rootText" presStyleLbl="node2" presStyleIdx="1" presStyleCnt="3" custScaleX="206068" custLinFactNeighborX="386" custLinFactNeighborY="10977">
        <dgm:presLayoutVars>
          <dgm:chPref val="3"/>
        </dgm:presLayoutVars>
      </dgm:prSet>
      <dgm:spPr/>
    </dgm:pt>
    <dgm:pt modelId="{A883CAFE-8337-43CA-B0FA-8C5CF4836D20}" type="pres">
      <dgm:prSet presAssocID="{AFB7F8F3-4DFA-4172-8AF1-009685CF1DFC}" presName="rootConnector" presStyleLbl="node2" presStyleIdx="1" presStyleCnt="3"/>
      <dgm:spPr/>
    </dgm:pt>
    <dgm:pt modelId="{4536978C-24AA-4420-9BE2-BED5A699EDAD}" type="pres">
      <dgm:prSet presAssocID="{AFB7F8F3-4DFA-4172-8AF1-009685CF1DFC}" presName="hierChild4" presStyleCnt="0"/>
      <dgm:spPr/>
    </dgm:pt>
    <dgm:pt modelId="{EBAAC8FA-B2F7-4864-B481-4D6631BFEC4B}" type="pres">
      <dgm:prSet presAssocID="{AFB7F8F3-4DFA-4172-8AF1-009685CF1DFC}" presName="hierChild5" presStyleCnt="0"/>
      <dgm:spPr/>
    </dgm:pt>
    <dgm:pt modelId="{BD215C22-6205-42AF-B6A4-EF9546AD2F86}" type="pres">
      <dgm:prSet presAssocID="{79223745-3F10-458E-9574-666BCA84E663}" presName="Name37" presStyleLbl="parChTrans1D2" presStyleIdx="2" presStyleCnt="3"/>
      <dgm:spPr/>
    </dgm:pt>
    <dgm:pt modelId="{42E19C40-3642-4396-9BB4-946F6D3486E6}" type="pres">
      <dgm:prSet presAssocID="{46433398-0C25-45CF-A1F8-84620C619557}" presName="hierRoot2" presStyleCnt="0">
        <dgm:presLayoutVars>
          <dgm:hierBranch val="init"/>
        </dgm:presLayoutVars>
      </dgm:prSet>
      <dgm:spPr/>
    </dgm:pt>
    <dgm:pt modelId="{86FDCE8F-4BA3-4F81-BFF8-1C17E2467184}" type="pres">
      <dgm:prSet presAssocID="{46433398-0C25-45CF-A1F8-84620C619557}" presName="rootComposite" presStyleCnt="0"/>
      <dgm:spPr/>
    </dgm:pt>
    <dgm:pt modelId="{3CD0BCA3-EC91-40D3-9862-F54E00241401}" type="pres">
      <dgm:prSet presAssocID="{46433398-0C25-45CF-A1F8-84620C619557}" presName="rootText" presStyleLbl="node2" presStyleIdx="2" presStyleCnt="3" custScaleX="157476" custLinFactNeighborX="-4148" custLinFactNeighborY="10808">
        <dgm:presLayoutVars>
          <dgm:chPref val="3"/>
        </dgm:presLayoutVars>
      </dgm:prSet>
      <dgm:spPr/>
    </dgm:pt>
    <dgm:pt modelId="{1B892FBE-8DF5-4B24-9ED6-F4760722EC85}" type="pres">
      <dgm:prSet presAssocID="{46433398-0C25-45CF-A1F8-84620C619557}" presName="rootConnector" presStyleLbl="node2" presStyleIdx="2" presStyleCnt="3"/>
      <dgm:spPr/>
    </dgm:pt>
    <dgm:pt modelId="{D530A6CD-5E9B-48B5-8EB0-F4FB8B928F59}" type="pres">
      <dgm:prSet presAssocID="{46433398-0C25-45CF-A1F8-84620C619557}" presName="hierChild4" presStyleCnt="0"/>
      <dgm:spPr/>
    </dgm:pt>
    <dgm:pt modelId="{1247CBF8-5DC9-44EE-87E4-45211818668A}" type="pres">
      <dgm:prSet presAssocID="{46433398-0C25-45CF-A1F8-84620C619557}" presName="hierChild5" presStyleCnt="0"/>
      <dgm:spPr/>
    </dgm:pt>
    <dgm:pt modelId="{540AE22B-A002-4BC8-BA57-EE0969915AC9}" type="pres">
      <dgm:prSet presAssocID="{13A8CF2F-A497-4ED0-97A5-3E84ADE975C6}" presName="hierChild3" presStyleCnt="0"/>
      <dgm:spPr/>
    </dgm:pt>
  </dgm:ptLst>
  <dgm:cxnLst>
    <dgm:cxn modelId="{57C50622-F8EC-47B4-AAA0-D811CE7E8E7F}" srcId="{13A8CF2F-A497-4ED0-97A5-3E84ADE975C6}" destId="{AFB7F8F3-4DFA-4172-8AF1-009685CF1DFC}" srcOrd="1" destOrd="0" parTransId="{06C36A3B-12F8-4620-8E12-D9359E5828D1}" sibTransId="{A71F1B05-2644-493D-9FCB-6A9CC7F3C373}"/>
    <dgm:cxn modelId="{55457922-F393-40E9-8652-09AF5D7254BC}" srcId="{13A8CF2F-A497-4ED0-97A5-3E84ADE975C6}" destId="{46433398-0C25-45CF-A1F8-84620C619557}" srcOrd="2" destOrd="0" parTransId="{79223745-3F10-458E-9574-666BCA84E663}" sibTransId="{3BFDACB7-6CDD-43DC-8411-9460416A8AC6}"/>
    <dgm:cxn modelId="{E4B92672-E363-4DE6-BDE0-9DC65FF4054C}" type="presOf" srcId="{13A8CF2F-A497-4ED0-97A5-3E84ADE975C6}" destId="{97A5A71D-E200-4091-8CE9-BB10B9091BBA}" srcOrd="1" destOrd="0" presId="urn:microsoft.com/office/officeart/2005/8/layout/orgChart1"/>
    <dgm:cxn modelId="{C421F152-4D4F-4C7A-9900-97A11878381B}" srcId="{FC8C84EF-EB34-4125-A6EE-8CDD7A265947}" destId="{13A8CF2F-A497-4ED0-97A5-3E84ADE975C6}" srcOrd="0" destOrd="0" parTransId="{3F101510-DF47-4721-92F1-3384D9362336}" sibTransId="{CAE26906-3CF1-41E0-9B4A-91386CAAB9E5}"/>
    <dgm:cxn modelId="{9D78EC78-1FF0-403F-9B1B-F61722121761}" type="presOf" srcId="{06C36A3B-12F8-4620-8E12-D9359E5828D1}" destId="{7FFF0719-2DBD-4C7A-813F-83871C97A87E}" srcOrd="0" destOrd="0" presId="urn:microsoft.com/office/officeart/2005/8/layout/orgChart1"/>
    <dgm:cxn modelId="{10F06780-2F6E-4775-AF6A-3FCCBDEFA9CF}" type="presOf" srcId="{46433398-0C25-45CF-A1F8-84620C619557}" destId="{3CD0BCA3-EC91-40D3-9862-F54E00241401}" srcOrd="0" destOrd="0" presId="urn:microsoft.com/office/officeart/2005/8/layout/orgChart1"/>
    <dgm:cxn modelId="{59AF1997-B2AD-4097-B7D9-936FD5A671E8}" srcId="{13A8CF2F-A497-4ED0-97A5-3E84ADE975C6}" destId="{24F8968A-B2FA-4458-A2B2-EA9FF64DA616}" srcOrd="0" destOrd="0" parTransId="{29E5DB9D-8CBE-4417-9060-AF8C5888B04B}" sibTransId="{B6A38EF3-9C5C-4357-B759-571E3BEB60DA}"/>
    <dgm:cxn modelId="{5FA5A499-14DB-4D95-8920-9A431F79A7B1}" type="presOf" srcId="{29E5DB9D-8CBE-4417-9060-AF8C5888B04B}" destId="{26FDE336-8979-4D6D-A5E8-229F962C923D}" srcOrd="0" destOrd="0" presId="urn:microsoft.com/office/officeart/2005/8/layout/orgChart1"/>
    <dgm:cxn modelId="{0C401EBE-46FD-43C4-A9D1-ACEBDF83EF7A}" type="presOf" srcId="{13A8CF2F-A497-4ED0-97A5-3E84ADE975C6}" destId="{F52D4A59-7B1D-4B34-9A2A-11E5D155700D}" srcOrd="0" destOrd="0" presId="urn:microsoft.com/office/officeart/2005/8/layout/orgChart1"/>
    <dgm:cxn modelId="{C46DE1BF-FF23-4C4A-8088-258B8B1FECC1}" type="presOf" srcId="{24F8968A-B2FA-4458-A2B2-EA9FF64DA616}" destId="{9D3C3030-E36B-4909-934B-143AAF2847FD}" srcOrd="1" destOrd="0" presId="urn:microsoft.com/office/officeart/2005/8/layout/orgChart1"/>
    <dgm:cxn modelId="{10A65DC3-C459-41BF-8798-5A371FF318E5}" type="presOf" srcId="{79223745-3F10-458E-9574-666BCA84E663}" destId="{BD215C22-6205-42AF-B6A4-EF9546AD2F86}" srcOrd="0" destOrd="0" presId="urn:microsoft.com/office/officeart/2005/8/layout/orgChart1"/>
    <dgm:cxn modelId="{7807B5C9-C66F-450D-9DCD-CDEEF3FB3EFB}" type="presOf" srcId="{FC8C84EF-EB34-4125-A6EE-8CDD7A265947}" destId="{2A0662D5-2C89-46CB-9D28-BA1EE056E18D}" srcOrd="0" destOrd="0" presId="urn:microsoft.com/office/officeart/2005/8/layout/orgChart1"/>
    <dgm:cxn modelId="{589DB7D7-629F-486D-A437-53216E441256}" type="presOf" srcId="{AFB7F8F3-4DFA-4172-8AF1-009685CF1DFC}" destId="{A883CAFE-8337-43CA-B0FA-8C5CF4836D20}" srcOrd="1" destOrd="0" presId="urn:microsoft.com/office/officeart/2005/8/layout/orgChart1"/>
    <dgm:cxn modelId="{7D3C96DF-83CD-421C-9988-F0E8E0BBACC6}" type="presOf" srcId="{46433398-0C25-45CF-A1F8-84620C619557}" destId="{1B892FBE-8DF5-4B24-9ED6-F4760722EC85}" srcOrd="1" destOrd="0" presId="urn:microsoft.com/office/officeart/2005/8/layout/orgChart1"/>
    <dgm:cxn modelId="{D89C3BEF-8FEF-4D42-BAE0-B0AE49BA6118}" type="presOf" srcId="{24F8968A-B2FA-4458-A2B2-EA9FF64DA616}" destId="{D7B5468F-B98F-4817-830A-B23785AAA5CA}" srcOrd="0" destOrd="0" presId="urn:microsoft.com/office/officeart/2005/8/layout/orgChart1"/>
    <dgm:cxn modelId="{E13BF4F4-D8E9-4D52-9520-1CB324A9D86C}" type="presOf" srcId="{AFB7F8F3-4DFA-4172-8AF1-009685CF1DFC}" destId="{EFDAEE8D-A223-4175-ACF7-C7DF05346AFE}" srcOrd="0" destOrd="0" presId="urn:microsoft.com/office/officeart/2005/8/layout/orgChart1"/>
    <dgm:cxn modelId="{59A664B7-0BE1-4A6A-AE30-17850549C7C5}" type="presParOf" srcId="{2A0662D5-2C89-46CB-9D28-BA1EE056E18D}" destId="{75D71EB5-7801-4A63-984B-DE922B2C2042}" srcOrd="0" destOrd="0" presId="urn:microsoft.com/office/officeart/2005/8/layout/orgChart1"/>
    <dgm:cxn modelId="{A1A4C55C-40C9-4352-A365-A60F823D4EB4}" type="presParOf" srcId="{75D71EB5-7801-4A63-984B-DE922B2C2042}" destId="{CF2155B3-FAF0-4FEB-B695-65550FD26EBE}" srcOrd="0" destOrd="0" presId="urn:microsoft.com/office/officeart/2005/8/layout/orgChart1"/>
    <dgm:cxn modelId="{A9F58AF4-6DE6-4C10-9554-D29F9AF0C092}" type="presParOf" srcId="{CF2155B3-FAF0-4FEB-B695-65550FD26EBE}" destId="{F52D4A59-7B1D-4B34-9A2A-11E5D155700D}" srcOrd="0" destOrd="0" presId="urn:microsoft.com/office/officeart/2005/8/layout/orgChart1"/>
    <dgm:cxn modelId="{7B67A5AB-8002-492F-82C1-26066E935B15}" type="presParOf" srcId="{CF2155B3-FAF0-4FEB-B695-65550FD26EBE}" destId="{97A5A71D-E200-4091-8CE9-BB10B9091BBA}" srcOrd="1" destOrd="0" presId="urn:microsoft.com/office/officeart/2005/8/layout/orgChart1"/>
    <dgm:cxn modelId="{33FBC06A-03D9-4F30-B8F6-F1A1CAD88A73}" type="presParOf" srcId="{75D71EB5-7801-4A63-984B-DE922B2C2042}" destId="{8AE2A356-7B8F-405A-AEC9-F3AA1FADB4B4}" srcOrd="1" destOrd="0" presId="urn:microsoft.com/office/officeart/2005/8/layout/orgChart1"/>
    <dgm:cxn modelId="{E63F9A7C-3C33-4DA6-9466-02FE0FBB914B}" type="presParOf" srcId="{8AE2A356-7B8F-405A-AEC9-F3AA1FADB4B4}" destId="{26FDE336-8979-4D6D-A5E8-229F962C923D}" srcOrd="0" destOrd="0" presId="urn:microsoft.com/office/officeart/2005/8/layout/orgChart1"/>
    <dgm:cxn modelId="{5ECF3B6C-E672-45C0-AF7D-C3455AF451CF}" type="presParOf" srcId="{8AE2A356-7B8F-405A-AEC9-F3AA1FADB4B4}" destId="{DDCB3B1F-7FF6-4C4A-B5C1-32AA0849AC2B}" srcOrd="1" destOrd="0" presId="urn:microsoft.com/office/officeart/2005/8/layout/orgChart1"/>
    <dgm:cxn modelId="{7EAF2CA8-CB93-4CA1-BD4B-42A5193B988A}" type="presParOf" srcId="{DDCB3B1F-7FF6-4C4A-B5C1-32AA0849AC2B}" destId="{3DB3F235-CE29-4FE9-9E6A-B6C44BE8D7E4}" srcOrd="0" destOrd="0" presId="urn:microsoft.com/office/officeart/2005/8/layout/orgChart1"/>
    <dgm:cxn modelId="{BC7602E4-C656-4828-BB5A-56CE83A46DC7}" type="presParOf" srcId="{3DB3F235-CE29-4FE9-9E6A-B6C44BE8D7E4}" destId="{D7B5468F-B98F-4817-830A-B23785AAA5CA}" srcOrd="0" destOrd="0" presId="urn:microsoft.com/office/officeart/2005/8/layout/orgChart1"/>
    <dgm:cxn modelId="{3727A930-ACED-4EF3-88D3-C61D61EE328F}" type="presParOf" srcId="{3DB3F235-CE29-4FE9-9E6A-B6C44BE8D7E4}" destId="{9D3C3030-E36B-4909-934B-143AAF2847FD}" srcOrd="1" destOrd="0" presId="urn:microsoft.com/office/officeart/2005/8/layout/orgChart1"/>
    <dgm:cxn modelId="{40265250-A203-4BB3-9842-F2CCBACC39C4}" type="presParOf" srcId="{DDCB3B1F-7FF6-4C4A-B5C1-32AA0849AC2B}" destId="{54730FA1-9CE0-49B6-8F72-89D957016E4F}" srcOrd="1" destOrd="0" presId="urn:microsoft.com/office/officeart/2005/8/layout/orgChart1"/>
    <dgm:cxn modelId="{3263D478-7AB5-4071-9395-5F75696E4044}" type="presParOf" srcId="{DDCB3B1F-7FF6-4C4A-B5C1-32AA0849AC2B}" destId="{C952B78F-ADD3-453A-B595-D3F1F2CD764D}" srcOrd="2" destOrd="0" presId="urn:microsoft.com/office/officeart/2005/8/layout/orgChart1"/>
    <dgm:cxn modelId="{225A4B4D-6B63-4045-BF0B-AD2C9D9EE5D9}" type="presParOf" srcId="{8AE2A356-7B8F-405A-AEC9-F3AA1FADB4B4}" destId="{7FFF0719-2DBD-4C7A-813F-83871C97A87E}" srcOrd="2" destOrd="0" presId="urn:microsoft.com/office/officeart/2005/8/layout/orgChart1"/>
    <dgm:cxn modelId="{F8C3AA6B-5FD8-4247-A7F1-B6A50D3C7A94}" type="presParOf" srcId="{8AE2A356-7B8F-405A-AEC9-F3AA1FADB4B4}" destId="{23271BBC-9A0D-4248-A71E-F2794239C525}" srcOrd="3" destOrd="0" presId="urn:microsoft.com/office/officeart/2005/8/layout/orgChart1"/>
    <dgm:cxn modelId="{C5125168-9528-47CB-9F00-65557B0AED49}" type="presParOf" srcId="{23271BBC-9A0D-4248-A71E-F2794239C525}" destId="{79EFE4E6-A3B3-416E-AAE8-C3C143453CAE}" srcOrd="0" destOrd="0" presId="urn:microsoft.com/office/officeart/2005/8/layout/orgChart1"/>
    <dgm:cxn modelId="{86F08431-3B49-4172-A97F-5AA32A44CE40}" type="presParOf" srcId="{79EFE4E6-A3B3-416E-AAE8-C3C143453CAE}" destId="{EFDAEE8D-A223-4175-ACF7-C7DF05346AFE}" srcOrd="0" destOrd="0" presId="urn:microsoft.com/office/officeart/2005/8/layout/orgChart1"/>
    <dgm:cxn modelId="{CDEA37CB-B68B-4A4A-A7D4-706FADBB9F0F}" type="presParOf" srcId="{79EFE4E6-A3B3-416E-AAE8-C3C143453CAE}" destId="{A883CAFE-8337-43CA-B0FA-8C5CF4836D20}" srcOrd="1" destOrd="0" presId="urn:microsoft.com/office/officeart/2005/8/layout/orgChart1"/>
    <dgm:cxn modelId="{A7F4D7E7-7225-41D8-9A30-EFAD57D16D08}" type="presParOf" srcId="{23271BBC-9A0D-4248-A71E-F2794239C525}" destId="{4536978C-24AA-4420-9BE2-BED5A699EDAD}" srcOrd="1" destOrd="0" presId="urn:microsoft.com/office/officeart/2005/8/layout/orgChart1"/>
    <dgm:cxn modelId="{246B1F19-00D3-45AE-AC79-7EF943AC3903}" type="presParOf" srcId="{23271BBC-9A0D-4248-A71E-F2794239C525}" destId="{EBAAC8FA-B2F7-4864-B481-4D6631BFEC4B}" srcOrd="2" destOrd="0" presId="urn:microsoft.com/office/officeart/2005/8/layout/orgChart1"/>
    <dgm:cxn modelId="{B2E3F176-23CA-4923-8480-9086C87D7AEF}" type="presParOf" srcId="{8AE2A356-7B8F-405A-AEC9-F3AA1FADB4B4}" destId="{BD215C22-6205-42AF-B6A4-EF9546AD2F86}" srcOrd="4" destOrd="0" presId="urn:microsoft.com/office/officeart/2005/8/layout/orgChart1"/>
    <dgm:cxn modelId="{30A6E598-0F3E-4DDC-93FF-EE18F743663E}" type="presParOf" srcId="{8AE2A356-7B8F-405A-AEC9-F3AA1FADB4B4}" destId="{42E19C40-3642-4396-9BB4-946F6D3486E6}" srcOrd="5" destOrd="0" presId="urn:microsoft.com/office/officeart/2005/8/layout/orgChart1"/>
    <dgm:cxn modelId="{907A647F-4C52-48B5-B239-76FA43DB81D4}" type="presParOf" srcId="{42E19C40-3642-4396-9BB4-946F6D3486E6}" destId="{86FDCE8F-4BA3-4F81-BFF8-1C17E2467184}" srcOrd="0" destOrd="0" presId="urn:microsoft.com/office/officeart/2005/8/layout/orgChart1"/>
    <dgm:cxn modelId="{982AC424-E082-4D0E-B2BD-7539F19B80D1}" type="presParOf" srcId="{86FDCE8F-4BA3-4F81-BFF8-1C17E2467184}" destId="{3CD0BCA3-EC91-40D3-9862-F54E00241401}" srcOrd="0" destOrd="0" presId="urn:microsoft.com/office/officeart/2005/8/layout/orgChart1"/>
    <dgm:cxn modelId="{C12D1CF1-A159-45F1-A4DA-1983F5309D23}" type="presParOf" srcId="{86FDCE8F-4BA3-4F81-BFF8-1C17E2467184}" destId="{1B892FBE-8DF5-4B24-9ED6-F4760722EC85}" srcOrd="1" destOrd="0" presId="urn:microsoft.com/office/officeart/2005/8/layout/orgChart1"/>
    <dgm:cxn modelId="{9D07249A-D281-4AD7-87F1-EF66B301E47A}" type="presParOf" srcId="{42E19C40-3642-4396-9BB4-946F6D3486E6}" destId="{D530A6CD-5E9B-48B5-8EB0-F4FB8B928F59}" srcOrd="1" destOrd="0" presId="urn:microsoft.com/office/officeart/2005/8/layout/orgChart1"/>
    <dgm:cxn modelId="{21994B4B-42B6-4A60-806D-FAA47942F348}" type="presParOf" srcId="{42E19C40-3642-4396-9BB4-946F6D3486E6}" destId="{1247CBF8-5DC9-44EE-87E4-45211818668A}" srcOrd="2" destOrd="0" presId="urn:microsoft.com/office/officeart/2005/8/layout/orgChart1"/>
    <dgm:cxn modelId="{2FE0B671-CEAA-402B-B1DD-47A274214829}" type="presParOf" srcId="{75D71EB5-7801-4A63-984B-DE922B2C2042}" destId="{540AE22B-A002-4BC8-BA57-EE0969915AC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0EC59-8184-41CC-8C6D-D24D2DD4B2B0}">
      <dsp:nvSpPr>
        <dsp:cNvPr id="0" name=""/>
        <dsp:cNvSpPr/>
      </dsp:nvSpPr>
      <dsp:spPr>
        <a:xfrm>
          <a:off x="4108745" y="451052"/>
          <a:ext cx="3058499" cy="2493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74"/>
              </a:lnTo>
              <a:lnTo>
                <a:pt x="3058499" y="119574"/>
              </a:lnTo>
              <a:lnTo>
                <a:pt x="3058499" y="24938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95C96-CACB-4C0C-8607-593EE31E2161}">
      <dsp:nvSpPr>
        <dsp:cNvPr id="0" name=""/>
        <dsp:cNvSpPr/>
      </dsp:nvSpPr>
      <dsp:spPr>
        <a:xfrm>
          <a:off x="4108745" y="451052"/>
          <a:ext cx="956844" cy="248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080"/>
              </a:lnTo>
              <a:lnTo>
                <a:pt x="956844" y="119080"/>
              </a:lnTo>
              <a:lnTo>
                <a:pt x="956844" y="24889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257F85-5212-44B0-A9D2-FDDC907ED5A8}">
      <dsp:nvSpPr>
        <dsp:cNvPr id="0" name=""/>
        <dsp:cNvSpPr/>
      </dsp:nvSpPr>
      <dsp:spPr>
        <a:xfrm>
          <a:off x="3071876" y="451052"/>
          <a:ext cx="1036869" cy="263825"/>
        </a:xfrm>
        <a:custGeom>
          <a:avLst/>
          <a:gdLst/>
          <a:ahLst/>
          <a:cxnLst/>
          <a:rect l="0" t="0" r="0" b="0"/>
          <a:pathLst>
            <a:path>
              <a:moveTo>
                <a:pt x="1036869" y="0"/>
              </a:moveTo>
              <a:lnTo>
                <a:pt x="1036869" y="134014"/>
              </a:lnTo>
              <a:lnTo>
                <a:pt x="0" y="134014"/>
              </a:lnTo>
              <a:lnTo>
                <a:pt x="0" y="26382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16F470-DB94-405D-A0DC-6CAEB5AF75CF}">
      <dsp:nvSpPr>
        <dsp:cNvPr id="0" name=""/>
        <dsp:cNvSpPr/>
      </dsp:nvSpPr>
      <dsp:spPr>
        <a:xfrm>
          <a:off x="892173" y="451052"/>
          <a:ext cx="3216572" cy="248891"/>
        </a:xfrm>
        <a:custGeom>
          <a:avLst/>
          <a:gdLst/>
          <a:ahLst/>
          <a:cxnLst/>
          <a:rect l="0" t="0" r="0" b="0"/>
          <a:pathLst>
            <a:path>
              <a:moveTo>
                <a:pt x="3216572" y="0"/>
              </a:moveTo>
              <a:lnTo>
                <a:pt x="3216572" y="119080"/>
              </a:lnTo>
              <a:lnTo>
                <a:pt x="0" y="119080"/>
              </a:lnTo>
              <a:lnTo>
                <a:pt x="0" y="24889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78D057-0D61-4F81-A8F9-74DE60D568D6}">
      <dsp:nvSpPr>
        <dsp:cNvPr id="0" name=""/>
        <dsp:cNvSpPr/>
      </dsp:nvSpPr>
      <dsp:spPr>
        <a:xfrm>
          <a:off x="2876726" y="118939"/>
          <a:ext cx="2464038" cy="33211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uz-Cyrl-UZ" sz="2400" b="1" kern="1200" dirty="0"/>
            <a:t>Балҳам ранги:</a:t>
          </a:r>
          <a:endParaRPr lang="ru-RU" sz="2400" b="1" kern="1200" dirty="0"/>
        </a:p>
      </dsp:txBody>
      <dsp:txXfrm>
        <a:off x="2876726" y="118939"/>
        <a:ext cx="2464038" cy="332112"/>
      </dsp:txXfrm>
    </dsp:sp>
    <dsp:sp modelId="{F0DBF397-9EBE-4E7C-A687-7A3ADFD95451}">
      <dsp:nvSpPr>
        <dsp:cNvPr id="0" name=""/>
        <dsp:cNvSpPr/>
      </dsp:nvSpPr>
      <dsp:spPr>
        <a:xfrm>
          <a:off x="0" y="699943"/>
          <a:ext cx="1784347" cy="61814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/>
            <a:t>яшил</a:t>
          </a:r>
          <a:r>
            <a:rPr lang="ru-RU" sz="1400" b="1" kern="1200" dirty="0"/>
            <a:t>: </a:t>
          </a:r>
          <a:r>
            <a:rPr lang="ru-RU" sz="1400" b="1" kern="1200" dirty="0" err="1"/>
            <a:t>йирингли</a:t>
          </a:r>
          <a:r>
            <a:rPr lang="ru-RU" sz="1400" b="1" kern="1200" dirty="0"/>
            <a:t> </a:t>
          </a:r>
          <a:r>
            <a:rPr lang="ru-RU" sz="1600" b="1" kern="1200" dirty="0" err="1"/>
            <a:t>яллиғланиш</a:t>
          </a:r>
          <a:endParaRPr lang="ru-RU" sz="1400" b="1" kern="1200" dirty="0"/>
        </a:p>
      </dsp:txBody>
      <dsp:txXfrm>
        <a:off x="0" y="699943"/>
        <a:ext cx="1784347" cy="618148"/>
      </dsp:txXfrm>
    </dsp:sp>
    <dsp:sp modelId="{B1A7DDAA-21DD-46C2-9318-D72133422A44}">
      <dsp:nvSpPr>
        <dsp:cNvPr id="0" name=""/>
        <dsp:cNvSpPr/>
      </dsp:nvSpPr>
      <dsp:spPr>
        <a:xfrm>
          <a:off x="2054564" y="714878"/>
          <a:ext cx="2034623" cy="61814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/>
            <a:t>Оч</a:t>
          </a:r>
          <a:r>
            <a:rPr lang="ru-RU" sz="1400" b="1" kern="1200" dirty="0"/>
            <a:t> </a:t>
          </a:r>
          <a:r>
            <a:rPr lang="ru-RU" sz="1400" b="1" kern="1200" dirty="0" err="1"/>
            <a:t>сариқ</a:t>
          </a:r>
          <a:r>
            <a:rPr lang="ru-RU" sz="1400" b="1" kern="1200" dirty="0"/>
            <a:t> : </a:t>
          </a:r>
          <a:r>
            <a:rPr lang="ru-RU" sz="1400" b="1" kern="1200" dirty="0" err="1"/>
            <a:t>эозинофиллар</a:t>
          </a:r>
          <a:r>
            <a:rPr lang="ru-RU" sz="1400" b="1" kern="1200" dirty="0"/>
            <a:t> (</a:t>
          </a:r>
          <a:r>
            <a:rPr lang="ru-RU" sz="1400" b="1" kern="1200" dirty="0" err="1"/>
            <a:t>Бронхиал</a:t>
          </a:r>
          <a:r>
            <a:rPr lang="ru-RU" sz="1400" b="1" kern="1200" dirty="0"/>
            <a:t> астма)</a:t>
          </a:r>
        </a:p>
      </dsp:txBody>
      <dsp:txXfrm>
        <a:off x="2054564" y="714878"/>
        <a:ext cx="2034623" cy="618148"/>
      </dsp:txXfrm>
    </dsp:sp>
    <dsp:sp modelId="{65C4FB6A-2D72-4AC5-8EB6-43A6F82884C5}">
      <dsp:nvSpPr>
        <dsp:cNvPr id="0" name=""/>
        <dsp:cNvSpPr/>
      </dsp:nvSpPr>
      <dsp:spPr>
        <a:xfrm>
          <a:off x="4212186" y="699943"/>
          <a:ext cx="1706806" cy="61814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/>
            <a:t>Қора</a:t>
          </a:r>
          <a:r>
            <a:rPr lang="ru-RU" sz="1200" b="1" kern="1200" dirty="0"/>
            <a:t> </a:t>
          </a:r>
          <a:r>
            <a:rPr lang="ru-RU" sz="1200" b="1" kern="1200" dirty="0" err="1"/>
            <a:t>ёки</a:t>
          </a:r>
          <a:r>
            <a:rPr lang="ru-RU" sz="1200" b="1" kern="1200" dirty="0"/>
            <a:t> </a:t>
          </a:r>
          <a:r>
            <a:rPr lang="ru-RU" sz="1200" b="1" kern="1200" dirty="0" err="1"/>
            <a:t>кулранг</a:t>
          </a:r>
          <a:r>
            <a:rPr lang="ru-RU" sz="1200" b="1" kern="1200" dirty="0"/>
            <a:t>: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/>
            <a:t>ПНЕВМОКОНИОЗларда</a:t>
          </a:r>
          <a:endParaRPr lang="ru-RU" sz="1200" b="1" kern="1200" dirty="0"/>
        </a:p>
      </dsp:txBody>
      <dsp:txXfrm>
        <a:off x="4212186" y="699943"/>
        <a:ext cx="1706806" cy="618148"/>
      </dsp:txXfrm>
    </dsp:sp>
    <dsp:sp modelId="{BF868C27-84B9-4514-985E-25CA7CF90A4A}">
      <dsp:nvSpPr>
        <dsp:cNvPr id="0" name=""/>
        <dsp:cNvSpPr/>
      </dsp:nvSpPr>
      <dsp:spPr>
        <a:xfrm>
          <a:off x="6218882" y="700438"/>
          <a:ext cx="1896726" cy="61814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/>
            <a:t>қизил</a:t>
          </a: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(</a:t>
          </a:r>
          <a:r>
            <a:rPr lang="ru-RU" sz="1200" b="1" kern="1200" dirty="0" err="1"/>
            <a:t>таркибида</a:t>
          </a:r>
          <a:r>
            <a:rPr lang="ru-RU" sz="1200" b="1" kern="1200" dirty="0"/>
            <a:t> </a:t>
          </a:r>
          <a:r>
            <a:rPr lang="ru-RU" sz="1200" b="1" kern="1200" dirty="0" err="1"/>
            <a:t>эритроцитлар</a:t>
          </a:r>
          <a:r>
            <a:rPr lang="ru-RU" sz="1200" b="1" kern="1200" dirty="0"/>
            <a:t> </a:t>
          </a:r>
          <a:r>
            <a:rPr lang="ru-RU" sz="1200" b="1" kern="1200" dirty="0" err="1"/>
            <a:t>бўлганда</a:t>
          </a:r>
          <a:r>
            <a:rPr lang="ru-RU" sz="1200" b="1" kern="1200" dirty="0"/>
            <a:t>)</a:t>
          </a:r>
        </a:p>
      </dsp:txBody>
      <dsp:txXfrm>
        <a:off x="6218882" y="700438"/>
        <a:ext cx="1896726" cy="6181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15C22-6205-42AF-B6A4-EF9546AD2F86}">
      <dsp:nvSpPr>
        <dsp:cNvPr id="0" name=""/>
        <dsp:cNvSpPr/>
      </dsp:nvSpPr>
      <dsp:spPr>
        <a:xfrm>
          <a:off x="3947420" y="672655"/>
          <a:ext cx="2905322" cy="262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711"/>
              </a:lnTo>
              <a:lnTo>
                <a:pt x="2905322" y="108711"/>
              </a:lnTo>
              <a:lnTo>
                <a:pt x="2905322" y="26221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FF0719-2DBD-4C7A-813F-83871C97A87E}">
      <dsp:nvSpPr>
        <dsp:cNvPr id="0" name=""/>
        <dsp:cNvSpPr/>
      </dsp:nvSpPr>
      <dsp:spPr>
        <a:xfrm>
          <a:off x="3901700" y="672655"/>
          <a:ext cx="91440" cy="2634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9946"/>
              </a:lnTo>
              <a:lnTo>
                <a:pt x="52883" y="109946"/>
              </a:lnTo>
              <a:lnTo>
                <a:pt x="52883" y="26345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FDE336-8979-4D6D-A5E8-229F962C923D}">
      <dsp:nvSpPr>
        <dsp:cNvPr id="0" name=""/>
        <dsp:cNvSpPr/>
      </dsp:nvSpPr>
      <dsp:spPr>
        <a:xfrm>
          <a:off x="1067610" y="672655"/>
          <a:ext cx="2879810" cy="242253"/>
        </a:xfrm>
        <a:custGeom>
          <a:avLst/>
          <a:gdLst/>
          <a:ahLst/>
          <a:cxnLst/>
          <a:rect l="0" t="0" r="0" b="0"/>
          <a:pathLst>
            <a:path>
              <a:moveTo>
                <a:pt x="2879810" y="0"/>
              </a:moveTo>
              <a:lnTo>
                <a:pt x="2879810" y="88748"/>
              </a:lnTo>
              <a:lnTo>
                <a:pt x="0" y="88748"/>
              </a:lnTo>
              <a:lnTo>
                <a:pt x="0" y="24225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D4A59-7B1D-4B34-9A2A-11E5D155700D}">
      <dsp:nvSpPr>
        <dsp:cNvPr id="0" name=""/>
        <dsp:cNvSpPr/>
      </dsp:nvSpPr>
      <dsp:spPr>
        <a:xfrm>
          <a:off x="3216440" y="307026"/>
          <a:ext cx="1461959" cy="3656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Cyrl-UZ" sz="2000" b="1" kern="1200" dirty="0">
              <a:solidFill>
                <a:schemeClr val="tx1"/>
              </a:solidFill>
            </a:rPr>
            <a:t>ҲИДИ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216440" y="307026"/>
        <a:ext cx="1461959" cy="365628"/>
      </dsp:txXfrm>
    </dsp:sp>
    <dsp:sp modelId="{D7B5468F-B98F-4817-830A-B23785AAA5CA}">
      <dsp:nvSpPr>
        <dsp:cNvPr id="0" name=""/>
        <dsp:cNvSpPr/>
      </dsp:nvSpPr>
      <dsp:spPr>
        <a:xfrm>
          <a:off x="0" y="914909"/>
          <a:ext cx="2135220" cy="7611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chemeClr val="tx1"/>
              </a:solidFill>
            </a:rPr>
            <a:t>ҲИДСИЗ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chemeClr val="tx1"/>
              </a:solidFill>
            </a:rPr>
            <a:t>(БРОНХИАЛ АСТМА, КАТАРАЛ ЯЛЛИҒЛАНИШ)</a:t>
          </a:r>
        </a:p>
      </dsp:txBody>
      <dsp:txXfrm>
        <a:off x="0" y="914909"/>
        <a:ext cx="2135220" cy="761103"/>
      </dsp:txXfrm>
    </dsp:sp>
    <dsp:sp modelId="{EFDAEE8D-A223-4175-ACF7-C7DF05346AFE}">
      <dsp:nvSpPr>
        <dsp:cNvPr id="0" name=""/>
        <dsp:cNvSpPr/>
      </dsp:nvSpPr>
      <dsp:spPr>
        <a:xfrm>
          <a:off x="2448268" y="936108"/>
          <a:ext cx="3012630" cy="73097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chemeClr val="tx1"/>
              </a:solidFill>
            </a:rPr>
            <a:t>ЧИРИГАН (АБСЦЕСС; ГАНГРЕНА; БЭБ; ЎПКА РАКИ</a:t>
          </a:r>
        </a:p>
      </dsp:txBody>
      <dsp:txXfrm>
        <a:off x="2448268" y="936108"/>
        <a:ext cx="3012630" cy="730979"/>
      </dsp:txXfrm>
    </dsp:sp>
    <dsp:sp modelId="{3CD0BCA3-EC91-40D3-9862-F54E00241401}">
      <dsp:nvSpPr>
        <dsp:cNvPr id="0" name=""/>
        <dsp:cNvSpPr/>
      </dsp:nvSpPr>
      <dsp:spPr>
        <a:xfrm>
          <a:off x="5701625" y="934872"/>
          <a:ext cx="2302235" cy="73097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chemeClr val="tx1"/>
              </a:solidFill>
            </a:rPr>
            <a:t>ШИРА ҲИДИ, ЭХИНАКОКК</a:t>
          </a:r>
        </a:p>
      </dsp:txBody>
      <dsp:txXfrm>
        <a:off x="5701625" y="934872"/>
        <a:ext cx="2302235" cy="730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D428643-198D-4149-F1BE-558DEE4824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0DEA0B8-6277-4C4A-AEAA-71142D58AE8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05C0A63-21AE-4416-BFD6-B119D67BF846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037E7E9A-87E9-EF23-5FFE-742957DAE2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141AF64B-D9C7-E3EE-ED50-7B72EAC17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5D9E78-FEBD-C8BF-613A-A28F7BEE82C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24AC8E-5E85-087A-BCD3-E88C5C7855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2FFB82F-973A-403F-91FF-CEA9CFBFF378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>
            <a:extLst>
              <a:ext uri="{FF2B5EF4-FFF2-40B4-BE49-F238E27FC236}">
                <a16:creationId xmlns:a16="http://schemas.microsoft.com/office/drawing/2014/main" id="{365C1EFC-75B5-D3B2-B769-E08AD4C2F9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>
            <a:extLst>
              <a:ext uri="{FF2B5EF4-FFF2-40B4-BE49-F238E27FC236}">
                <a16:creationId xmlns:a16="http://schemas.microsoft.com/office/drawing/2014/main" id="{926AC141-6C5E-05CF-49CD-3635F96AB6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0964" name="Номер слайда 3">
            <a:extLst>
              <a:ext uri="{FF2B5EF4-FFF2-40B4-BE49-F238E27FC236}">
                <a16:creationId xmlns:a16="http://schemas.microsoft.com/office/drawing/2014/main" id="{5FE8C0F8-2087-BAD4-65ED-86D4823CBB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C53914F-077D-4EFD-9EF9-6B0BF24FFC6E}" type="slidenum">
              <a:rPr lang="ru-RU" altLang="ru-RU"/>
              <a:pPr eaLnBrk="1" hangingPunct="1"/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F17FD2-424E-2664-31DA-B1F3DC658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E97DD-E659-4A85-87D6-C13D13451417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1B8EF3-FF3E-1330-FF43-684AC0CAC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B9240A-C86C-B7AA-396E-7D5713320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C52F01-3DB7-4351-92A1-72CAD3EDF69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32714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B7224F-6297-F18C-F20A-0C4A04046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1ED10-06FB-4D27-91F8-1907CF5D2FFA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DB9984-8C84-BCA5-5EF8-5B9CFC9D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D4F02A-C9B0-066F-D8CB-0041C14C0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D6973-23E0-403B-8669-2A6D223495A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0545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E292F-D535-BA8E-107C-2DD9CB05F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CB979-052F-42CD-8D50-F50C67091809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FD8925-6888-47C4-04C4-C99E96445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41ACC7-92C2-3F1C-BAF0-864EAB8D6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882374-D7F4-46A4-B0D8-10ED0D6E497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3858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50BDC3-282E-949F-EEFB-02B01A968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C61CA-E574-4914-A64D-3E83A45730E8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B2C29E-A35F-BED5-B803-504A400D5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7FA90D-0ABD-FD85-BC03-072BDAC0B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DB25E-04A3-49C2-AC81-61BEE0432D0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1859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79296E-D676-10B4-A78E-F964426DE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70076-531B-49B2-B32C-735F077034ED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3EB3F0-CCD7-4B7C-12C7-DB1891F7A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10C842-6778-50F9-4442-0C2549D20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25558-1B96-4278-A63B-562B91776C0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80668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3E283FB-BF0A-07D4-9CFE-694677B4D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1315E-5908-434B-96C5-181A6C81DA4B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7ECABBB-B3AF-203C-7855-D728EE8ED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27142A6-D937-AE64-D654-4465B23EC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F4818-BCAF-4ADC-A057-1F70B736911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606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F23FBBA9-55E0-54B3-E264-B809A76FA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3DED8-A13A-498A-B317-DA070C0F3907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6AFC6C2-8C54-9FEF-274E-55D16E6C1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A6E515A3-EBB2-9E44-0E00-46C2B34C3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EDAD82-4EBD-41F1-8210-D3B850496A6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51040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882BF111-A3F5-8B7E-1CBF-655441A5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5D101-BC15-4A47-882C-CE99376D99D8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40F279EF-FE4D-E6BE-B453-4691012B2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CA7508C8-DA21-1B69-5F4E-56A4D461D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8ADD3-9235-44D8-AD7C-AEED7E6CA87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55955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5F9748D8-3567-FC1D-023D-7CD79DC92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C8EC0-BE47-43DE-9866-25347CB97AE6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124C0641-C996-3F80-E9BD-3245DC022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E38C8B38-926C-DEFE-4D5B-0C2E6E62B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6F1E8-6997-4FC7-B21F-67B0DEAEB36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37870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7614F01E-7C87-5F3C-8E46-9D901C01A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6A710-5AB5-46EC-B527-E9009FC1CBE6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DF853EC-17BC-7FC8-AB96-08F4EC0CC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0BA6379A-AD71-95FE-EBA3-5A01EBF1A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5A8B8F-10E3-4E24-8825-420CDB6BE04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04959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CB7493A-8A76-EC0D-E0FE-A58C5096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2B3F9-18F2-4794-8F2D-6594ED4943EF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AA7BD74-E1EB-1A18-09ED-6138B16D5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8BA6038-FFDB-1DB2-D160-3B0732074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FE4F4-3135-4FEC-BA18-2EB767730FF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35200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23807153-881F-740F-862D-47DF7C2AA05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AEBD4372-FF53-BFA4-7EA6-58439707AB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29F8B0-14E6-BFC2-2F4C-3D624D8262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0EA77C-F303-4ED6-BE33-7576307B0CA1}" type="datetimeFigureOut">
              <a:rPr lang="ru-RU"/>
              <a:pPr>
                <a:defRPr/>
              </a:pPr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3648BE-9D63-5C65-85E5-A593A2A6F7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613A87-5EC0-8966-BE2E-C241DE0A6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9052565-AE51-4F8C-97C0-4ED211AE4AAD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.jpeg" 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 /><Relationship Id="rId3" Type="http://schemas.openxmlformats.org/officeDocument/2006/relationships/image" Target="../media/image19.png" /><Relationship Id="rId7" Type="http://schemas.openxmlformats.org/officeDocument/2006/relationships/image" Target="../media/image23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2.png" /><Relationship Id="rId5" Type="http://schemas.openxmlformats.org/officeDocument/2006/relationships/image" Target="../media/image21.png" /><Relationship Id="rId4" Type="http://schemas.openxmlformats.org/officeDocument/2006/relationships/image" Target="../media/image20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6.png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 /><Relationship Id="rId3" Type="http://schemas.openxmlformats.org/officeDocument/2006/relationships/diagramLayout" Target="../diagrams/layout1.xml" /><Relationship Id="rId7" Type="http://schemas.openxmlformats.org/officeDocument/2006/relationships/diagramData" Target="../diagrams/data2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11" Type="http://schemas.microsoft.com/office/2007/relationships/diagramDrawing" Target="../diagrams/drawing2.xml" /><Relationship Id="rId5" Type="http://schemas.openxmlformats.org/officeDocument/2006/relationships/diagramColors" Target="../diagrams/colors1.xml" /><Relationship Id="rId10" Type="http://schemas.openxmlformats.org/officeDocument/2006/relationships/diagramColors" Target="../diagrams/colors2.xml" /><Relationship Id="rId4" Type="http://schemas.openxmlformats.org/officeDocument/2006/relationships/diagramQuickStyle" Target="../diagrams/quickStyle1.xml" /><Relationship Id="rId9" Type="http://schemas.openxmlformats.org/officeDocument/2006/relationships/diagramQuickStyle" Target="../diagrams/quickStyle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5.png" /><Relationship Id="rId5" Type="http://schemas.openxmlformats.org/officeDocument/2006/relationships/image" Target="../media/image14.png" /><Relationship Id="rId4" Type="http://schemas.openxmlformats.org/officeDocument/2006/relationships/image" Target="../media/image13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8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7A2AB-96C7-19C9-3F28-E0E52FE51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492375"/>
            <a:ext cx="8208963" cy="22320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br>
              <a:rPr lang="ru-RU" sz="2400" b="1" dirty="0"/>
            </a:br>
            <a:r>
              <a:rPr lang="ru-RU" sz="7200" b="1" dirty="0">
                <a:solidFill>
                  <a:srgbClr val="FF0000"/>
                </a:solidFill>
              </a:rPr>
              <a:t>БАЛ</a:t>
            </a:r>
            <a:r>
              <a:rPr lang="uz-Cyrl-UZ" sz="7200" b="1" dirty="0">
                <a:solidFill>
                  <a:srgbClr val="FF0000"/>
                </a:solidFill>
              </a:rPr>
              <a:t>Ғ</a:t>
            </a:r>
            <a:r>
              <a:rPr lang="ru-RU" sz="7200" b="1" dirty="0">
                <a:solidFill>
                  <a:srgbClr val="FF0000"/>
                </a:solidFill>
              </a:rPr>
              <a:t>АМ ТАҲЛИЛИ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DD6FEFE9-39D9-0401-EE03-3411D2B2D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6888" y="5192713"/>
            <a:ext cx="5616575" cy="115252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052" name="Picture 5">
            <a:extLst>
              <a:ext uri="{FF2B5EF4-FFF2-40B4-BE49-F238E27FC236}">
                <a16:creationId xmlns:a16="http://schemas.microsoft.com/office/drawing/2014/main" id="{E0B6E185-D51F-C0A2-5EF6-3DBF91C79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25438"/>
            <a:ext cx="2663825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>
            <a:extLst>
              <a:ext uri="{FF2B5EF4-FFF2-40B4-BE49-F238E27FC236}">
                <a16:creationId xmlns:a16="http://schemas.microsoft.com/office/drawing/2014/main" id="{9CAFBF83-DE63-B7AA-C9A8-618899683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90"/>
          <a:stretch>
            <a:fillRect/>
          </a:stretch>
        </p:blipFill>
        <p:spPr bwMode="auto">
          <a:xfrm>
            <a:off x="468313" y="325438"/>
            <a:ext cx="2879725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8" descr="http://www.eurolab.ua/img/news/11_2013/pnevmatorax.jpg">
            <a:extLst>
              <a:ext uri="{FF2B5EF4-FFF2-40B4-BE49-F238E27FC236}">
                <a16:creationId xmlns:a16="http://schemas.microsoft.com/office/drawing/2014/main" id="{38D0F886-3E2C-F5F4-4685-39B4EE44A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25438"/>
            <a:ext cx="273685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D2B61-8252-FC55-B1BF-5818A8DC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88" y="188913"/>
            <a:ext cx="8229600" cy="56197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600" b="1" dirty="0"/>
              <a:t>БАЛҒАМНИ БАКТЕРИОЛОГИК ТЕКШИРИШ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15AF0D-CC2A-1648-9095-2959AFDB49BA}"/>
              </a:ext>
            </a:extLst>
          </p:cNvPr>
          <p:cNvSpPr txBox="1"/>
          <p:nvPr/>
        </p:nvSpPr>
        <p:spPr>
          <a:xfrm>
            <a:off x="425450" y="2565400"/>
            <a:ext cx="2994025" cy="17541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/>
              <a:t>Пневмокок</a:t>
            </a:r>
            <a:endParaRPr lang="ru-RU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Диплококк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Стрептококк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Стафилококк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Сил </a:t>
            </a:r>
            <a:r>
              <a:rPr lang="ru-RU" b="1" dirty="0" err="1"/>
              <a:t>таёқчаси</a:t>
            </a:r>
            <a:endParaRPr lang="ru-RU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z-Cyrl-UZ" b="1"/>
              <a:t>замбуруғлар</a:t>
            </a:r>
            <a:endParaRPr lang="ru-RU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52DEE2-9B02-32EC-7359-B4DB9EFE83A0}"/>
              </a:ext>
            </a:extLst>
          </p:cNvPr>
          <p:cNvSpPr txBox="1"/>
          <p:nvPr/>
        </p:nvSpPr>
        <p:spPr>
          <a:xfrm>
            <a:off x="484188" y="981075"/>
            <a:ext cx="8208962" cy="163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defRPr/>
            </a:pPr>
            <a:r>
              <a:rPr lang="ru-RU" b="1" dirty="0"/>
              <a:t> БАЛҒАМ СУРТМАЛАРИ ТАЙЁРЛАНИБ </a:t>
            </a:r>
            <a:r>
              <a:rPr lang="ru-RU" b="1" u="sng" dirty="0">
                <a:solidFill>
                  <a:srgbClr val="C00000"/>
                </a:solidFill>
              </a:rPr>
              <a:t> </a:t>
            </a:r>
            <a:r>
              <a:rPr lang="ru-RU" b="1" u="sng" dirty="0" err="1">
                <a:solidFill>
                  <a:srgbClr val="C00000"/>
                </a:solidFill>
              </a:rPr>
              <a:t>Грам</a:t>
            </a:r>
            <a:r>
              <a:rPr lang="ru-RU" b="1" u="sng" dirty="0">
                <a:solidFill>
                  <a:srgbClr val="C00000"/>
                </a:solidFill>
              </a:rPr>
              <a:t>  </a:t>
            </a:r>
            <a:r>
              <a:rPr lang="ru-RU" b="1" u="sng" dirty="0">
                <a:solidFill>
                  <a:schemeClr val="tx1"/>
                </a:solidFill>
              </a:rPr>
              <a:t>БЎЯЛАДИ ,  </a:t>
            </a:r>
            <a:r>
              <a:rPr lang="ru-RU" b="1" u="sng" dirty="0" err="1">
                <a:solidFill>
                  <a:schemeClr val="tx1"/>
                </a:solidFill>
              </a:rPr>
              <a:t>граммусбат</a:t>
            </a:r>
            <a:r>
              <a:rPr lang="ru-RU" b="1" u="sng" dirty="0">
                <a:solidFill>
                  <a:schemeClr val="tx1"/>
                </a:solidFill>
              </a:rPr>
              <a:t> </a:t>
            </a:r>
            <a:r>
              <a:rPr lang="ru-RU" b="1" u="sng" dirty="0" err="1">
                <a:solidFill>
                  <a:schemeClr val="tx1"/>
                </a:solidFill>
              </a:rPr>
              <a:t>кўзғатувчиларни</a:t>
            </a:r>
            <a:r>
              <a:rPr lang="ru-RU" b="1" u="sng" dirty="0">
                <a:solidFill>
                  <a:schemeClr val="tx1"/>
                </a:solidFill>
              </a:rPr>
              <a:t> </a:t>
            </a:r>
            <a:r>
              <a:rPr lang="ru-RU" b="1" dirty="0"/>
              <a:t> идентификация </a:t>
            </a:r>
            <a:r>
              <a:rPr lang="ru-RU" b="1" dirty="0" err="1"/>
              <a:t>қилишда</a:t>
            </a:r>
            <a:r>
              <a:rPr lang="ru-RU" b="1" dirty="0"/>
              <a:t> </a:t>
            </a:r>
            <a:r>
              <a:rPr lang="ru-RU" b="1" dirty="0" err="1"/>
              <a:t>қўлланилади</a:t>
            </a:r>
            <a:r>
              <a:rPr lang="ru-RU" b="1" dirty="0"/>
              <a:t>. (</a:t>
            </a:r>
            <a:r>
              <a:rPr lang="ru-RU" b="1" dirty="0" err="1"/>
              <a:t>кук</a:t>
            </a:r>
            <a:r>
              <a:rPr lang="ru-RU" b="1" dirty="0"/>
              <a:t> ранг: пневмококк, стрептококк, стафилококк)  </a:t>
            </a:r>
            <a:r>
              <a:rPr lang="ru-RU" b="1" dirty="0" err="1"/>
              <a:t>ва</a:t>
            </a:r>
            <a:r>
              <a:rPr lang="ru-RU" b="1" dirty="0"/>
              <a:t> </a:t>
            </a:r>
            <a:r>
              <a:rPr lang="ru-RU" b="1" dirty="0" err="1"/>
              <a:t>грам</a:t>
            </a:r>
            <a:r>
              <a:rPr lang="ru-RU" b="1" dirty="0"/>
              <a:t> </a:t>
            </a:r>
            <a:r>
              <a:rPr lang="ru-RU" b="1" dirty="0" err="1"/>
              <a:t>манфий</a:t>
            </a:r>
            <a:r>
              <a:rPr lang="ru-RU" b="1" dirty="0"/>
              <a:t> </a:t>
            </a:r>
            <a:r>
              <a:rPr lang="ru-RU" b="1" dirty="0" err="1"/>
              <a:t>лардан</a:t>
            </a:r>
            <a:r>
              <a:rPr lang="ru-RU" b="1" dirty="0"/>
              <a:t> клебсиелла, </a:t>
            </a:r>
            <a:r>
              <a:rPr lang="ru-RU" b="1" dirty="0" err="1"/>
              <a:t>Пфейффер</a:t>
            </a:r>
            <a:r>
              <a:rPr lang="ru-RU" b="1" dirty="0"/>
              <a:t> </a:t>
            </a:r>
            <a:r>
              <a:rPr lang="ru-RU" b="1" dirty="0" err="1"/>
              <a:t>таёкчаси</a:t>
            </a:r>
            <a:r>
              <a:rPr lang="ru-RU" b="1" dirty="0"/>
              <a:t>, </a:t>
            </a:r>
            <a:r>
              <a:rPr lang="ru-RU" b="1" dirty="0" err="1"/>
              <a:t>ичак</a:t>
            </a:r>
            <a:r>
              <a:rPr lang="ru-RU" b="1" dirty="0"/>
              <a:t> </a:t>
            </a:r>
            <a:r>
              <a:rPr lang="ru-RU" b="1" dirty="0" err="1"/>
              <a:t>таекчаси</a:t>
            </a:r>
            <a:r>
              <a:rPr lang="ru-RU" b="1" dirty="0"/>
              <a:t>.</a:t>
            </a:r>
          </a:p>
          <a:p>
            <a:pPr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defRPr/>
            </a:pPr>
            <a:r>
              <a:rPr lang="ru-RU" b="1" u="sng" dirty="0">
                <a:solidFill>
                  <a:srgbClr val="C00000"/>
                </a:solidFill>
              </a:rPr>
              <a:t> </a:t>
            </a:r>
            <a:r>
              <a:rPr lang="ru-RU" b="1" u="sng" dirty="0" err="1">
                <a:solidFill>
                  <a:srgbClr val="C00000"/>
                </a:solidFill>
              </a:rPr>
              <a:t>Цилю-Нильсон</a:t>
            </a:r>
            <a:r>
              <a:rPr lang="ru-RU" b="1" u="sng" dirty="0">
                <a:solidFill>
                  <a:srgbClr val="C00000"/>
                </a:solidFill>
              </a:rPr>
              <a:t>  </a:t>
            </a:r>
            <a:r>
              <a:rPr lang="ru-RU" b="1" u="sng" dirty="0" err="1">
                <a:solidFill>
                  <a:schemeClr val="tx1"/>
                </a:solidFill>
              </a:rPr>
              <a:t>бўйича</a:t>
            </a:r>
            <a:r>
              <a:rPr lang="ru-RU" b="1" u="sng" dirty="0">
                <a:solidFill>
                  <a:schemeClr val="tx1"/>
                </a:solidFill>
              </a:rPr>
              <a:t> </a:t>
            </a:r>
            <a:r>
              <a:rPr lang="ru-RU" b="1" u="sng" dirty="0" err="1">
                <a:solidFill>
                  <a:schemeClr val="tx1"/>
                </a:solidFill>
              </a:rPr>
              <a:t>буяш</a:t>
            </a:r>
            <a:r>
              <a:rPr lang="ru-RU" b="1" u="sng" dirty="0">
                <a:solidFill>
                  <a:schemeClr val="tx1"/>
                </a:solidFill>
              </a:rPr>
              <a:t> </a:t>
            </a:r>
            <a:r>
              <a:rPr lang="ru-RU" b="1" u="sng" dirty="0" err="1">
                <a:solidFill>
                  <a:schemeClr val="tx1"/>
                </a:solidFill>
              </a:rPr>
              <a:t>орқали</a:t>
            </a:r>
            <a:r>
              <a:rPr lang="ru-RU" b="1" u="sng" dirty="0">
                <a:solidFill>
                  <a:schemeClr val="tx1"/>
                </a:solidFill>
              </a:rPr>
              <a:t> сил </a:t>
            </a:r>
            <a:r>
              <a:rPr lang="ru-RU" b="1" u="sng" dirty="0" err="1">
                <a:solidFill>
                  <a:schemeClr val="tx1"/>
                </a:solidFill>
              </a:rPr>
              <a:t>микобактерияси</a:t>
            </a:r>
            <a:r>
              <a:rPr lang="ru-RU" b="1" u="sng" dirty="0">
                <a:solidFill>
                  <a:schemeClr val="tx1"/>
                </a:solidFill>
              </a:rPr>
              <a:t> </a:t>
            </a:r>
            <a:r>
              <a:rPr lang="ru-RU" b="1" u="sng" dirty="0" err="1">
                <a:solidFill>
                  <a:schemeClr val="tx1"/>
                </a:solidFill>
              </a:rPr>
              <a:t>аниқланади</a:t>
            </a:r>
            <a:r>
              <a:rPr lang="ru-RU" b="1" u="sng" dirty="0">
                <a:solidFill>
                  <a:schemeClr val="tx1"/>
                </a:solidFill>
              </a:rPr>
              <a:t> (</a:t>
            </a:r>
            <a:r>
              <a:rPr lang="ru-RU" b="1" u="sng" dirty="0" err="1">
                <a:solidFill>
                  <a:schemeClr val="tx1"/>
                </a:solidFill>
              </a:rPr>
              <a:t>қизил</a:t>
            </a:r>
            <a:r>
              <a:rPr lang="ru-RU" b="1" u="sng" dirty="0">
                <a:solidFill>
                  <a:schemeClr val="tx1"/>
                </a:solidFill>
              </a:rPr>
              <a:t> </a:t>
            </a:r>
            <a:r>
              <a:rPr lang="ru-RU" b="1" u="sng" dirty="0" err="1">
                <a:solidFill>
                  <a:schemeClr val="tx1"/>
                </a:solidFill>
              </a:rPr>
              <a:t>рангга</a:t>
            </a:r>
            <a:r>
              <a:rPr lang="ru-RU" b="1" u="sng" dirty="0">
                <a:solidFill>
                  <a:schemeClr val="tx1"/>
                </a:solidFill>
              </a:rPr>
              <a:t> </a:t>
            </a:r>
            <a:r>
              <a:rPr lang="ru-RU" b="1" u="sng" dirty="0" err="1">
                <a:solidFill>
                  <a:schemeClr val="tx1"/>
                </a:solidFill>
              </a:rPr>
              <a:t>бўялади</a:t>
            </a:r>
            <a:r>
              <a:rPr lang="ru-RU" b="1" u="sng" dirty="0">
                <a:solidFill>
                  <a:schemeClr val="tx1"/>
                </a:solidFill>
              </a:rPr>
              <a:t>). </a:t>
            </a:r>
            <a:endParaRPr lang="ru-RU" b="1" dirty="0"/>
          </a:p>
        </p:txBody>
      </p:sp>
      <p:pic>
        <p:nvPicPr>
          <p:cNvPr id="11269" name="Picture 2">
            <a:extLst>
              <a:ext uri="{FF2B5EF4-FFF2-40B4-BE49-F238E27FC236}">
                <a16:creationId xmlns:a16="http://schemas.microsoft.com/office/drawing/2014/main" id="{21A0495A-6A17-37E5-84CE-62BA51454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4449763"/>
            <a:ext cx="2851150" cy="2146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3">
            <a:extLst>
              <a:ext uri="{FF2B5EF4-FFF2-40B4-BE49-F238E27FC236}">
                <a16:creationId xmlns:a16="http://schemas.microsoft.com/office/drawing/2014/main" id="{36CB42C4-D66D-41A4-79E1-B56B4A9B8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5" y="4449763"/>
            <a:ext cx="2689225" cy="2144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4">
            <a:extLst>
              <a:ext uri="{FF2B5EF4-FFF2-40B4-BE49-F238E27FC236}">
                <a16:creationId xmlns:a16="http://schemas.microsoft.com/office/drawing/2014/main" id="{9F6D5554-2652-2FCB-A8F5-008F0A282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449763"/>
            <a:ext cx="2428875" cy="210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5">
            <a:extLst>
              <a:ext uri="{FF2B5EF4-FFF2-40B4-BE49-F238E27FC236}">
                <a16:creationId xmlns:a16="http://schemas.microsoft.com/office/drawing/2014/main" id="{41E286DE-7FAC-39BE-9C5A-2E7B4AB62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565400"/>
            <a:ext cx="1728788" cy="1739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6">
            <a:extLst>
              <a:ext uri="{FF2B5EF4-FFF2-40B4-BE49-F238E27FC236}">
                <a16:creationId xmlns:a16="http://schemas.microsoft.com/office/drawing/2014/main" id="{CFC19C91-A463-AFF0-3B79-3EF2F5510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581275"/>
            <a:ext cx="1800225" cy="173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7">
            <a:extLst>
              <a:ext uri="{FF2B5EF4-FFF2-40B4-BE49-F238E27FC236}">
                <a16:creationId xmlns:a16="http://schemas.microsoft.com/office/drawing/2014/main" id="{49C197A4-564E-E59B-B414-1BBFBDD3C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581275"/>
            <a:ext cx="1727200" cy="17224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5" name="TextBox 5">
            <a:extLst>
              <a:ext uri="{FF2B5EF4-FFF2-40B4-BE49-F238E27FC236}">
                <a16:creationId xmlns:a16="http://schemas.microsoft.com/office/drawing/2014/main" id="{249A6FBA-3DCD-9F9F-80FD-50AB7812F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084763"/>
            <a:ext cx="1800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Посев мокроты производится на питательные среды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3C8B1-49F7-B3A5-A37E-ACF5BD98D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260350"/>
            <a:ext cx="8229600" cy="635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err="1"/>
              <a:t>Балғам</a:t>
            </a:r>
            <a:r>
              <a:rPr lang="ru-RU" sz="3200" b="1" dirty="0"/>
              <a:t> </a:t>
            </a:r>
            <a:r>
              <a:rPr lang="ru-RU" sz="3200" b="1" dirty="0" err="1"/>
              <a:t>таҳлили</a:t>
            </a:r>
            <a:endParaRPr lang="ru-RU" sz="32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8E8632B-2DFB-3835-EC9A-7DD03FBE4D66}"/>
              </a:ext>
            </a:extLst>
          </p:cNvPr>
          <p:cNvSpPr/>
          <p:nvPr/>
        </p:nvSpPr>
        <p:spPr>
          <a:xfrm>
            <a:off x="395288" y="4868863"/>
            <a:ext cx="5545137" cy="17541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rgbClr val="C00000"/>
                </a:solidFill>
              </a:rPr>
              <a:t>Балғам</a:t>
            </a:r>
            <a:r>
              <a:rPr lang="ru-RU" b="1" dirty="0">
                <a:solidFill>
                  <a:srgbClr val="C00000"/>
                </a:solidFill>
              </a:rPr>
              <a:t>  (лат. </a:t>
            </a:r>
            <a:r>
              <a:rPr lang="ru-RU" b="1" dirty="0" err="1">
                <a:solidFill>
                  <a:srgbClr val="C00000"/>
                </a:solidFill>
              </a:rPr>
              <a:t>sputum</a:t>
            </a:r>
            <a:r>
              <a:rPr lang="ru-RU" b="1" dirty="0">
                <a:solidFill>
                  <a:srgbClr val="C00000"/>
                </a:solidFill>
              </a:rPr>
              <a:t>) </a:t>
            </a:r>
            <a:r>
              <a:rPr lang="ru-RU" b="1" dirty="0"/>
              <a:t>—  </a:t>
            </a:r>
            <a:r>
              <a:rPr lang="ru-RU" b="1" dirty="0" err="1"/>
              <a:t>трахеобронхиал</a:t>
            </a:r>
            <a:r>
              <a:rPr lang="ru-RU" b="1" dirty="0"/>
              <a:t> </a:t>
            </a:r>
            <a:r>
              <a:rPr lang="ru-RU" b="1" dirty="0" err="1"/>
              <a:t>дарахт</a:t>
            </a:r>
            <a:r>
              <a:rPr lang="ru-RU" b="1" dirty="0"/>
              <a:t> </a:t>
            </a:r>
            <a:r>
              <a:rPr lang="ru-RU" b="1" dirty="0" err="1"/>
              <a:t>системасида</a:t>
            </a:r>
            <a:r>
              <a:rPr lang="ru-RU" b="1" dirty="0"/>
              <a:t> </a:t>
            </a:r>
            <a:r>
              <a:rPr lang="ru-RU" b="1" dirty="0" err="1"/>
              <a:t>патологик</a:t>
            </a:r>
            <a:r>
              <a:rPr lang="ru-RU" b="1" dirty="0"/>
              <a:t> </a:t>
            </a:r>
            <a:r>
              <a:rPr lang="ru-RU" b="1" dirty="0" err="1"/>
              <a:t>йиғилган</a:t>
            </a:r>
            <a:r>
              <a:rPr lang="ru-RU" b="1" dirty="0"/>
              <a:t> </a:t>
            </a:r>
            <a:r>
              <a:rPr lang="ru-RU" b="1" dirty="0" err="1"/>
              <a:t>ажралма</a:t>
            </a:r>
            <a:r>
              <a:rPr lang="ru-RU" b="1" dirty="0"/>
              <a:t> </a:t>
            </a:r>
            <a:r>
              <a:rPr lang="ru-RU" b="1" dirty="0" err="1"/>
              <a:t>бўлиб</a:t>
            </a:r>
            <a:r>
              <a:rPr lang="ru-RU" b="1" dirty="0"/>
              <a:t> </a:t>
            </a:r>
            <a:r>
              <a:rPr lang="ru-RU" b="1" dirty="0" err="1"/>
              <a:t>шиллик</a:t>
            </a:r>
            <a:r>
              <a:rPr lang="ru-RU" b="1" dirty="0"/>
              <a:t> </a:t>
            </a:r>
            <a:r>
              <a:rPr lang="ru-RU" b="1" dirty="0" err="1"/>
              <a:t>ва</a:t>
            </a:r>
            <a:r>
              <a:rPr lang="ru-RU" b="1" dirty="0"/>
              <a:t> </a:t>
            </a:r>
            <a:r>
              <a:rPr lang="ru-RU" b="1" dirty="0" err="1"/>
              <a:t>патологик</a:t>
            </a:r>
            <a:r>
              <a:rPr lang="ru-RU" b="1" dirty="0"/>
              <a:t> </a:t>
            </a:r>
            <a:r>
              <a:rPr lang="ru-RU" b="1" dirty="0" err="1"/>
              <a:t>киритмалардан</a:t>
            </a:r>
            <a:r>
              <a:rPr lang="ru-RU" b="1" dirty="0"/>
              <a:t> </a:t>
            </a:r>
            <a:r>
              <a:rPr lang="ru-RU" b="1" dirty="0" err="1"/>
              <a:t>ташкил</a:t>
            </a:r>
            <a:r>
              <a:rPr lang="ru-RU" b="1" dirty="0"/>
              <a:t> </a:t>
            </a:r>
            <a:r>
              <a:rPr lang="ru-RU" b="1" dirty="0" err="1"/>
              <a:t>топган</a:t>
            </a:r>
            <a:r>
              <a:rPr lang="ru-RU" b="1" dirty="0"/>
              <a:t>. </a:t>
            </a:r>
            <a:r>
              <a:rPr lang="ru-RU" b="1" dirty="0" err="1"/>
              <a:t>Патологик</a:t>
            </a:r>
            <a:r>
              <a:rPr lang="ru-RU" b="1" dirty="0"/>
              <a:t> </a:t>
            </a:r>
            <a:r>
              <a:rPr lang="ru-RU" b="1" dirty="0" err="1"/>
              <a:t>балғам</a:t>
            </a:r>
            <a:r>
              <a:rPr lang="ru-RU" b="1" dirty="0"/>
              <a:t> </a:t>
            </a:r>
            <a:r>
              <a:rPr lang="ru-RU" b="1" dirty="0" err="1"/>
              <a:t>таркибида</a:t>
            </a:r>
            <a:r>
              <a:rPr lang="ru-RU" b="1" dirty="0"/>
              <a:t> </a:t>
            </a:r>
            <a:r>
              <a:rPr lang="ru-RU" b="1" dirty="0" err="1"/>
              <a:t>нафас</a:t>
            </a:r>
            <a:r>
              <a:rPr lang="ru-RU" b="1" dirty="0"/>
              <a:t> </a:t>
            </a:r>
            <a:r>
              <a:rPr lang="ru-RU" b="1" dirty="0" err="1"/>
              <a:t>йўли</a:t>
            </a:r>
            <a:r>
              <a:rPr lang="ru-RU" b="1" dirty="0"/>
              <a:t> </a:t>
            </a:r>
            <a:r>
              <a:rPr lang="ru-RU" b="1" dirty="0" err="1"/>
              <a:t>эпителийлари</a:t>
            </a:r>
            <a:r>
              <a:rPr lang="ru-RU" b="1" dirty="0"/>
              <a:t> </a:t>
            </a:r>
            <a:r>
              <a:rPr lang="ru-RU" b="1" dirty="0" err="1"/>
              <a:t>ва</a:t>
            </a:r>
            <a:r>
              <a:rPr lang="ru-RU" b="1" dirty="0"/>
              <a:t> </a:t>
            </a:r>
            <a:r>
              <a:rPr lang="ru-RU" b="1" dirty="0" err="1"/>
              <a:t>бошқа</a:t>
            </a:r>
            <a:r>
              <a:rPr lang="ru-RU" b="1" dirty="0"/>
              <a:t> </a:t>
            </a:r>
            <a:r>
              <a:rPr lang="ru-RU" b="1" dirty="0" err="1"/>
              <a:t>патологик</a:t>
            </a:r>
            <a:r>
              <a:rPr lang="ru-RU" b="1" dirty="0"/>
              <a:t> </a:t>
            </a:r>
            <a:r>
              <a:rPr lang="ru-RU" b="1" dirty="0" err="1"/>
              <a:t>хужайралар</a:t>
            </a:r>
            <a:r>
              <a:rPr lang="ru-RU" b="1" dirty="0"/>
              <a:t> </a:t>
            </a:r>
            <a:r>
              <a:rPr lang="ru-RU" b="1" dirty="0" err="1"/>
              <a:t>аниқланади</a:t>
            </a:r>
            <a:r>
              <a:rPr lang="ru-RU" b="1" dirty="0"/>
              <a:t>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F8F2F8F-04C9-0D69-40D4-14AE669E01F7}"/>
              </a:ext>
            </a:extLst>
          </p:cNvPr>
          <p:cNvSpPr/>
          <p:nvPr/>
        </p:nvSpPr>
        <p:spPr>
          <a:xfrm>
            <a:off x="395288" y="1052513"/>
            <a:ext cx="5545137" cy="3632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rgbClr val="C00000"/>
                </a:solidFill>
              </a:rPr>
              <a:t>Балғам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бу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трахеобронхиал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системанинг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фаолияти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давомида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ҳосил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бўладиган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ажралма</a:t>
            </a:r>
            <a:r>
              <a:rPr lang="ru-RU" sz="2000" b="1" dirty="0">
                <a:solidFill>
                  <a:srgbClr val="C00000"/>
                </a:solidFill>
              </a:rPr>
              <a:t> (</a:t>
            </a:r>
            <a:r>
              <a:rPr lang="ru-RU" sz="2000" b="1" dirty="0" err="1">
                <a:solidFill>
                  <a:srgbClr val="C00000"/>
                </a:solidFill>
              </a:rPr>
              <a:t>бир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суткада</a:t>
            </a:r>
            <a:r>
              <a:rPr lang="ru-RU" sz="2000" b="1" dirty="0">
                <a:solidFill>
                  <a:srgbClr val="C00000"/>
                </a:solidFill>
              </a:rPr>
              <a:t> 100 мл дан </a:t>
            </a:r>
            <a:r>
              <a:rPr lang="ru-RU" sz="2000" b="1" dirty="0" err="1">
                <a:solidFill>
                  <a:srgbClr val="C00000"/>
                </a:solidFill>
              </a:rPr>
              <a:t>кўпроқ</a:t>
            </a:r>
            <a:r>
              <a:rPr lang="ru-RU" sz="2000" b="1" dirty="0">
                <a:solidFill>
                  <a:srgbClr val="C00000"/>
                </a:solidFill>
              </a:rPr>
              <a:t> ) - </a:t>
            </a:r>
            <a:r>
              <a:rPr lang="ru-RU" sz="2000" b="1" dirty="0" err="1">
                <a:solidFill>
                  <a:schemeClr val="tx1"/>
                </a:solidFill>
              </a:rPr>
              <a:t>йирик</a:t>
            </a:r>
            <a:r>
              <a:rPr lang="ru-RU" sz="2000" b="1" dirty="0">
                <a:solidFill>
                  <a:schemeClr val="tx1"/>
                </a:solidFill>
              </a:rPr>
              <a:t> бронх </a:t>
            </a:r>
            <a:r>
              <a:rPr lang="ru-RU" sz="2000" b="1" dirty="0" err="1">
                <a:solidFill>
                  <a:schemeClr val="tx1"/>
                </a:solidFill>
              </a:rPr>
              <a:t>ва</a:t>
            </a:r>
            <a:r>
              <a:rPr lang="ru-RU" sz="2000" b="1" dirty="0">
                <a:solidFill>
                  <a:schemeClr val="tx1"/>
                </a:solidFill>
              </a:rPr>
              <a:t> трахея </a:t>
            </a:r>
            <a:r>
              <a:rPr lang="ru-RU" sz="2000" b="1" dirty="0" err="1">
                <a:solidFill>
                  <a:schemeClr val="tx1"/>
                </a:solidFill>
              </a:rPr>
              <a:t>шиллиқ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қаватидан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ажраладиган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маҳсулот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бўлиб</a:t>
            </a:r>
            <a:r>
              <a:rPr lang="ru-RU" sz="2000" b="1" dirty="0">
                <a:solidFill>
                  <a:schemeClr val="tx1"/>
                </a:solidFill>
              </a:rPr>
              <a:t>, </a:t>
            </a:r>
            <a:r>
              <a:rPr lang="ru-RU" sz="2000" b="1" dirty="0" err="1">
                <a:solidFill>
                  <a:schemeClr val="tx1"/>
                </a:solidFill>
              </a:rPr>
              <a:t>таркибида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шиллиқ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ва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ҳужайра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элементларини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сақлайди</a:t>
            </a:r>
            <a:r>
              <a:rPr lang="ru-RU" sz="2000" b="1" dirty="0">
                <a:solidFill>
                  <a:schemeClr val="tx1"/>
                </a:solidFill>
              </a:rPr>
              <a:t> (</a:t>
            </a:r>
            <a:r>
              <a:rPr lang="ru-RU" sz="2000" b="1" dirty="0" err="1">
                <a:solidFill>
                  <a:schemeClr val="tx1"/>
                </a:solidFill>
              </a:rPr>
              <a:t>асосан</a:t>
            </a:r>
            <a:r>
              <a:rPr lang="ru-RU" sz="2000" b="1" dirty="0">
                <a:solidFill>
                  <a:schemeClr val="tx1"/>
                </a:solidFill>
              </a:rPr>
              <a:t> макрофаг </a:t>
            </a:r>
            <a:r>
              <a:rPr lang="ru-RU" sz="2000" b="1" dirty="0" err="1">
                <a:solidFill>
                  <a:schemeClr val="tx1"/>
                </a:solidFill>
              </a:rPr>
              <a:t>ва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лимфоцитлар</a:t>
            </a:r>
            <a:r>
              <a:rPr lang="ru-RU" sz="2000" b="1" dirty="0">
                <a:solidFill>
                  <a:schemeClr val="tx1"/>
                </a:solidFill>
              </a:rPr>
              <a:t>).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/>
              <a:t>Фаолияти</a:t>
            </a:r>
            <a:r>
              <a:rPr lang="ru-RU" b="1" dirty="0"/>
              <a:t>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/>
              <a:t>бактерицид эффект;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 err="1"/>
              <a:t>Нафас</a:t>
            </a:r>
            <a:r>
              <a:rPr lang="ru-RU" b="1" dirty="0"/>
              <a:t> </a:t>
            </a:r>
            <a:r>
              <a:rPr lang="ru-RU" b="1" dirty="0" err="1"/>
              <a:t>йўлларидаги</a:t>
            </a:r>
            <a:r>
              <a:rPr lang="ru-RU" b="1" dirty="0"/>
              <a:t> </a:t>
            </a:r>
            <a:r>
              <a:rPr lang="ru-RU" b="1" dirty="0" err="1"/>
              <a:t>ёт</a:t>
            </a:r>
            <a:r>
              <a:rPr lang="ru-RU" b="1" dirty="0"/>
              <a:t> </a:t>
            </a:r>
            <a:r>
              <a:rPr lang="ru-RU" b="1" dirty="0" err="1"/>
              <a:t>жисмлар</a:t>
            </a:r>
            <a:r>
              <a:rPr lang="ru-RU" b="1" dirty="0"/>
              <a:t>. </a:t>
            </a:r>
            <a:r>
              <a:rPr lang="ru-RU" b="1" dirty="0" err="1"/>
              <a:t>Ҳужайра</a:t>
            </a:r>
            <a:r>
              <a:rPr lang="ru-RU" b="1" dirty="0"/>
              <a:t> </a:t>
            </a:r>
            <a:r>
              <a:rPr lang="ru-RU" b="1" dirty="0" err="1"/>
              <a:t>детритларини</a:t>
            </a:r>
            <a:r>
              <a:rPr lang="ru-RU" b="1" dirty="0"/>
              <a:t> </a:t>
            </a:r>
            <a:r>
              <a:rPr lang="ru-RU" b="1" dirty="0" err="1"/>
              <a:t>мукоциллар</a:t>
            </a:r>
            <a:r>
              <a:rPr lang="ru-RU" b="1" dirty="0"/>
              <a:t> механизм </a:t>
            </a:r>
            <a:r>
              <a:rPr lang="ru-RU" b="1" dirty="0" err="1"/>
              <a:t>билан</a:t>
            </a:r>
            <a:r>
              <a:rPr lang="ru-RU" b="1" dirty="0"/>
              <a:t> </a:t>
            </a:r>
            <a:r>
              <a:rPr lang="ru-RU" b="1" dirty="0" err="1"/>
              <a:t>тозалайди</a:t>
            </a:r>
            <a:r>
              <a:rPr lang="ru-RU" b="1" dirty="0"/>
              <a:t>. .</a:t>
            </a:r>
          </a:p>
        </p:txBody>
      </p:sp>
      <p:pic>
        <p:nvPicPr>
          <p:cNvPr id="3077" name="Picture 4">
            <a:extLst>
              <a:ext uri="{FF2B5EF4-FFF2-40B4-BE49-F238E27FC236}">
                <a16:creationId xmlns:a16="http://schemas.microsoft.com/office/drawing/2014/main" id="{EEBA9D4A-2762-B0E5-00E5-F1FBA556B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7" b="14949"/>
          <a:stretch>
            <a:fillRect/>
          </a:stretch>
        </p:blipFill>
        <p:spPr bwMode="auto">
          <a:xfrm>
            <a:off x="6156325" y="3255963"/>
            <a:ext cx="2447925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067EA907-AFFC-3ADE-25D4-6337A7D900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50" t="2504" r="3350" b="3502"/>
          <a:stretch/>
        </p:blipFill>
        <p:spPr bwMode="auto">
          <a:xfrm>
            <a:off x="6086906" y="4585992"/>
            <a:ext cx="2661558" cy="1939352"/>
          </a:xfrm>
          <a:prstGeom prst="ellipse">
            <a:avLst/>
          </a:prstGeom>
          <a:noFill/>
          <a:ln>
            <a:noFill/>
          </a:ln>
          <a:effectLst/>
        </p:spPr>
      </p:pic>
      <p:pic>
        <p:nvPicPr>
          <p:cNvPr id="3079" name="Picture 6">
            <a:extLst>
              <a:ext uri="{FF2B5EF4-FFF2-40B4-BE49-F238E27FC236}">
                <a16:creationId xmlns:a16="http://schemas.microsoft.com/office/drawing/2014/main" id="{5B43BAEB-CF83-FE7A-4915-1F92F568C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1052513"/>
            <a:ext cx="2490787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04EE21-C477-0197-DE4E-CD3969774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0080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err="1"/>
              <a:t>Балғам</a:t>
            </a:r>
            <a:r>
              <a:rPr lang="ru-RU" b="1" dirty="0"/>
              <a:t> </a:t>
            </a:r>
            <a:r>
              <a:rPr lang="ru-RU" b="1" dirty="0" err="1"/>
              <a:t>таҳлили</a:t>
            </a:r>
            <a:endParaRPr lang="ru-RU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1C61D7-2CFE-1918-82D5-A8A7E083B259}"/>
              </a:ext>
            </a:extLst>
          </p:cNvPr>
          <p:cNvSpPr txBox="1"/>
          <p:nvPr/>
        </p:nvSpPr>
        <p:spPr>
          <a:xfrm>
            <a:off x="490538" y="1484313"/>
            <a:ext cx="8185150" cy="18002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ru-RU" sz="2400" b="1" dirty="0" err="1"/>
              <a:t>Визуал</a:t>
            </a:r>
            <a:r>
              <a:rPr lang="ru-RU" sz="2400" b="1" dirty="0"/>
              <a:t> </a:t>
            </a:r>
            <a:r>
              <a:rPr lang="ru-RU" sz="2400" b="1" dirty="0" err="1"/>
              <a:t>курик</a:t>
            </a:r>
            <a:r>
              <a:rPr lang="ru-RU" sz="2400" b="1" dirty="0"/>
              <a:t>.</a:t>
            </a:r>
          </a:p>
          <a:p>
            <a:pPr marL="342900" indent="-342900" fontAlgn="auto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ru-RU" sz="2400" b="1" dirty="0" err="1"/>
              <a:t>Миқдорини</a:t>
            </a:r>
            <a:r>
              <a:rPr lang="ru-RU" sz="2400" b="1" dirty="0"/>
              <a:t> </a:t>
            </a:r>
            <a:r>
              <a:rPr lang="ru-RU" sz="2400" b="1" dirty="0" err="1"/>
              <a:t>ўлчаш</a:t>
            </a:r>
            <a:r>
              <a:rPr lang="ru-RU" sz="2400" b="1" dirty="0"/>
              <a:t>.</a:t>
            </a:r>
          </a:p>
          <a:p>
            <a:pPr marL="342900" indent="-342900" fontAlgn="auto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ru-RU" sz="2400" b="1" dirty="0"/>
              <a:t>Физик </a:t>
            </a:r>
            <a:r>
              <a:rPr lang="ru-RU" sz="2400" b="1" dirty="0" err="1"/>
              <a:t>ва</a:t>
            </a:r>
            <a:r>
              <a:rPr lang="ru-RU" sz="2400" b="1" dirty="0"/>
              <a:t> </a:t>
            </a:r>
            <a:r>
              <a:rPr lang="ru-RU" sz="2400" b="1" dirty="0" err="1"/>
              <a:t>кимёвий</a:t>
            </a:r>
            <a:r>
              <a:rPr lang="ru-RU" sz="2400" b="1" dirty="0"/>
              <a:t> </a:t>
            </a:r>
            <a:r>
              <a:rPr lang="ru-RU" sz="2400" b="1" dirty="0" err="1"/>
              <a:t>хусусиятларни</a:t>
            </a:r>
            <a:r>
              <a:rPr lang="ru-RU" sz="2400" b="1" dirty="0"/>
              <a:t> </a:t>
            </a:r>
            <a:r>
              <a:rPr lang="ru-RU" sz="2400" b="1" dirty="0" err="1"/>
              <a:t>аниқлаш</a:t>
            </a:r>
            <a:r>
              <a:rPr lang="ru-RU" sz="2400" b="1" dirty="0"/>
              <a:t>.</a:t>
            </a:r>
          </a:p>
          <a:p>
            <a:pPr marL="342900" indent="-342900" fontAlgn="auto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ru-RU" sz="2400" b="1" dirty="0" err="1"/>
              <a:t>Микроскопик</a:t>
            </a:r>
            <a:r>
              <a:rPr lang="ru-RU" sz="2400" b="1" dirty="0"/>
              <a:t> , </a:t>
            </a:r>
            <a:r>
              <a:rPr lang="ru-RU" sz="2400" b="1" dirty="0" err="1"/>
              <a:t>бактериологик</a:t>
            </a:r>
            <a:r>
              <a:rPr lang="ru-RU" sz="2400" b="1" dirty="0"/>
              <a:t> </a:t>
            </a:r>
            <a:r>
              <a:rPr lang="ru-RU" sz="2400" b="1" dirty="0" err="1"/>
              <a:t>ва</a:t>
            </a:r>
            <a:r>
              <a:rPr lang="ru-RU" sz="2400" b="1" dirty="0"/>
              <a:t> </a:t>
            </a:r>
            <a:r>
              <a:rPr lang="ru-RU" sz="2400" b="1" dirty="0" err="1"/>
              <a:t>цитологик</a:t>
            </a:r>
            <a:r>
              <a:rPr lang="ru-RU" sz="2400" b="1" dirty="0"/>
              <a:t> </a:t>
            </a:r>
            <a:r>
              <a:rPr lang="ru-RU" sz="2400" b="1" dirty="0" err="1"/>
              <a:t>таҳлили</a:t>
            </a:r>
            <a:r>
              <a:rPr lang="ru-RU" sz="2400" b="1" dirty="0"/>
              <a:t> </a:t>
            </a:r>
          </a:p>
        </p:txBody>
      </p:sp>
      <p:pic>
        <p:nvPicPr>
          <p:cNvPr id="4100" name="Picture 2">
            <a:extLst>
              <a:ext uri="{FF2B5EF4-FFF2-40B4-BE49-F238E27FC236}">
                <a16:creationId xmlns:a16="http://schemas.microsoft.com/office/drawing/2014/main" id="{CC6E07C1-58D0-DC1D-1967-72372ABC5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3933825"/>
            <a:ext cx="8158163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2BEEDC-8F14-FA0A-DEFD-BF72CFD93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err="1"/>
              <a:t>Балғамни</a:t>
            </a:r>
            <a:r>
              <a:rPr lang="ru-RU" sz="3600" b="1" dirty="0"/>
              <a:t> </a:t>
            </a:r>
            <a:r>
              <a:rPr lang="ru-RU" sz="3600" b="1" dirty="0" err="1"/>
              <a:t>визуал</a:t>
            </a:r>
            <a:r>
              <a:rPr lang="ru-RU" sz="3600" b="1" dirty="0"/>
              <a:t> </a:t>
            </a:r>
            <a:r>
              <a:rPr lang="ru-RU" sz="3600" b="1" dirty="0" err="1"/>
              <a:t>кўриги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E8FEEF-E296-BCD6-3AF6-F1E2B893B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7207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 err="1"/>
              <a:t>Кўз</a:t>
            </a:r>
            <a:r>
              <a:rPr lang="ru-RU" sz="2400" b="1" dirty="0"/>
              <a:t> </a:t>
            </a:r>
            <a:r>
              <a:rPr lang="ru-RU" sz="2400" b="1" dirty="0" err="1"/>
              <a:t>билан</a:t>
            </a:r>
            <a:r>
              <a:rPr lang="ru-RU" sz="2400" b="1" dirty="0"/>
              <a:t> </a:t>
            </a:r>
            <a:r>
              <a:rPr lang="ru-RU" sz="2400" b="1" dirty="0" err="1"/>
              <a:t>кўриш</a:t>
            </a:r>
            <a:r>
              <a:rPr lang="ru-RU" sz="2400" b="1" dirty="0"/>
              <a:t> </a:t>
            </a:r>
            <a:r>
              <a:rPr lang="ru-RU" sz="2400" b="1" dirty="0" err="1"/>
              <a:t>жараенида</a:t>
            </a:r>
            <a:r>
              <a:rPr lang="ru-RU" sz="2400" b="1" dirty="0"/>
              <a:t> </a:t>
            </a:r>
            <a:r>
              <a:rPr lang="ru-RU" sz="2400" b="1" dirty="0" err="1"/>
              <a:t>қуйидагилар</a:t>
            </a:r>
            <a:r>
              <a:rPr lang="ru-RU" sz="2400" b="1" dirty="0"/>
              <a:t> </a:t>
            </a:r>
            <a:r>
              <a:rPr lang="ru-RU" sz="2400" b="1" dirty="0" err="1"/>
              <a:t>аниқланади</a:t>
            </a:r>
            <a:r>
              <a:rPr lang="ru-RU" sz="2400" b="1" dirty="0"/>
              <a:t>: ранги;  </a:t>
            </a:r>
            <a:r>
              <a:rPr lang="ru-RU" sz="2400" b="1" dirty="0" err="1"/>
              <a:t>консистенцияси</a:t>
            </a:r>
            <a:r>
              <a:rPr lang="ru-RU" sz="2400" b="1" dirty="0"/>
              <a:t> </a:t>
            </a:r>
            <a:r>
              <a:rPr lang="ru-RU" sz="2400" b="1" dirty="0" err="1"/>
              <a:t>ва</a:t>
            </a:r>
            <a:r>
              <a:rPr lang="ru-RU" sz="2400" b="1" dirty="0"/>
              <a:t> </a:t>
            </a:r>
            <a:r>
              <a:rPr lang="ru-RU" sz="2400" b="1" dirty="0" err="1"/>
              <a:t>ҳидини</a:t>
            </a:r>
            <a:r>
              <a:rPr lang="ru-RU" sz="2400" b="1" dirty="0"/>
              <a:t> </a:t>
            </a:r>
            <a:r>
              <a:rPr lang="ru-RU" sz="2400" b="1" dirty="0" err="1"/>
              <a:t>аниқлаш</a:t>
            </a:r>
            <a:r>
              <a:rPr lang="ru-RU" sz="2400" b="1" dirty="0"/>
              <a:t> </a:t>
            </a:r>
            <a:r>
              <a:rPr lang="ru-RU" sz="2400" b="1" dirty="0" err="1"/>
              <a:t>мумкин</a:t>
            </a:r>
            <a:r>
              <a:rPr lang="ru-RU" sz="2400" b="1" dirty="0"/>
              <a:t>. 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18FCCB8B-E450-C5F7-BD69-F12F09717A0E}"/>
              </a:ext>
            </a:extLst>
          </p:cNvPr>
          <p:cNvGraphicFramePr/>
          <p:nvPr/>
        </p:nvGraphicFramePr>
        <p:xfrm>
          <a:off x="467544" y="1988840"/>
          <a:ext cx="8208912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15E97DA-D89B-47AB-7B0A-1748F0EDCEB4}"/>
              </a:ext>
            </a:extLst>
          </p:cNvPr>
          <p:cNvGraphicFramePr/>
          <p:nvPr/>
        </p:nvGraphicFramePr>
        <p:xfrm>
          <a:off x="467544" y="3429000"/>
          <a:ext cx="8064896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0FD3C88-DEB2-9DE7-478D-7BCD8C4457EF}"/>
              </a:ext>
            </a:extLst>
          </p:cNvPr>
          <p:cNvSpPr txBox="1"/>
          <p:nvPr/>
        </p:nvSpPr>
        <p:spPr>
          <a:xfrm>
            <a:off x="395288" y="5373688"/>
            <a:ext cx="5256212" cy="9239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err="1"/>
              <a:t>Балғам</a:t>
            </a:r>
            <a:r>
              <a:rPr lang="ru-RU" b="1" dirty="0"/>
              <a:t> </a:t>
            </a:r>
            <a:r>
              <a:rPr lang="ru-RU" b="1" dirty="0" err="1"/>
              <a:t>ёпишқоқлиги</a:t>
            </a:r>
            <a:r>
              <a:rPr lang="ru-RU" b="1" dirty="0"/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err="1"/>
              <a:t>Балғам</a:t>
            </a:r>
            <a:r>
              <a:rPr lang="ru-RU" b="1" dirty="0"/>
              <a:t> </a:t>
            </a:r>
            <a:r>
              <a:rPr lang="ru-RU" b="1" dirty="0" err="1"/>
              <a:t>қуюқлиги</a:t>
            </a:r>
            <a:r>
              <a:rPr lang="ru-RU" b="1" dirty="0"/>
              <a:t> </a:t>
            </a:r>
            <a:r>
              <a:rPr lang="ru-RU" b="1" dirty="0" err="1"/>
              <a:t>унинг</a:t>
            </a:r>
            <a:r>
              <a:rPr lang="ru-RU" b="1" dirty="0"/>
              <a:t> </a:t>
            </a:r>
            <a:r>
              <a:rPr lang="ru-RU" b="1" dirty="0" err="1"/>
              <a:t>таркибидаги</a:t>
            </a:r>
            <a:r>
              <a:rPr lang="ru-RU" b="1" dirty="0"/>
              <a:t> </a:t>
            </a:r>
            <a:r>
              <a:rPr lang="ru-RU" b="1" dirty="0" err="1"/>
              <a:t>элементларга</a:t>
            </a:r>
            <a:r>
              <a:rPr lang="ru-RU" b="1" dirty="0"/>
              <a:t> </a:t>
            </a:r>
            <a:r>
              <a:rPr lang="ru-RU" b="1" dirty="0" err="1"/>
              <a:t>боғлиқ</a:t>
            </a:r>
            <a:r>
              <a:rPr lang="ru-RU" b="1" dirty="0"/>
              <a:t> (</a:t>
            </a:r>
            <a:r>
              <a:rPr lang="ru-RU" b="1" dirty="0" err="1"/>
              <a:t>лейкоцитлар</a:t>
            </a:r>
            <a:r>
              <a:rPr lang="ru-RU" b="1" dirty="0"/>
              <a:t>, эпителий).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4FA95D-773E-3791-FB81-DEE52C30E2ED}"/>
              </a:ext>
            </a:extLst>
          </p:cNvPr>
          <p:cNvSpPr txBox="1"/>
          <p:nvPr/>
        </p:nvSpPr>
        <p:spPr>
          <a:xfrm>
            <a:off x="5795963" y="5373688"/>
            <a:ext cx="2879725" cy="14779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rgbClr val="C00000"/>
                </a:solidFill>
              </a:rPr>
              <a:t>Балғамнинг</a:t>
            </a:r>
            <a:r>
              <a:rPr lang="ru-RU" b="1" dirty="0">
                <a:solidFill>
                  <a:srgbClr val="C00000"/>
                </a:solidFill>
              </a:rPr>
              <a:t> специфик </a:t>
            </a:r>
            <a:r>
              <a:rPr lang="ru-RU" b="1" dirty="0" err="1">
                <a:solidFill>
                  <a:srgbClr val="C00000"/>
                </a:solidFill>
              </a:rPr>
              <a:t>типлари</a:t>
            </a:r>
            <a:r>
              <a:rPr lang="ru-RU" b="1" dirty="0">
                <a:solidFill>
                  <a:srgbClr val="C00000"/>
                </a:solidFill>
              </a:rPr>
              <a:t>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/>
              <a:t>Малина ли  желе (рак).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 err="1"/>
              <a:t>Шишасимон</a:t>
            </a:r>
            <a:endParaRPr lang="ru-RU" b="1" dirty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 err="1"/>
              <a:t>Зангсимон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C80D2-544B-1E6A-0E92-B98BCBA6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b="1" dirty="0" err="1"/>
              <a:t>Балҳам</a:t>
            </a:r>
            <a:r>
              <a:rPr lang="ru-RU" sz="2200" b="1" dirty="0"/>
              <a:t> </a:t>
            </a:r>
            <a:r>
              <a:rPr lang="ru-RU" sz="2200" b="1" dirty="0" err="1"/>
              <a:t>характерига</a:t>
            </a:r>
            <a:r>
              <a:rPr lang="ru-RU" sz="2200" b="1" dirty="0"/>
              <a:t> кура </a:t>
            </a:r>
            <a:r>
              <a:rPr lang="ru-RU" sz="2200" b="1" dirty="0" err="1"/>
              <a:t>қиёсий</a:t>
            </a:r>
            <a:r>
              <a:rPr lang="ru-RU" sz="2200" b="1" dirty="0"/>
              <a:t> </a:t>
            </a:r>
            <a:r>
              <a:rPr lang="ru-RU" sz="2200" b="1" dirty="0" err="1"/>
              <a:t>ташхисоти</a:t>
            </a:r>
            <a:endParaRPr lang="ru-RU" sz="2200" b="1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CE468DC-A170-A319-7DB3-933102E77F25}"/>
              </a:ext>
            </a:extLst>
          </p:cNvPr>
          <p:cNvGraphicFramePr>
            <a:graphicFrameLocks noGrp="1"/>
          </p:cNvGraphicFramePr>
          <p:nvPr/>
        </p:nvGraphicFramePr>
        <p:xfrm>
          <a:off x="467544" y="908720"/>
          <a:ext cx="8208912" cy="43180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Балғам</a:t>
                      </a:r>
                      <a:r>
                        <a:rPr lang="ru-RU" b="1" dirty="0"/>
                        <a:t> тури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характери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Касаллик</a:t>
                      </a:r>
                      <a:r>
                        <a:rPr lang="ru-RU" b="1" dirty="0"/>
                        <a:t> тури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Сероз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Қон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плазмасига</a:t>
                      </a:r>
                      <a:r>
                        <a:rPr lang="ru-RU" b="1" dirty="0"/>
                        <a:t>  </a:t>
                      </a:r>
                      <a:r>
                        <a:rPr lang="ru-RU" b="1" dirty="0" err="1"/>
                        <a:t>ухшаш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Ўпка</a:t>
                      </a:r>
                      <a:r>
                        <a:rPr lang="ru-RU" b="1" dirty="0"/>
                        <a:t> шиши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Шиллиқли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Рангсиз</a:t>
                      </a:r>
                      <a:r>
                        <a:rPr lang="ru-RU" b="1" dirty="0"/>
                        <a:t>, </a:t>
                      </a:r>
                      <a:r>
                        <a:rPr lang="ru-RU" b="1" dirty="0" err="1"/>
                        <a:t>ёпишқоқ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консистенцияли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Ўткир</a:t>
                      </a:r>
                      <a:r>
                        <a:rPr lang="ru-RU" b="1" dirty="0"/>
                        <a:t> бронхит, </a:t>
                      </a:r>
                      <a:r>
                        <a:rPr lang="ru-RU" b="1" dirty="0" err="1"/>
                        <a:t>бронхиал</a:t>
                      </a:r>
                      <a:r>
                        <a:rPr lang="ru-RU" b="1" dirty="0"/>
                        <a:t> астма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Йирингли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Сарғимтир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яшил</a:t>
                      </a:r>
                      <a:r>
                        <a:rPr lang="ru-RU" b="1" dirty="0"/>
                        <a:t>, </a:t>
                      </a:r>
                      <a:r>
                        <a:rPr lang="ru-RU" b="1" dirty="0" err="1"/>
                        <a:t>суюқроқ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/>
                        <a:t>Бронх </a:t>
                      </a:r>
                      <a:r>
                        <a:rPr lang="ru-RU" b="1" dirty="0" err="1"/>
                        <a:t>билан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бирлашган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ўпка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абцесси</a:t>
                      </a:r>
                      <a:r>
                        <a:rPr lang="ru-RU" b="1" dirty="0"/>
                        <a:t>; гангрена; актиномикоз </a:t>
                      </a:r>
                      <a:r>
                        <a:rPr lang="ru-RU" b="1" dirty="0" err="1"/>
                        <a:t>йирингли</a:t>
                      </a:r>
                      <a:r>
                        <a:rPr lang="ru-RU" b="1" dirty="0"/>
                        <a:t> бронхит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Шиллиқ-йирингли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Яшил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ёки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сарик</a:t>
                      </a:r>
                      <a:r>
                        <a:rPr lang="ru-RU" b="1" dirty="0"/>
                        <a:t>, </a:t>
                      </a:r>
                      <a:r>
                        <a:rPr lang="ru-RU" b="1" dirty="0" err="1"/>
                        <a:t>ёпишқоқ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Ўпка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сили</a:t>
                      </a:r>
                      <a:r>
                        <a:rPr lang="ru-RU" b="1" dirty="0"/>
                        <a:t>, </a:t>
                      </a:r>
                      <a:r>
                        <a:rPr lang="ru-RU" b="1" dirty="0" err="1"/>
                        <a:t>сурункали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бронхит;бронхоэктатик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касалликлар</a:t>
                      </a:r>
                      <a:endParaRPr lang="ru-RU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Қон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аралаш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Қон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асосий</a:t>
                      </a:r>
                      <a:r>
                        <a:rPr lang="ru-RU" b="1" dirty="0"/>
                        <a:t> компонент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Ёмон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сифатли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ўсма</a:t>
                      </a:r>
                      <a:r>
                        <a:rPr lang="ru-RU" b="1" dirty="0"/>
                        <a:t>, сил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Шиллиқ</a:t>
                      </a:r>
                      <a:r>
                        <a:rPr lang="ru-RU" b="1" dirty="0"/>
                        <a:t>- </a:t>
                      </a:r>
                      <a:r>
                        <a:rPr lang="ru-RU" b="1" dirty="0" err="1"/>
                        <a:t>йирингли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Шиллиқ</a:t>
                      </a:r>
                      <a:r>
                        <a:rPr lang="ru-RU" b="1" baseline="0" dirty="0"/>
                        <a:t> </a:t>
                      </a:r>
                      <a:r>
                        <a:rPr lang="ru-RU" b="1" baseline="0" dirty="0" err="1"/>
                        <a:t>қон</a:t>
                      </a:r>
                      <a:r>
                        <a:rPr lang="ru-RU" b="1" baseline="0" dirty="0"/>
                        <a:t> кон </a:t>
                      </a:r>
                      <a:r>
                        <a:rPr lang="ru-RU" b="1" baseline="0" dirty="0" err="1"/>
                        <a:t>аралаш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/>
                        <a:t>Пневмония, </a:t>
                      </a:r>
                      <a:r>
                        <a:rPr lang="ru-RU" b="1" dirty="0" err="1"/>
                        <a:t>бронхоген</a:t>
                      </a:r>
                      <a:r>
                        <a:rPr lang="ru-RU" b="1" dirty="0"/>
                        <a:t> рак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аралаш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Шиллиқ+йиринг</a:t>
                      </a:r>
                      <a:r>
                        <a:rPr lang="ru-RU" b="1" dirty="0"/>
                        <a:t>+ </a:t>
                      </a:r>
                      <a:r>
                        <a:rPr lang="ru-RU" b="1" dirty="0" err="1"/>
                        <a:t>қон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err="1"/>
                        <a:t>Бронхоэктатик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касаллик</a:t>
                      </a:r>
                      <a:endParaRPr lang="ru-RU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6148" name="Picture 2">
            <a:extLst>
              <a:ext uri="{FF2B5EF4-FFF2-40B4-BE49-F238E27FC236}">
                <a16:creationId xmlns:a16="http://schemas.microsoft.com/office/drawing/2014/main" id="{97DBBC53-CA71-71F7-7CB5-815B25265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18"/>
          <a:stretch>
            <a:fillRect/>
          </a:stretch>
        </p:blipFill>
        <p:spPr bwMode="auto">
          <a:xfrm>
            <a:off x="395288" y="5300663"/>
            <a:ext cx="82804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95A36-58A0-0622-CB75-8D4F9E20A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7207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err="1"/>
              <a:t>Балғам</a:t>
            </a:r>
            <a:r>
              <a:rPr lang="ru-RU" sz="3200" b="1" dirty="0"/>
              <a:t> </a:t>
            </a:r>
            <a:r>
              <a:rPr lang="ru-RU" sz="3200" b="1" dirty="0" err="1"/>
              <a:t>миқдори</a:t>
            </a:r>
            <a:r>
              <a:rPr lang="ru-RU" sz="3200" b="1" dirty="0"/>
              <a:t> </a:t>
            </a:r>
            <a:r>
              <a:rPr lang="ru-RU" sz="3200" b="1" dirty="0" err="1"/>
              <a:t>ва</a:t>
            </a:r>
            <a:r>
              <a:rPr lang="ru-RU" sz="3200" b="1" dirty="0"/>
              <a:t> </a:t>
            </a:r>
            <a:r>
              <a:rPr lang="ru-RU" sz="3200" b="1" dirty="0" err="1"/>
              <a:t>қаватлари</a:t>
            </a:r>
            <a:r>
              <a:rPr lang="ru-RU" sz="3200" b="1" dirty="0"/>
              <a:t> диагностик </a:t>
            </a:r>
            <a:r>
              <a:rPr lang="ru-RU" sz="3200" b="1" dirty="0" err="1"/>
              <a:t>аҳамияти</a:t>
            </a:r>
            <a:endParaRPr lang="ru-RU" sz="3200" b="1" dirty="0"/>
          </a:p>
        </p:txBody>
      </p:sp>
      <p:pic>
        <p:nvPicPr>
          <p:cNvPr id="7171" name="Picture 2" descr="http://intranet.tdmu.edu.ua/data/kafedra/internal/distance/classes_stud/%D1%80%D1%83%D1%81%D1%81%D0%BA%D0%B8%D0%B9/2%20%D0%BA%D1%83%D1%80%D1%81/%D0%BA%D0%BB%D0%B8%D0%BD%D0%B8%D1%87%D0%B5%D1%81%D0%BA%D0%B0%D1%8F%20%D0%BB%D0%B0%D0%B1%D0%BE%D1%80%D0%B0%D1%82%D0%BE%D1%80%D0%BD%D0%B0%D1%8F%20%D0%B4%D0%B8%D0%B0%D0%B3%D0%BD%D0%BE%D1%81%D1%82%D0%B8%D0%BA%D0%B0/04.%20%D0%91%D0%B8%D0%BE%D1%85%20%D0%BF%D0%BE%D0%BA%D0%B0%D0%B7%20%D0%B2%D0%BE%D0%B4%D0%BD%D0%BE-%D0%BC%D0%B8%D0%BD%D0%B5%D1%80%20%D0%BE%D0%B1%D0%BC%D0%B5%D0%BD%D0%B0.files/image007.gif">
            <a:extLst>
              <a:ext uri="{FF2B5EF4-FFF2-40B4-BE49-F238E27FC236}">
                <a16:creationId xmlns:a16="http://schemas.microsoft.com/office/drawing/2014/main" id="{6B8FC95A-0B7D-239A-2479-91AC96B2B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4306888" y="1223963"/>
            <a:ext cx="4354512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2D3BED-531A-78CC-B246-2EA4756AC29D}"/>
              </a:ext>
            </a:extLst>
          </p:cNvPr>
          <p:cNvSpPr txBox="1"/>
          <p:nvPr/>
        </p:nvSpPr>
        <p:spPr>
          <a:xfrm>
            <a:off x="468313" y="3971925"/>
            <a:ext cx="3671887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2 </a:t>
            </a:r>
            <a:r>
              <a:rPr lang="ru-RU" b="1" dirty="0" err="1"/>
              <a:t>қатламли</a:t>
            </a:r>
            <a:r>
              <a:rPr lang="ru-RU" b="1" dirty="0"/>
              <a:t> (</a:t>
            </a:r>
            <a:r>
              <a:rPr lang="ru-RU" b="1" dirty="0" err="1"/>
              <a:t>сероз</a:t>
            </a:r>
            <a:r>
              <a:rPr lang="ru-RU" b="1" dirty="0"/>
              <a:t>+ </a:t>
            </a:r>
            <a:r>
              <a:rPr lang="ru-RU" b="1" dirty="0" err="1"/>
              <a:t>йиринг</a:t>
            </a:r>
            <a:r>
              <a:rPr lang="ru-RU" b="1" dirty="0"/>
              <a:t>) УПКА </a:t>
            </a:r>
            <a:r>
              <a:rPr lang="ru-RU" b="1" dirty="0" err="1"/>
              <a:t>АБЦЕССИда</a:t>
            </a:r>
            <a:endParaRPr lang="ru-RU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8D7B88-91F0-13C7-166C-E200559BA643}"/>
              </a:ext>
            </a:extLst>
          </p:cNvPr>
          <p:cNvSpPr txBox="1"/>
          <p:nvPr/>
        </p:nvSpPr>
        <p:spPr>
          <a:xfrm>
            <a:off x="4284663" y="3994150"/>
            <a:ext cx="4352925" cy="8302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3 </a:t>
            </a:r>
            <a:r>
              <a:rPr lang="ru-RU" sz="1600" b="1" dirty="0" err="1"/>
              <a:t>қаватли</a:t>
            </a:r>
            <a:r>
              <a:rPr lang="ru-RU" sz="1600" b="1" dirty="0"/>
              <a:t> (</a:t>
            </a:r>
            <a:r>
              <a:rPr lang="ru-RU" sz="1600" b="1" dirty="0" err="1"/>
              <a:t>кўпиксимон</a:t>
            </a:r>
            <a:r>
              <a:rPr lang="ru-RU" sz="1600" b="1" dirty="0"/>
              <a:t> </a:t>
            </a:r>
            <a:r>
              <a:rPr lang="ru-RU" sz="1600" b="1" dirty="0" err="1"/>
              <a:t>шиллик+сероз+йиринг</a:t>
            </a:r>
            <a:r>
              <a:rPr lang="ru-RU" sz="1600" b="1" dirty="0"/>
              <a:t>)БРОНХОЭКТАТИК КАСАЛЛИК, ЎПКА КАВЕРНОЗ СИЛИ</a:t>
            </a:r>
          </a:p>
        </p:txBody>
      </p:sp>
      <p:pic>
        <p:nvPicPr>
          <p:cNvPr id="7174" name="Picture 3">
            <a:extLst>
              <a:ext uri="{FF2B5EF4-FFF2-40B4-BE49-F238E27FC236}">
                <a16:creationId xmlns:a16="http://schemas.microsoft.com/office/drawing/2014/main" id="{D384B084-38A4-473B-6478-BCEF3F9E0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28"/>
          <a:stretch>
            <a:fillRect/>
          </a:stretch>
        </p:blipFill>
        <p:spPr bwMode="auto">
          <a:xfrm>
            <a:off x="468313" y="1225550"/>
            <a:ext cx="3671887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50A857-D922-2750-3C24-3B16E2A259D7}"/>
              </a:ext>
            </a:extLst>
          </p:cNvPr>
          <p:cNvSpPr txBox="1"/>
          <p:nvPr/>
        </p:nvSpPr>
        <p:spPr>
          <a:xfrm>
            <a:off x="444500" y="4797425"/>
            <a:ext cx="8193088" cy="15287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 fontAlgn="auto">
              <a:spcBef>
                <a:spcPts val="200"/>
              </a:spcBef>
              <a:spcAft>
                <a:spcPts val="200"/>
              </a:spcAft>
              <a:buFont typeface="Wingdings" pitchFamily="2" charset="2"/>
              <a:buChar char="v"/>
              <a:defRPr/>
            </a:pPr>
            <a:r>
              <a:rPr lang="ru-RU" b="1" u="sng" dirty="0">
                <a:solidFill>
                  <a:srgbClr val="C00000"/>
                </a:solidFill>
              </a:rPr>
              <a:t>Ка </a:t>
            </a:r>
            <a:r>
              <a:rPr lang="ru-RU" b="1" u="sng" dirty="0" err="1">
                <a:solidFill>
                  <a:srgbClr val="C00000"/>
                </a:solidFill>
              </a:rPr>
              <a:t>ажраладиган</a:t>
            </a:r>
            <a:r>
              <a:rPr lang="ru-RU" b="1" u="sng" dirty="0">
                <a:solidFill>
                  <a:srgbClr val="C00000"/>
                </a:solidFill>
              </a:rPr>
              <a:t> </a:t>
            </a:r>
            <a:r>
              <a:rPr lang="ru-RU" b="1" u="sng" dirty="0" err="1">
                <a:solidFill>
                  <a:srgbClr val="C00000"/>
                </a:solidFill>
              </a:rPr>
              <a:t>балғам</a:t>
            </a:r>
            <a:r>
              <a:rPr lang="ru-RU" b="1" u="sng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нафас</a:t>
            </a:r>
            <a:r>
              <a:rPr lang="ru-RU" b="1" dirty="0"/>
              <a:t> </a:t>
            </a:r>
            <a:r>
              <a:rPr lang="ru-RU" b="1" dirty="0" err="1"/>
              <a:t>йўллари</a:t>
            </a:r>
            <a:r>
              <a:rPr lang="ru-RU" b="1" dirty="0"/>
              <a:t> </a:t>
            </a:r>
            <a:r>
              <a:rPr lang="ru-RU" b="1" dirty="0" err="1"/>
              <a:t>яллиғланишида</a:t>
            </a:r>
            <a:r>
              <a:rPr lang="ru-RU" b="1" dirty="0"/>
              <a:t> (ларингит, трахеит, </a:t>
            </a:r>
            <a:r>
              <a:rPr lang="ru-RU" b="1" dirty="0" err="1"/>
              <a:t>ўткир</a:t>
            </a:r>
            <a:r>
              <a:rPr lang="ru-RU" b="1" dirty="0"/>
              <a:t> бронхит </a:t>
            </a:r>
            <a:r>
              <a:rPr lang="ru-RU" b="1" dirty="0" err="1"/>
              <a:t>бошланғич</a:t>
            </a:r>
            <a:r>
              <a:rPr lang="ru-RU" b="1" dirty="0"/>
              <a:t> </a:t>
            </a:r>
            <a:r>
              <a:rPr lang="ru-RU" b="1" dirty="0" err="1"/>
              <a:t>фазасида</a:t>
            </a:r>
            <a:r>
              <a:rPr lang="ru-RU" b="1" dirty="0"/>
              <a:t>, </a:t>
            </a:r>
            <a:r>
              <a:rPr lang="ru-RU" b="1" dirty="0" err="1"/>
              <a:t>бронхиал</a:t>
            </a:r>
            <a:r>
              <a:rPr lang="ru-RU" b="1" dirty="0"/>
              <a:t> астма,  бронхопневмония)</a:t>
            </a:r>
          </a:p>
          <a:p>
            <a:pPr marL="285750" indent="-285750" fontAlgn="auto">
              <a:spcBef>
                <a:spcPts val="200"/>
              </a:spcBef>
              <a:spcAft>
                <a:spcPts val="200"/>
              </a:spcAft>
              <a:buFont typeface="Wingdings" pitchFamily="2" charset="2"/>
              <a:buChar char="v"/>
              <a:defRPr/>
            </a:pPr>
            <a:r>
              <a:rPr lang="ru-RU" b="1" u="sng" dirty="0" err="1">
                <a:solidFill>
                  <a:srgbClr val="C00000"/>
                </a:solidFill>
              </a:rPr>
              <a:t>Кўп</a:t>
            </a:r>
            <a:r>
              <a:rPr lang="ru-RU" b="1" u="sng" dirty="0">
                <a:solidFill>
                  <a:srgbClr val="C00000"/>
                </a:solidFill>
              </a:rPr>
              <a:t> </a:t>
            </a:r>
            <a:r>
              <a:rPr lang="ru-RU" b="1" u="sng" dirty="0" err="1">
                <a:solidFill>
                  <a:srgbClr val="C00000"/>
                </a:solidFill>
              </a:rPr>
              <a:t>балғам</a:t>
            </a:r>
            <a:r>
              <a:rPr lang="ru-RU" b="1" u="sng" dirty="0">
                <a:solidFill>
                  <a:srgbClr val="C00000"/>
                </a:solidFill>
              </a:rPr>
              <a:t> </a:t>
            </a:r>
            <a:r>
              <a:rPr lang="ru-RU" b="1" u="sng" dirty="0" err="1">
                <a:solidFill>
                  <a:srgbClr val="C00000"/>
                </a:solidFill>
              </a:rPr>
              <a:t>ажралиши</a:t>
            </a:r>
            <a:r>
              <a:rPr lang="ru-RU" b="1" u="sng" dirty="0">
                <a:solidFill>
                  <a:srgbClr val="C00000"/>
                </a:solidFill>
              </a:rPr>
              <a:t> </a:t>
            </a:r>
            <a:r>
              <a:rPr lang="ru-RU" b="1" dirty="0"/>
              <a:t>( 0,5 - 2 </a:t>
            </a:r>
            <a:r>
              <a:rPr lang="ru-RU" b="1" dirty="0" err="1"/>
              <a:t>литргача</a:t>
            </a:r>
            <a:r>
              <a:rPr lang="ru-RU" b="1" dirty="0"/>
              <a:t>) бронх </a:t>
            </a:r>
            <a:r>
              <a:rPr lang="ru-RU" b="1" dirty="0" err="1"/>
              <a:t>ва</a:t>
            </a:r>
            <a:r>
              <a:rPr lang="ru-RU" b="1" dirty="0"/>
              <a:t> </a:t>
            </a:r>
            <a:r>
              <a:rPr lang="ru-RU" b="1" dirty="0" err="1"/>
              <a:t>ўпка</a:t>
            </a:r>
            <a:r>
              <a:rPr lang="ru-RU" b="1" dirty="0"/>
              <a:t> </a:t>
            </a:r>
            <a:r>
              <a:rPr lang="ru-RU" b="1" dirty="0" err="1"/>
              <a:t>тўқимаси</a:t>
            </a:r>
            <a:r>
              <a:rPr lang="ru-RU" b="1" dirty="0"/>
              <a:t> </a:t>
            </a:r>
            <a:r>
              <a:rPr lang="ru-RU" b="1" dirty="0" err="1"/>
              <a:t>бўшлиғидан</a:t>
            </a:r>
            <a:r>
              <a:rPr lang="ru-RU" b="1" dirty="0"/>
              <a:t> </a:t>
            </a:r>
            <a:r>
              <a:rPr lang="ru-RU" b="1" dirty="0" err="1"/>
              <a:t>ажралади</a:t>
            </a:r>
            <a:r>
              <a:rPr lang="ru-RU" b="1" dirty="0"/>
              <a:t> (</a:t>
            </a:r>
            <a:r>
              <a:rPr lang="ru-RU" b="1" dirty="0" err="1"/>
              <a:t>бронхоэктатик</a:t>
            </a:r>
            <a:r>
              <a:rPr lang="ru-RU" b="1" dirty="0"/>
              <a:t> </a:t>
            </a:r>
            <a:r>
              <a:rPr lang="ru-RU" b="1" dirty="0" err="1"/>
              <a:t>касаллик</a:t>
            </a:r>
            <a:r>
              <a:rPr lang="ru-RU" b="1" dirty="0"/>
              <a:t>, </a:t>
            </a:r>
            <a:r>
              <a:rPr lang="ru-RU" b="1" dirty="0" err="1"/>
              <a:t>ўпка</a:t>
            </a:r>
            <a:r>
              <a:rPr lang="ru-RU" b="1" dirty="0"/>
              <a:t> </a:t>
            </a:r>
            <a:r>
              <a:rPr lang="ru-RU" b="1" dirty="0" err="1"/>
              <a:t>эмпиемаси</a:t>
            </a:r>
            <a:r>
              <a:rPr lang="ru-RU" b="1" dirty="0"/>
              <a:t>, </a:t>
            </a:r>
            <a:r>
              <a:rPr lang="ru-RU" b="1" dirty="0" err="1"/>
              <a:t>ўпка</a:t>
            </a:r>
            <a:r>
              <a:rPr lang="ru-RU" b="1" dirty="0"/>
              <a:t> </a:t>
            </a:r>
            <a:r>
              <a:rPr lang="ru-RU" b="1" dirty="0" err="1"/>
              <a:t>абцесси</a:t>
            </a:r>
            <a:r>
              <a:rPr lang="ru-RU" b="1" dirty="0"/>
              <a:t> </a:t>
            </a:r>
            <a:r>
              <a:rPr lang="ru-RU" b="1" dirty="0" err="1"/>
              <a:t>бронхга</a:t>
            </a:r>
            <a:r>
              <a:rPr lang="ru-RU" b="1" dirty="0"/>
              <a:t> </a:t>
            </a:r>
            <a:r>
              <a:rPr lang="ru-RU" b="1" dirty="0" err="1"/>
              <a:t>ёрилганда</a:t>
            </a:r>
            <a:r>
              <a:rPr lang="ru-RU" b="1" dirty="0"/>
              <a:t>, </a:t>
            </a:r>
            <a:r>
              <a:rPr lang="ru-RU" b="1" dirty="0" err="1"/>
              <a:t>ўака</a:t>
            </a:r>
            <a:r>
              <a:rPr lang="ru-RU" b="1" dirty="0"/>
              <a:t> шиши)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303EBB-B321-C11A-BAD8-A3EA94226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6197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err="1"/>
              <a:t>Балғамдаги</a:t>
            </a:r>
            <a:r>
              <a:rPr lang="ru-RU" sz="3200" b="1" dirty="0"/>
              <a:t> </a:t>
            </a:r>
            <a:r>
              <a:rPr lang="ru-RU" sz="3200" b="1" dirty="0" err="1"/>
              <a:t>турли</a:t>
            </a:r>
            <a:r>
              <a:rPr lang="ru-RU" sz="3200" b="1" dirty="0"/>
              <a:t> хил </a:t>
            </a:r>
            <a:r>
              <a:rPr lang="ru-RU" sz="3200" b="1" dirty="0" err="1"/>
              <a:t>киритмалар</a:t>
            </a:r>
            <a:endParaRPr lang="ru-RU" sz="3200" b="1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87E2289-4D9E-0BC7-210E-06C5C0F08E16}"/>
              </a:ext>
            </a:extLst>
          </p:cNvPr>
          <p:cNvGraphicFramePr>
            <a:graphicFrameLocks noGrp="1"/>
          </p:cNvGraphicFramePr>
          <p:nvPr/>
        </p:nvGraphicFramePr>
        <p:xfrm>
          <a:off x="467544" y="908720"/>
          <a:ext cx="8208912" cy="5363464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3355">
                <a:tc>
                  <a:txBody>
                    <a:bodyPr/>
                    <a:lstStyle/>
                    <a:p>
                      <a:pPr algn="l">
                        <a:lnSpc>
                          <a:spcPct val="85000"/>
                        </a:lnSpc>
                      </a:pP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Куршман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спираллари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Оқимтир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тиник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эгилган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трубасимон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таначалар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булиб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шилликдан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ташкил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топади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ва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балғамдан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ажралиб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туради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. </a:t>
                      </a: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БА</a:t>
                      </a:r>
                    </a:p>
                  </a:txBody>
                  <a:tcPr marT="45614" marB="4561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35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Фибриноз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иплар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Дарахтсимон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шохланган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оқимтир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ёки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қизғиш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рангли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эластик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ҳосилалар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узунлиги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10-18 см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булиб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шиллик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ва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фибриндан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ҳосил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булади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. 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Бронхит;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крупоз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пневмония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35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Кох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таекчалари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Сариқ-яшил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рангли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қаттиқ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консистенцияли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детритлар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, эластик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толалар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ва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сил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таёқчаларидан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иборат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.  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Каверноз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сил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139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Дитрих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тиқинлари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Сариқ-кулранг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рангли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тўғнағич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 боши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катталигидаги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ўткир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ҳидли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детритлар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бўлиб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, бактерия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ва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ёғ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кислоталари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кристалларидан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ташкил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топади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. 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Бронхоэктатик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касаллик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ўпка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гангренаси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35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Дифтерия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пленкаси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Некрозга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учраган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тўқима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ва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фибриндан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ташкил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топган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кулранг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киритмалар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бўлиб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баъзан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қон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аралашган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tx1"/>
                          </a:solidFill>
                        </a:rPr>
                        <a:t>бўлади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. 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Дифтерия</a:t>
                      </a:r>
                    </a:p>
                  </a:txBody>
                  <a:tcPr marT="45614" marB="4561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335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Ўпка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тукимаси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некротик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булакчалари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турли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катталикдаги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қора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рангли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ҳосилалар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, эластик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толалар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ва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қора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пигмент, эритроцит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ва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лейкоцитлардан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таркиб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топган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. </a:t>
                      </a: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Ўпка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абцесси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, гангрена</a:t>
                      </a:r>
                    </a:p>
                  </a:txBody>
                  <a:tcPr marT="45614" marB="4561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6570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Эхинококк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пуфакчалари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Нўхатдан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то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ёнғоқ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катталиги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даги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оқимтир-кулранг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ёки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сариқ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рангли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хосила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Эхинокок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-коз</a:t>
                      </a:r>
                    </a:p>
                  </a:txBody>
                  <a:tcPr marT="45614" marB="45614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9981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Ёт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таначалар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Гилос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данаги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кунгабоқар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</a:rPr>
                        <a:t>донаси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14" marB="4561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Аспирация</a:t>
                      </a:r>
                    </a:p>
                  </a:txBody>
                  <a:tcPr marT="45614" marB="45614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A587ED-879D-B6BE-35B4-8A69EE86F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/>
              <a:t>МИКРОСКОПИК ТЕКШИРУВ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AB3C73-B719-586B-DF4D-70419A502B1B}"/>
              </a:ext>
            </a:extLst>
          </p:cNvPr>
          <p:cNvSpPr txBox="1"/>
          <p:nvPr/>
        </p:nvSpPr>
        <p:spPr>
          <a:xfrm>
            <a:off x="522288" y="992188"/>
            <a:ext cx="8153400" cy="39433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rgbClr val="C00000"/>
                </a:solidFill>
              </a:rPr>
              <a:t>Ҳужайравий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элементлар</a:t>
            </a:r>
            <a:r>
              <a:rPr lang="ru-RU" sz="2000" b="1" dirty="0">
                <a:solidFill>
                  <a:srgbClr val="C00000"/>
                </a:solidFill>
              </a:rPr>
              <a:t>:</a:t>
            </a:r>
          </a:p>
          <a:p>
            <a:pPr marL="285750" indent="-28575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 err="1"/>
              <a:t>Ясси</a:t>
            </a:r>
            <a:r>
              <a:rPr lang="ru-RU" b="1" dirty="0"/>
              <a:t> эпителий (</a:t>
            </a:r>
            <a:r>
              <a:rPr lang="ru-RU" b="1" dirty="0" err="1"/>
              <a:t>оғиз</a:t>
            </a:r>
            <a:r>
              <a:rPr lang="ru-RU" b="1" dirty="0"/>
              <a:t> </a:t>
            </a:r>
            <a:r>
              <a:rPr lang="ru-RU" b="1" dirty="0" err="1"/>
              <a:t>бўшлиғи</a:t>
            </a:r>
            <a:r>
              <a:rPr lang="ru-RU" b="1" dirty="0"/>
              <a:t>, бурун </a:t>
            </a:r>
            <a:r>
              <a:rPr lang="ru-RU" b="1" dirty="0" err="1"/>
              <a:t>ҳалқум</a:t>
            </a:r>
            <a:r>
              <a:rPr lang="ru-RU" b="1" dirty="0"/>
              <a:t>, </a:t>
            </a:r>
            <a:r>
              <a:rPr lang="ru-RU" b="1" dirty="0" err="1"/>
              <a:t>овоз</a:t>
            </a:r>
            <a:r>
              <a:rPr lang="ru-RU" b="1" dirty="0"/>
              <a:t> </a:t>
            </a:r>
            <a:r>
              <a:rPr lang="ru-RU" b="1" dirty="0" err="1"/>
              <a:t>пайлари</a:t>
            </a:r>
            <a:r>
              <a:rPr lang="ru-RU" b="1" dirty="0"/>
              <a:t>). </a:t>
            </a:r>
            <a:r>
              <a:rPr lang="ru-RU" b="1" dirty="0" err="1"/>
              <a:t>Якка</a:t>
            </a:r>
            <a:r>
              <a:rPr lang="ru-RU" b="1" dirty="0"/>
              <a:t> </a:t>
            </a:r>
            <a:r>
              <a:rPr lang="ru-RU" b="1" dirty="0" err="1"/>
              <a:t>жойлашган</a:t>
            </a:r>
            <a:r>
              <a:rPr lang="ru-RU" b="1" dirty="0"/>
              <a:t> </a:t>
            </a:r>
            <a:r>
              <a:rPr lang="ru-RU" b="1" dirty="0" err="1"/>
              <a:t>хужайралар</a:t>
            </a:r>
            <a:r>
              <a:rPr lang="ru-RU" b="1" dirty="0"/>
              <a:t>, </a:t>
            </a:r>
            <a:r>
              <a:rPr lang="ru-RU" b="1" dirty="0" err="1"/>
              <a:t>хамма</a:t>
            </a:r>
            <a:r>
              <a:rPr lang="ru-RU" b="1" dirty="0"/>
              <a:t> </a:t>
            </a:r>
            <a:r>
              <a:rPr lang="ru-RU" b="1" dirty="0" err="1"/>
              <a:t>вакт</a:t>
            </a:r>
            <a:r>
              <a:rPr lang="ru-RU" b="1" dirty="0"/>
              <a:t> </a:t>
            </a:r>
            <a:r>
              <a:rPr lang="ru-RU" b="1" dirty="0" err="1"/>
              <a:t>учрайди</a:t>
            </a:r>
            <a:r>
              <a:rPr lang="ru-RU" b="1" dirty="0"/>
              <a:t>, </a:t>
            </a:r>
            <a:r>
              <a:rPr lang="ru-RU" b="1" dirty="0" err="1"/>
              <a:t>сулак</a:t>
            </a:r>
            <a:r>
              <a:rPr lang="ru-RU" b="1" dirty="0"/>
              <a:t> </a:t>
            </a:r>
            <a:r>
              <a:rPr lang="ru-RU" b="1" dirty="0" err="1"/>
              <a:t>билан</a:t>
            </a:r>
            <a:r>
              <a:rPr lang="ru-RU" b="1" dirty="0"/>
              <a:t> </a:t>
            </a:r>
            <a:r>
              <a:rPr lang="ru-RU" b="1" dirty="0" err="1"/>
              <a:t>бирга</a:t>
            </a:r>
            <a:r>
              <a:rPr lang="ru-RU" b="1" dirty="0"/>
              <a:t> </a:t>
            </a:r>
            <a:r>
              <a:rPr lang="ru-RU" b="1" dirty="0" err="1"/>
              <a:t>ажралади</a:t>
            </a:r>
            <a:r>
              <a:rPr lang="ru-RU" b="1" dirty="0"/>
              <a:t>. </a:t>
            </a:r>
          </a:p>
          <a:p>
            <a:pPr marL="285750" indent="-28575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/>
              <a:t>Цилиндрик  эпителий (</a:t>
            </a:r>
            <a:r>
              <a:rPr lang="ru-RU" b="1" dirty="0" err="1"/>
              <a:t>трахеа</a:t>
            </a:r>
            <a:r>
              <a:rPr lang="ru-RU" b="1" dirty="0"/>
              <a:t> </a:t>
            </a:r>
            <a:r>
              <a:rPr lang="ru-RU" b="1" dirty="0" err="1"/>
              <a:t>ва</a:t>
            </a:r>
            <a:r>
              <a:rPr lang="ru-RU" b="1" dirty="0"/>
              <a:t> бронх </a:t>
            </a:r>
            <a:r>
              <a:rPr lang="ru-RU" b="1" dirty="0" err="1"/>
              <a:t>шиллиқ</a:t>
            </a:r>
            <a:r>
              <a:rPr lang="ru-RU" b="1" dirty="0"/>
              <a:t> </a:t>
            </a:r>
            <a:r>
              <a:rPr lang="ru-RU" b="1" dirty="0" err="1"/>
              <a:t>қаватидан</a:t>
            </a:r>
            <a:r>
              <a:rPr lang="ru-RU" b="1" dirty="0"/>
              <a:t> </a:t>
            </a:r>
            <a:r>
              <a:rPr lang="ru-RU" b="1" dirty="0" err="1"/>
              <a:t>ажралади</a:t>
            </a:r>
            <a:r>
              <a:rPr lang="ru-RU" b="1" dirty="0"/>
              <a:t>).  </a:t>
            </a:r>
            <a:r>
              <a:rPr lang="ru-RU" b="1" dirty="0" err="1"/>
              <a:t>Бронхиал</a:t>
            </a:r>
            <a:r>
              <a:rPr lang="ru-RU" b="1" dirty="0"/>
              <a:t> астма, </a:t>
            </a:r>
            <a:r>
              <a:rPr lang="ru-RU" b="1" dirty="0" err="1"/>
              <a:t>ўткар</a:t>
            </a:r>
            <a:r>
              <a:rPr lang="ru-RU" b="1" dirty="0"/>
              <a:t> бронхит </a:t>
            </a:r>
            <a:r>
              <a:rPr lang="ru-RU" b="1" dirty="0" err="1"/>
              <a:t>ва</a:t>
            </a:r>
            <a:r>
              <a:rPr lang="ru-RU" b="1" dirty="0"/>
              <a:t> </a:t>
            </a:r>
            <a:r>
              <a:rPr lang="ru-RU" b="1" dirty="0" err="1"/>
              <a:t>нафас</a:t>
            </a:r>
            <a:r>
              <a:rPr lang="ru-RU" b="1" dirty="0"/>
              <a:t> </a:t>
            </a:r>
            <a:r>
              <a:rPr lang="ru-RU" b="1" dirty="0" err="1"/>
              <a:t>йўллари</a:t>
            </a:r>
            <a:r>
              <a:rPr lang="ru-RU" b="1" dirty="0"/>
              <a:t> </a:t>
            </a:r>
            <a:r>
              <a:rPr lang="ru-RU" b="1" dirty="0" err="1"/>
              <a:t>катарал</a:t>
            </a:r>
            <a:r>
              <a:rPr lang="ru-RU" b="1" dirty="0"/>
              <a:t> </a:t>
            </a:r>
            <a:r>
              <a:rPr lang="ru-RU" b="1" dirty="0" err="1"/>
              <a:t>яллиғланишида</a:t>
            </a:r>
            <a:r>
              <a:rPr lang="ru-RU" b="1" dirty="0"/>
              <a:t> куп </a:t>
            </a:r>
            <a:r>
              <a:rPr lang="ru-RU" b="1" dirty="0" err="1"/>
              <a:t>миқдорда</a:t>
            </a:r>
            <a:r>
              <a:rPr lang="ru-RU" b="1" dirty="0"/>
              <a:t> </a:t>
            </a:r>
            <a:r>
              <a:rPr lang="ru-RU" b="1" dirty="0" err="1"/>
              <a:t>аниқлаади</a:t>
            </a:r>
            <a:r>
              <a:rPr lang="ru-RU" b="1" dirty="0"/>
              <a:t>. </a:t>
            </a:r>
          </a:p>
          <a:p>
            <a:pPr marL="285750" indent="-28575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 err="1"/>
              <a:t>Макрофаглар</a:t>
            </a:r>
            <a:r>
              <a:rPr lang="ru-RU" b="1" dirty="0"/>
              <a:t>  – бронх </a:t>
            </a:r>
            <a:r>
              <a:rPr lang="ru-RU" b="1" dirty="0" err="1"/>
              <a:t>ва</a:t>
            </a:r>
            <a:r>
              <a:rPr lang="ru-RU" b="1" dirty="0"/>
              <a:t> </a:t>
            </a:r>
            <a:r>
              <a:rPr lang="ru-RU" b="1" dirty="0" err="1"/>
              <a:t>ўпка</a:t>
            </a:r>
            <a:r>
              <a:rPr lang="ru-RU" b="1" dirty="0"/>
              <a:t> </a:t>
            </a:r>
            <a:r>
              <a:rPr lang="ru-RU" b="1" dirty="0" err="1"/>
              <a:t>тўқимаси</a:t>
            </a:r>
            <a:r>
              <a:rPr lang="ru-RU" b="1" dirty="0"/>
              <a:t> </a:t>
            </a:r>
            <a:r>
              <a:rPr lang="ru-RU" b="1" dirty="0" err="1"/>
              <a:t>яллиғланишида</a:t>
            </a:r>
            <a:endParaRPr lang="ru-RU" b="1" dirty="0"/>
          </a:p>
          <a:p>
            <a:pPr marL="285750" indent="-28575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 err="1"/>
              <a:t>Сидерофаглар</a:t>
            </a:r>
            <a:r>
              <a:rPr lang="ru-RU" b="1" dirty="0"/>
              <a:t>  –  </a:t>
            </a:r>
            <a:r>
              <a:rPr lang="ru-RU" b="1" dirty="0" err="1"/>
              <a:t>кичик</a:t>
            </a:r>
            <a:r>
              <a:rPr lang="ru-RU" b="1" dirty="0"/>
              <a:t> </a:t>
            </a:r>
            <a:r>
              <a:rPr lang="ru-RU" b="1" dirty="0" err="1"/>
              <a:t>қон</a:t>
            </a:r>
            <a:r>
              <a:rPr lang="ru-RU" b="1" dirty="0"/>
              <a:t> </a:t>
            </a:r>
            <a:r>
              <a:rPr lang="ru-RU" b="1" dirty="0" err="1"/>
              <a:t>айланиш</a:t>
            </a:r>
            <a:r>
              <a:rPr lang="ru-RU" b="1" dirty="0"/>
              <a:t> </a:t>
            </a:r>
            <a:r>
              <a:rPr lang="ru-RU" b="1" dirty="0" err="1"/>
              <a:t>доирасидаги</a:t>
            </a:r>
            <a:r>
              <a:rPr lang="ru-RU" b="1" dirty="0"/>
              <a:t> </a:t>
            </a:r>
            <a:r>
              <a:rPr lang="ru-RU" b="1" dirty="0" err="1"/>
              <a:t>димланишда</a:t>
            </a:r>
            <a:r>
              <a:rPr lang="ru-RU" b="1" dirty="0"/>
              <a:t>, </a:t>
            </a:r>
            <a:r>
              <a:rPr lang="ru-RU" b="1" dirty="0" err="1"/>
              <a:t>ўпка</a:t>
            </a:r>
            <a:r>
              <a:rPr lang="ru-RU" b="1" dirty="0"/>
              <a:t> </a:t>
            </a:r>
            <a:r>
              <a:rPr lang="ru-RU" b="1" dirty="0" err="1"/>
              <a:t>гемосидерозида</a:t>
            </a:r>
            <a:r>
              <a:rPr lang="ru-RU" b="1" dirty="0"/>
              <a:t> . </a:t>
            </a:r>
          </a:p>
          <a:p>
            <a:pPr marL="285750" indent="-28575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 err="1"/>
              <a:t>Ўсма</a:t>
            </a:r>
            <a:r>
              <a:rPr lang="ru-RU" b="1" dirty="0"/>
              <a:t> </a:t>
            </a:r>
            <a:r>
              <a:rPr lang="ru-RU" b="1" dirty="0" err="1"/>
              <a:t>хужайралари</a:t>
            </a:r>
            <a:r>
              <a:rPr lang="ru-RU" b="1" dirty="0"/>
              <a:t> (</a:t>
            </a:r>
            <a:r>
              <a:rPr lang="ru-RU" b="1" dirty="0" err="1"/>
              <a:t>ясси</a:t>
            </a:r>
            <a:r>
              <a:rPr lang="ru-RU" b="1" dirty="0"/>
              <a:t> </a:t>
            </a:r>
            <a:r>
              <a:rPr lang="ru-RU" b="1" dirty="0" err="1"/>
              <a:t>хужайрали</a:t>
            </a:r>
            <a:r>
              <a:rPr lang="ru-RU" b="1" dirty="0"/>
              <a:t> </a:t>
            </a:r>
            <a:r>
              <a:rPr lang="ru-RU" b="1" dirty="0" err="1"/>
              <a:t>ва</a:t>
            </a:r>
            <a:r>
              <a:rPr lang="ru-RU" b="1" dirty="0"/>
              <a:t> </a:t>
            </a:r>
            <a:r>
              <a:rPr lang="ru-RU" b="1" dirty="0" err="1"/>
              <a:t>безсимон</a:t>
            </a:r>
            <a:r>
              <a:rPr lang="ru-RU" b="1" dirty="0"/>
              <a:t> рак, </a:t>
            </a:r>
            <a:r>
              <a:rPr lang="ru-RU" b="1" dirty="0" err="1"/>
              <a:t>аденокарценома</a:t>
            </a:r>
            <a:r>
              <a:rPr lang="ru-RU" b="1" dirty="0"/>
              <a:t>).</a:t>
            </a:r>
          </a:p>
          <a:p>
            <a:pPr marL="285750" indent="-28575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 err="1"/>
              <a:t>Лейкоцитлар</a:t>
            </a:r>
            <a:r>
              <a:rPr lang="ru-RU" b="1" dirty="0"/>
              <a:t>: </a:t>
            </a:r>
            <a:r>
              <a:rPr lang="ru-RU" b="1" dirty="0" err="1"/>
              <a:t>балғамда</a:t>
            </a:r>
            <a:r>
              <a:rPr lang="ru-RU" b="1" dirty="0"/>
              <a:t> </a:t>
            </a:r>
            <a:r>
              <a:rPr lang="ru-RU" b="1" dirty="0" err="1"/>
              <a:t>камрок</a:t>
            </a:r>
            <a:r>
              <a:rPr lang="ru-RU" b="1" dirty="0"/>
              <a:t>, </a:t>
            </a:r>
            <a:r>
              <a:rPr lang="ru-RU" b="1" dirty="0" err="1"/>
              <a:t>йирингли</a:t>
            </a:r>
            <a:r>
              <a:rPr lang="ru-RU" b="1" dirty="0"/>
              <a:t> </a:t>
            </a:r>
            <a:r>
              <a:rPr lang="ru-RU" b="1" dirty="0" err="1"/>
              <a:t>ажралмада</a:t>
            </a:r>
            <a:r>
              <a:rPr lang="ru-RU" b="1" dirty="0"/>
              <a:t> </a:t>
            </a:r>
            <a:r>
              <a:rPr lang="ru-RU" b="1" dirty="0" err="1"/>
              <a:t>кўпроқ</a:t>
            </a:r>
            <a:r>
              <a:rPr lang="ru-RU" b="1" dirty="0"/>
              <a:t>, </a:t>
            </a:r>
            <a:r>
              <a:rPr lang="ru-RU" b="1" dirty="0" err="1"/>
              <a:t>баъзан</a:t>
            </a:r>
            <a:r>
              <a:rPr lang="ru-RU" b="1" dirty="0"/>
              <a:t> </a:t>
            </a:r>
            <a:r>
              <a:rPr lang="ru-RU" b="1" dirty="0" err="1"/>
              <a:t>эозинофиллар</a:t>
            </a:r>
            <a:r>
              <a:rPr lang="ru-RU" b="1" dirty="0"/>
              <a:t> </a:t>
            </a:r>
            <a:r>
              <a:rPr lang="ru-RU" b="1" dirty="0" err="1"/>
              <a:t>купаяди</a:t>
            </a:r>
            <a:r>
              <a:rPr lang="ru-RU" b="1" dirty="0"/>
              <a:t>. </a:t>
            </a:r>
          </a:p>
          <a:p>
            <a:pPr marL="285750" indent="-28575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 err="1"/>
              <a:t>Эритроцитлар</a:t>
            </a:r>
            <a:r>
              <a:rPr lang="ru-RU" b="1" dirty="0"/>
              <a:t> : </a:t>
            </a:r>
            <a:r>
              <a:rPr lang="ru-RU" b="1" dirty="0" err="1"/>
              <a:t>хар</a:t>
            </a:r>
            <a:r>
              <a:rPr lang="ru-RU" b="1" dirty="0"/>
              <a:t> </a:t>
            </a:r>
            <a:r>
              <a:rPr lang="ru-RU" b="1" dirty="0" err="1"/>
              <a:t>қандай</a:t>
            </a:r>
            <a:r>
              <a:rPr lang="ru-RU" b="1" dirty="0"/>
              <a:t> </a:t>
            </a:r>
            <a:r>
              <a:rPr lang="ru-RU" b="1" dirty="0" err="1"/>
              <a:t>балғамда</a:t>
            </a:r>
            <a:r>
              <a:rPr lang="ru-RU" b="1" dirty="0"/>
              <a:t> </a:t>
            </a:r>
            <a:r>
              <a:rPr lang="ru-RU" b="1" dirty="0" err="1"/>
              <a:t>кам</a:t>
            </a:r>
            <a:r>
              <a:rPr lang="ru-RU" b="1" dirty="0"/>
              <a:t> </a:t>
            </a:r>
            <a:r>
              <a:rPr lang="ru-RU" b="1" dirty="0" err="1"/>
              <a:t>миқдорда</a:t>
            </a:r>
            <a:r>
              <a:rPr lang="ru-RU" b="1" dirty="0"/>
              <a:t> </a:t>
            </a:r>
            <a:r>
              <a:rPr lang="ru-RU" b="1" dirty="0" err="1"/>
              <a:t>бўлади</a:t>
            </a:r>
            <a:r>
              <a:rPr lang="ru-RU" b="1" dirty="0"/>
              <a:t>, </a:t>
            </a:r>
            <a:r>
              <a:rPr lang="ru-RU" b="1" dirty="0" err="1"/>
              <a:t>ўпка</a:t>
            </a:r>
            <a:r>
              <a:rPr lang="ru-RU" b="1" dirty="0"/>
              <a:t> </a:t>
            </a:r>
            <a:r>
              <a:rPr lang="ru-RU" b="1" dirty="0" err="1"/>
              <a:t>инфаркти</a:t>
            </a:r>
            <a:r>
              <a:rPr lang="ru-RU" b="1" dirty="0"/>
              <a:t>, </a:t>
            </a:r>
            <a:r>
              <a:rPr lang="ru-RU" b="1" dirty="0" err="1"/>
              <a:t>қон</a:t>
            </a:r>
            <a:r>
              <a:rPr lang="ru-RU" b="1" dirty="0"/>
              <a:t> </a:t>
            </a:r>
            <a:r>
              <a:rPr lang="ru-RU" b="1" dirty="0" err="1"/>
              <a:t>кетишлари</a:t>
            </a:r>
            <a:r>
              <a:rPr lang="ru-RU" b="1" dirty="0"/>
              <a:t> </a:t>
            </a:r>
            <a:r>
              <a:rPr lang="ru-RU" b="1" dirty="0" err="1"/>
              <a:t>ва</a:t>
            </a:r>
            <a:r>
              <a:rPr lang="ru-RU" b="1" dirty="0"/>
              <a:t> </a:t>
            </a:r>
            <a:r>
              <a:rPr lang="ru-RU" b="1" dirty="0" err="1"/>
              <a:t>ўпк</a:t>
            </a:r>
            <a:r>
              <a:rPr lang="ru-RU" b="1" dirty="0"/>
              <a:t> </a:t>
            </a:r>
            <a:r>
              <a:rPr lang="ru-RU" b="1" dirty="0" err="1"/>
              <a:t>шишида</a:t>
            </a:r>
            <a:r>
              <a:rPr lang="ru-RU" b="1" dirty="0"/>
              <a:t> </a:t>
            </a:r>
            <a:r>
              <a:rPr lang="ru-RU" b="1" dirty="0" err="1"/>
              <a:t>кўп</a:t>
            </a:r>
            <a:r>
              <a:rPr lang="ru-RU" b="1" dirty="0"/>
              <a:t> </a:t>
            </a:r>
            <a:r>
              <a:rPr lang="ru-RU" b="1" dirty="0" err="1"/>
              <a:t>топилади</a:t>
            </a:r>
            <a:r>
              <a:rPr lang="ru-RU" b="1" dirty="0"/>
              <a:t>. </a:t>
            </a:r>
          </a:p>
        </p:txBody>
      </p:sp>
      <p:pic>
        <p:nvPicPr>
          <p:cNvPr id="9220" name="Picture 2">
            <a:extLst>
              <a:ext uri="{FF2B5EF4-FFF2-40B4-BE49-F238E27FC236}">
                <a16:creationId xmlns:a16="http://schemas.microsoft.com/office/drawing/2014/main" id="{1A673868-38E2-13E0-A2AB-EDE30CF2A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5184775"/>
            <a:ext cx="1595437" cy="1339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3">
            <a:extLst>
              <a:ext uri="{FF2B5EF4-FFF2-40B4-BE49-F238E27FC236}">
                <a16:creationId xmlns:a16="http://schemas.microsoft.com/office/drawing/2014/main" id="{0F66CC8F-89C0-0BF0-10EF-6CF3F7D47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5184775"/>
            <a:ext cx="1565275" cy="13414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4">
            <a:extLst>
              <a:ext uri="{FF2B5EF4-FFF2-40B4-BE49-F238E27FC236}">
                <a16:creationId xmlns:a16="http://schemas.microsoft.com/office/drawing/2014/main" id="{5BA80F47-EC2F-E2CF-EB8D-558120223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5184775"/>
            <a:ext cx="1727200" cy="13414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5">
            <a:extLst>
              <a:ext uri="{FF2B5EF4-FFF2-40B4-BE49-F238E27FC236}">
                <a16:creationId xmlns:a16="http://schemas.microsoft.com/office/drawing/2014/main" id="{1A90EECC-1A8B-DF1A-A838-DE0AE483A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5184775"/>
            <a:ext cx="1700213" cy="13414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6">
            <a:extLst>
              <a:ext uri="{FF2B5EF4-FFF2-40B4-BE49-F238E27FC236}">
                <a16:creationId xmlns:a16="http://schemas.microsoft.com/office/drawing/2014/main" id="{966F3692-CCB0-C81A-107F-24AC80AB3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813" y="5184775"/>
            <a:ext cx="1539875" cy="1339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AE44E-2634-EA29-9A07-75E7C035C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/>
              <a:t>МИКРОСКОПИК ТЕКШИРУВ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B37E3E-E4A1-79DC-9EA3-F9B48EE0369A}"/>
              </a:ext>
            </a:extLst>
          </p:cNvPr>
          <p:cNvSpPr/>
          <p:nvPr/>
        </p:nvSpPr>
        <p:spPr>
          <a:xfrm>
            <a:off x="407988" y="1052513"/>
            <a:ext cx="8351837" cy="36210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u="sng" dirty="0">
                <a:solidFill>
                  <a:srgbClr val="C00000"/>
                </a:solidFill>
              </a:rPr>
              <a:t>Эластик </a:t>
            </a:r>
            <a:r>
              <a:rPr lang="ru-RU" sz="2000" b="1" u="sng" dirty="0" err="1">
                <a:solidFill>
                  <a:srgbClr val="C00000"/>
                </a:solidFill>
              </a:rPr>
              <a:t>толалар</a:t>
            </a:r>
            <a:r>
              <a:rPr lang="ru-RU" sz="2000" b="1" u="sng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– </a:t>
            </a:r>
            <a:r>
              <a:rPr lang="ru-RU" sz="2000" b="1" dirty="0" err="1"/>
              <a:t>ўпка</a:t>
            </a:r>
            <a:r>
              <a:rPr lang="ru-RU" sz="2000" b="1" dirty="0"/>
              <a:t> </a:t>
            </a:r>
            <a:r>
              <a:rPr lang="ru-RU" sz="2000" b="1" dirty="0" err="1"/>
              <a:t>туқимаси</a:t>
            </a:r>
            <a:r>
              <a:rPr lang="ru-RU" sz="2000" b="1" dirty="0"/>
              <a:t> </a:t>
            </a:r>
            <a:r>
              <a:rPr lang="ru-RU" sz="2000" b="1" dirty="0" err="1"/>
              <a:t>парчаланишидан</a:t>
            </a:r>
            <a:r>
              <a:rPr lang="ru-RU" sz="2000" b="1" dirty="0"/>
              <a:t> </a:t>
            </a:r>
            <a:r>
              <a:rPr lang="ru-RU" sz="2000" b="1" dirty="0" err="1"/>
              <a:t>дарак</a:t>
            </a:r>
            <a:r>
              <a:rPr lang="ru-RU" sz="2000" b="1" dirty="0"/>
              <a:t> </a:t>
            </a:r>
            <a:r>
              <a:rPr lang="ru-RU" sz="2000" b="1" dirty="0" err="1"/>
              <a:t>беради</a:t>
            </a:r>
            <a:r>
              <a:rPr lang="ru-RU" sz="2000" b="1" dirty="0"/>
              <a:t> (туберкулез; </a:t>
            </a:r>
            <a:r>
              <a:rPr lang="ru-RU" sz="2000" b="1" dirty="0" err="1"/>
              <a:t>ўпка</a:t>
            </a:r>
            <a:r>
              <a:rPr lang="ru-RU" sz="2000" b="1" dirty="0"/>
              <a:t>  </a:t>
            </a:r>
            <a:r>
              <a:rPr lang="ru-RU" sz="2000" b="1" dirty="0" err="1"/>
              <a:t>абсцесси</a:t>
            </a:r>
            <a:r>
              <a:rPr lang="ru-RU" sz="2000" b="1" dirty="0"/>
              <a:t> </a:t>
            </a:r>
            <a:r>
              <a:rPr lang="ru-RU" sz="2000" b="1" dirty="0" err="1"/>
              <a:t>ва</a:t>
            </a:r>
            <a:r>
              <a:rPr lang="ru-RU" sz="2000" b="1" dirty="0"/>
              <a:t>  </a:t>
            </a:r>
            <a:r>
              <a:rPr lang="ru-RU" sz="2000" b="1" dirty="0" err="1"/>
              <a:t>ўсмалари</a:t>
            </a:r>
            <a:r>
              <a:rPr lang="ru-RU" sz="2000" b="1" dirty="0"/>
              <a:t>).</a:t>
            </a:r>
          </a:p>
          <a:p>
            <a:pPr marL="342900" indent="-34290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u="sng" dirty="0" err="1">
                <a:solidFill>
                  <a:srgbClr val="C00000"/>
                </a:solidFill>
              </a:rPr>
              <a:t>Фибриноз</a:t>
            </a:r>
            <a:r>
              <a:rPr lang="ru-RU" sz="2000" b="1" u="sng" dirty="0">
                <a:solidFill>
                  <a:srgbClr val="C00000"/>
                </a:solidFill>
              </a:rPr>
              <a:t> </a:t>
            </a:r>
            <a:r>
              <a:rPr lang="ru-RU" sz="2000" b="1" u="sng" dirty="0" err="1">
                <a:solidFill>
                  <a:srgbClr val="C00000"/>
                </a:solidFill>
              </a:rPr>
              <a:t>толалар</a:t>
            </a:r>
            <a:r>
              <a:rPr lang="ru-RU" sz="2000" b="1" u="sng" dirty="0">
                <a:solidFill>
                  <a:srgbClr val="C00000"/>
                </a:solidFill>
              </a:rPr>
              <a:t>  </a:t>
            </a:r>
            <a:r>
              <a:rPr lang="ru-RU" sz="2000" b="1" dirty="0"/>
              <a:t> </a:t>
            </a:r>
            <a:r>
              <a:rPr lang="ru-RU" sz="2000" b="1" dirty="0" err="1"/>
              <a:t>фибриноз</a:t>
            </a:r>
            <a:r>
              <a:rPr lang="ru-RU" sz="2000" b="1" dirty="0"/>
              <a:t> бронхит; туберкулез, актиномикоз, </a:t>
            </a:r>
            <a:r>
              <a:rPr lang="ru-RU" sz="2000" b="1" dirty="0" err="1"/>
              <a:t>крупоз</a:t>
            </a:r>
            <a:r>
              <a:rPr lang="ru-RU" sz="2000" b="1" dirty="0"/>
              <a:t> пневмония</a:t>
            </a:r>
          </a:p>
          <a:p>
            <a:pPr marL="342900" indent="-34290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u="sng" dirty="0">
                <a:solidFill>
                  <a:srgbClr val="C00000"/>
                </a:solidFill>
              </a:rPr>
              <a:t> </a:t>
            </a:r>
            <a:r>
              <a:rPr lang="ru-RU" sz="2000" b="1" u="sng" dirty="0" err="1">
                <a:solidFill>
                  <a:srgbClr val="C00000"/>
                </a:solidFill>
              </a:rPr>
              <a:t>Куршман</a:t>
            </a:r>
            <a:r>
              <a:rPr lang="ru-RU" sz="2000" b="1" u="sng" dirty="0">
                <a:solidFill>
                  <a:srgbClr val="C00000"/>
                </a:solidFill>
              </a:rPr>
              <a:t> спирали  </a:t>
            </a:r>
            <a:r>
              <a:rPr lang="ru-RU" sz="2000" b="1" dirty="0"/>
              <a:t>– </a:t>
            </a:r>
            <a:r>
              <a:rPr lang="ru-RU" sz="2000" b="1" dirty="0" err="1"/>
              <a:t>қаттиқ</a:t>
            </a:r>
            <a:r>
              <a:rPr lang="ru-RU" sz="2000" b="1" dirty="0"/>
              <a:t> </a:t>
            </a:r>
            <a:r>
              <a:rPr lang="ru-RU" sz="2000" b="1" dirty="0" err="1"/>
              <a:t>ўралган</a:t>
            </a:r>
            <a:r>
              <a:rPr lang="ru-RU" sz="2000" b="1" dirty="0"/>
              <a:t> </a:t>
            </a:r>
            <a:r>
              <a:rPr lang="ru-RU" sz="2000" b="1" dirty="0" err="1"/>
              <a:t>шиллиқдан</a:t>
            </a:r>
            <a:r>
              <a:rPr lang="ru-RU" sz="2000" b="1" dirty="0"/>
              <a:t> </a:t>
            </a:r>
            <a:r>
              <a:rPr lang="ru-RU" sz="2000" b="1" dirty="0" err="1"/>
              <a:t>таркиб</a:t>
            </a:r>
            <a:r>
              <a:rPr lang="ru-RU" sz="2000" b="1" dirty="0"/>
              <a:t> </a:t>
            </a:r>
            <a:r>
              <a:rPr lang="ru-RU" sz="2000" b="1" dirty="0" err="1"/>
              <a:t>топган</a:t>
            </a:r>
            <a:r>
              <a:rPr lang="ru-RU" sz="2000" b="1" dirty="0"/>
              <a:t> </a:t>
            </a:r>
            <a:r>
              <a:rPr lang="ru-RU" sz="2000" b="1" dirty="0" err="1"/>
              <a:t>спираллар</a:t>
            </a:r>
            <a:r>
              <a:rPr lang="ru-RU" sz="2000" b="1" dirty="0"/>
              <a:t> (</a:t>
            </a:r>
            <a:r>
              <a:rPr lang="ru-RU" sz="2000" b="1" dirty="0" err="1"/>
              <a:t>бронхиал</a:t>
            </a:r>
            <a:r>
              <a:rPr lang="ru-RU" sz="2000" b="1" dirty="0"/>
              <a:t> астма).</a:t>
            </a:r>
          </a:p>
          <a:p>
            <a:pPr marL="342900" indent="-34290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u="sng" dirty="0">
                <a:solidFill>
                  <a:srgbClr val="C00000"/>
                </a:solidFill>
              </a:rPr>
              <a:t> Шарко-Лейден </a:t>
            </a:r>
            <a:r>
              <a:rPr lang="ru-RU" sz="2000" b="1" u="sng" dirty="0" err="1">
                <a:solidFill>
                  <a:srgbClr val="C00000"/>
                </a:solidFill>
              </a:rPr>
              <a:t>кристаллари</a:t>
            </a:r>
            <a:r>
              <a:rPr lang="ru-RU" sz="2000" b="1" u="sng" dirty="0">
                <a:solidFill>
                  <a:srgbClr val="C00000"/>
                </a:solidFill>
              </a:rPr>
              <a:t> </a:t>
            </a:r>
            <a:r>
              <a:rPr lang="ru-RU" sz="2000" b="1" dirty="0" err="1"/>
              <a:t>эозинофиллар</a:t>
            </a:r>
            <a:r>
              <a:rPr lang="ru-RU" sz="2000" b="1" dirty="0"/>
              <a:t> </a:t>
            </a:r>
            <a:r>
              <a:rPr lang="ru-RU" sz="2000" b="1" dirty="0" err="1"/>
              <a:t>парчаланиши</a:t>
            </a:r>
            <a:r>
              <a:rPr lang="ru-RU" sz="2000" b="1" dirty="0"/>
              <a:t> </a:t>
            </a:r>
            <a:r>
              <a:rPr lang="ru-RU" sz="2000" b="1" dirty="0" err="1"/>
              <a:t>ва</a:t>
            </a:r>
            <a:r>
              <a:rPr lang="ru-RU" sz="2000" b="1" dirty="0"/>
              <a:t> </a:t>
            </a:r>
            <a:r>
              <a:rPr lang="ru-RU" sz="2000" b="1" dirty="0" err="1"/>
              <a:t>оқсиллар</a:t>
            </a:r>
            <a:r>
              <a:rPr lang="ru-RU" sz="2000" b="1" dirty="0"/>
              <a:t> </a:t>
            </a:r>
            <a:r>
              <a:rPr lang="ru-RU" sz="2000" b="1" dirty="0" err="1"/>
              <a:t>кристализациясидан</a:t>
            </a:r>
            <a:r>
              <a:rPr lang="ru-RU" sz="2000" b="1" dirty="0"/>
              <a:t> </a:t>
            </a:r>
            <a:r>
              <a:rPr lang="ru-RU" sz="2000" b="1" dirty="0" err="1"/>
              <a:t>шаклланади</a:t>
            </a:r>
            <a:r>
              <a:rPr lang="ru-RU" sz="2000" b="1" dirty="0"/>
              <a:t>. (БА, </a:t>
            </a:r>
            <a:r>
              <a:rPr lang="ru-RU" sz="2000" b="1" dirty="0" err="1"/>
              <a:t>ўпканинг</a:t>
            </a:r>
            <a:r>
              <a:rPr lang="ru-RU" sz="2000" b="1" dirty="0"/>
              <a:t> </a:t>
            </a:r>
            <a:r>
              <a:rPr lang="ru-RU" sz="2000" b="1" dirty="0" err="1"/>
              <a:t>йирингли</a:t>
            </a:r>
            <a:r>
              <a:rPr lang="ru-RU" sz="2000" b="1" dirty="0"/>
              <a:t> </a:t>
            </a:r>
            <a:r>
              <a:rPr lang="ru-RU" sz="2000" b="1" dirty="0" err="1"/>
              <a:t>яллиғланиши</a:t>
            </a:r>
            <a:r>
              <a:rPr lang="ru-RU" sz="2000" b="1" dirty="0"/>
              <a:t>).</a:t>
            </a:r>
          </a:p>
          <a:p>
            <a:pPr marL="342900" indent="-342900" fontAlgn="auto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u="sng" dirty="0">
                <a:solidFill>
                  <a:srgbClr val="C00000"/>
                </a:solidFill>
              </a:rPr>
              <a:t>Холестерина </a:t>
            </a:r>
            <a:r>
              <a:rPr lang="ru-RU" sz="2000" b="1" u="sng" dirty="0" err="1">
                <a:solidFill>
                  <a:srgbClr val="C00000"/>
                </a:solidFill>
              </a:rPr>
              <a:t>кристаллари</a:t>
            </a:r>
            <a:r>
              <a:rPr lang="ru-RU" sz="2000" b="1" u="sng" dirty="0">
                <a:solidFill>
                  <a:srgbClr val="C00000"/>
                </a:solidFill>
              </a:rPr>
              <a:t>, </a:t>
            </a:r>
            <a:r>
              <a:rPr lang="ru-RU" sz="2000" b="1" u="sng" dirty="0" err="1">
                <a:solidFill>
                  <a:srgbClr val="C00000"/>
                </a:solidFill>
              </a:rPr>
              <a:t>ёғ</a:t>
            </a:r>
            <a:r>
              <a:rPr lang="ru-RU" sz="2000" b="1" u="sng" dirty="0">
                <a:solidFill>
                  <a:srgbClr val="C00000"/>
                </a:solidFill>
              </a:rPr>
              <a:t>  </a:t>
            </a:r>
            <a:r>
              <a:rPr lang="ru-RU" sz="2000" b="1" u="sng" dirty="0" err="1">
                <a:solidFill>
                  <a:srgbClr val="C00000"/>
                </a:solidFill>
              </a:rPr>
              <a:t>кислоталари</a:t>
            </a:r>
            <a:r>
              <a:rPr lang="ru-RU" sz="2000" b="1" u="sng" dirty="0">
                <a:solidFill>
                  <a:srgbClr val="C00000"/>
                </a:solidFill>
              </a:rPr>
              <a:t> - </a:t>
            </a:r>
            <a:r>
              <a:rPr lang="ru-RU" sz="2000" b="1" u="sng" dirty="0" err="1">
                <a:solidFill>
                  <a:schemeClr val="tx1"/>
                </a:solidFill>
              </a:rPr>
              <a:t>бўшлиқларда</a:t>
            </a:r>
            <a:r>
              <a:rPr lang="ru-RU" sz="2000" b="1" u="sng" dirty="0">
                <a:solidFill>
                  <a:schemeClr val="tx1"/>
                </a:solidFill>
              </a:rPr>
              <a:t> </a:t>
            </a:r>
            <a:r>
              <a:rPr lang="ru-RU" sz="2000" b="1" u="sng" dirty="0" err="1">
                <a:solidFill>
                  <a:schemeClr val="tx1"/>
                </a:solidFill>
              </a:rPr>
              <a:t>балғам</a:t>
            </a:r>
            <a:r>
              <a:rPr lang="ru-RU" sz="2000" b="1" u="sng" dirty="0">
                <a:solidFill>
                  <a:schemeClr val="tx1"/>
                </a:solidFill>
              </a:rPr>
              <a:t> </a:t>
            </a:r>
            <a:r>
              <a:rPr lang="ru-RU" sz="2000" b="1" u="sng" dirty="0" err="1">
                <a:solidFill>
                  <a:schemeClr val="tx1"/>
                </a:solidFill>
              </a:rPr>
              <a:t>димланиши</a:t>
            </a:r>
            <a:r>
              <a:rPr lang="ru-RU" sz="2000" b="1" u="sng" dirty="0">
                <a:solidFill>
                  <a:schemeClr val="tx1"/>
                </a:solidFill>
              </a:rPr>
              <a:t> </a:t>
            </a:r>
            <a:r>
              <a:rPr lang="ru-RU" sz="2000" b="1" u="sng" dirty="0" err="1">
                <a:solidFill>
                  <a:schemeClr val="tx1"/>
                </a:solidFill>
              </a:rPr>
              <a:t>ҳисобидан</a:t>
            </a:r>
            <a:r>
              <a:rPr lang="ru-RU" sz="2000" b="1" u="sng" dirty="0">
                <a:solidFill>
                  <a:schemeClr val="tx1"/>
                </a:solidFill>
              </a:rPr>
              <a:t> </a:t>
            </a:r>
            <a:r>
              <a:rPr lang="ru-RU" sz="2000" b="1" u="sng" dirty="0" err="1">
                <a:solidFill>
                  <a:schemeClr val="tx1"/>
                </a:solidFill>
              </a:rPr>
              <a:t>пайдо</a:t>
            </a:r>
            <a:r>
              <a:rPr lang="ru-RU" sz="2000" b="1" u="sng" dirty="0">
                <a:solidFill>
                  <a:schemeClr val="tx1"/>
                </a:solidFill>
              </a:rPr>
              <a:t> </a:t>
            </a:r>
            <a:r>
              <a:rPr lang="ru-RU" sz="2000" b="1" u="sng" dirty="0" err="1">
                <a:solidFill>
                  <a:schemeClr val="tx1"/>
                </a:solidFill>
              </a:rPr>
              <a:t>бўлади</a:t>
            </a:r>
            <a:r>
              <a:rPr lang="ru-RU" sz="2000" b="1" u="sng" dirty="0">
                <a:solidFill>
                  <a:schemeClr val="tx1"/>
                </a:solidFill>
              </a:rPr>
              <a:t>.</a:t>
            </a:r>
            <a:r>
              <a:rPr lang="ru-RU" sz="2000" b="1" u="sng" dirty="0">
                <a:solidFill>
                  <a:srgbClr val="C00000"/>
                </a:solidFill>
              </a:rPr>
              <a:t> </a:t>
            </a:r>
            <a:r>
              <a:rPr lang="ru-RU" sz="2000" b="1" dirty="0" err="1"/>
              <a:t>Абцесс</a:t>
            </a:r>
            <a:r>
              <a:rPr lang="ru-RU" sz="2000" b="1" dirty="0"/>
              <a:t> </a:t>
            </a:r>
            <a:r>
              <a:rPr lang="ru-RU" sz="2000" b="1" dirty="0" err="1"/>
              <a:t>ва</a:t>
            </a:r>
            <a:r>
              <a:rPr lang="ru-RU" sz="2000" b="1" dirty="0"/>
              <a:t> </a:t>
            </a:r>
            <a:r>
              <a:rPr lang="ru-RU" sz="2000" b="1" dirty="0" err="1"/>
              <a:t>бронхоэктатик</a:t>
            </a:r>
            <a:r>
              <a:rPr lang="ru-RU" sz="2000" b="1" dirty="0"/>
              <a:t> </a:t>
            </a:r>
            <a:r>
              <a:rPr lang="ru-RU" sz="2000" b="1" dirty="0" err="1"/>
              <a:t>касалликлар</a:t>
            </a:r>
            <a:r>
              <a:rPr lang="ru-RU" sz="2000" b="1" dirty="0"/>
              <a:t> </a:t>
            </a:r>
          </a:p>
        </p:txBody>
      </p:sp>
      <p:pic>
        <p:nvPicPr>
          <p:cNvPr id="10244" name="Picture 2">
            <a:extLst>
              <a:ext uri="{FF2B5EF4-FFF2-40B4-BE49-F238E27FC236}">
                <a16:creationId xmlns:a16="http://schemas.microsoft.com/office/drawing/2014/main" id="{63696B3B-DCE8-2245-9401-626C1ABF2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4475163"/>
            <a:ext cx="2538413" cy="20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3">
            <a:extLst>
              <a:ext uri="{FF2B5EF4-FFF2-40B4-BE49-F238E27FC236}">
                <a16:creationId xmlns:a16="http://schemas.microsoft.com/office/drawing/2014/main" id="{39D38310-3891-D8CD-D949-180B8025E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4449763"/>
            <a:ext cx="2651125" cy="208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4">
            <a:extLst>
              <a:ext uri="{FF2B5EF4-FFF2-40B4-BE49-F238E27FC236}">
                <a16:creationId xmlns:a16="http://schemas.microsoft.com/office/drawing/2014/main" id="{C40A9FC7-C015-6C83-4376-004DA2AE0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500563"/>
            <a:ext cx="2603500" cy="200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2873</TotalTime>
  <Words>781</Words>
  <Application>Microsoft Office PowerPoint</Application>
  <PresentationFormat>Ekran (4:3)</PresentationFormat>
  <Paragraphs>114</Paragraphs>
  <Slides>10</Slides>
  <Notes>1</Notes>
  <HiddenSlides>0</HiddenSlides>
  <MMClips>0</MMClips>
  <ScaleCrop>false</ScaleCrop>
  <HeadingPairs>
    <vt:vector size="4" baseType="variant">
      <vt:variant>
        <vt:lpstr>Mavzu</vt:lpstr>
      </vt:variant>
      <vt:variant>
        <vt:i4>1</vt:i4>
      </vt:variant>
      <vt:variant>
        <vt:lpstr>Slayd sarlavhalari</vt:lpstr>
      </vt:variant>
      <vt:variant>
        <vt:i4>10</vt:i4>
      </vt:variant>
    </vt:vector>
  </HeadingPairs>
  <TitlesOfParts>
    <vt:vector size="11" baseType="lpstr">
      <vt:lpstr>Тема Office</vt:lpstr>
      <vt:lpstr> БАЛҒАМ ТАҲЛИЛИ</vt:lpstr>
      <vt:lpstr>Балғам таҳлили</vt:lpstr>
      <vt:lpstr>Балғам таҳлили</vt:lpstr>
      <vt:lpstr>Балғамни визуал кўриги</vt:lpstr>
      <vt:lpstr>Балҳам характерига кура қиёсий ташхисоти</vt:lpstr>
      <vt:lpstr>Балғам миқдори ва қаватлари диагностик аҳамияти</vt:lpstr>
      <vt:lpstr>Балғамдаги турли хил киритмалар</vt:lpstr>
      <vt:lpstr>МИКРОСКОПИК ТЕКШИРУВ </vt:lpstr>
      <vt:lpstr>МИКРОСКОПИК ТЕКШИРУВ </vt:lpstr>
      <vt:lpstr>БАЛҒАМНИ БАКТЕРИОЛОГИК ТЕКШИРИШ 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СИН­ДРОМ СКО­П­ЛЕ­НИЯ ЖИД­КО­СТИ В ПЛЕВ­РАЛЬ­НОЙ ПО­ЛОС­ТИ (ГИД­РО­ТО­РАКС, ПЛЕВРИТ); СИН­ДРОМ СКО­П­ЛЕ­НИЯ ВОЗ­ДУ­ХА В ПЛЕВ­РАЛЬ­НОЙ ПО­ЛОС­ТИ (ПНЕВ­МО­ТО­РАКС). СИНДРОМ УТОЛЩЕНИЯ ПЛЕВРЫ (ШВАРТЫ) И ЗАРАЩЕНИЯ ПЛЕВРАЛЬНОЙ ПОЛОСТИ (ФИБРОТОРАКС). СИНДРОМ АТЕЛЕКТАЗА. ОБЩИЙ АНАЛИЗ МОКРОТЫ И АНАЛИЗ ПЛЕВРАЛЬНОГО ПЛЕВРАЛЬНОГО ВЫПОТА</dc:title>
  <dc:creator>Лайза</dc:creator>
  <cp:lastModifiedBy>Mirzayev Fayzullo</cp:lastModifiedBy>
  <cp:revision>90</cp:revision>
  <dcterms:created xsi:type="dcterms:W3CDTF">2015-03-07T06:09:48Z</dcterms:created>
  <dcterms:modified xsi:type="dcterms:W3CDTF">2026-03-12T20:11:44Z</dcterms:modified>
</cp:coreProperties>
</file>