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53B4-FA63-42AE-9EAC-1919629F81FB}" type="datetimeFigureOut">
              <a:rPr lang="en-GB" smtClean="0"/>
              <a:t>29/10/2023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B4D34F5-3000-4899-8753-325B42AA574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645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53B4-FA63-42AE-9EAC-1919629F81FB}" type="datetimeFigureOut">
              <a:rPr lang="en-GB" smtClean="0"/>
              <a:t>29/10/2023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34F5-3000-4899-8753-325B42AA5748}" type="slidenum">
              <a:rPr lang="en-GB" smtClean="0"/>
              <a:t>‹#›</a:t>
            </a:fld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6272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53B4-FA63-42AE-9EAC-1919629F81FB}" type="datetimeFigureOut">
              <a:rPr lang="en-GB" smtClean="0"/>
              <a:t>29/10/2023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34F5-3000-4899-8753-325B42AA574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177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53B4-FA63-42AE-9EAC-1919629F81FB}" type="datetimeFigureOut">
              <a:rPr lang="en-GB" smtClean="0"/>
              <a:t>29/10/2023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34F5-3000-4899-8753-325B42AA5748}" type="slidenum">
              <a:rPr lang="en-GB" smtClean="0"/>
              <a:t>‹#›</a:t>
            </a:fld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064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53B4-FA63-42AE-9EAC-1919629F81FB}" type="datetimeFigureOut">
              <a:rPr lang="en-GB" smtClean="0"/>
              <a:t>29/10/2023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34F5-3000-4899-8753-325B42AA574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4445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53B4-FA63-42AE-9EAC-1919629F81FB}" type="datetimeFigureOut">
              <a:rPr lang="en-GB" smtClean="0"/>
              <a:t>29/10/2023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34F5-3000-4899-8753-325B42AA5748}" type="slidenum">
              <a:rPr lang="en-GB" smtClean="0"/>
              <a:t>‹#›</a:t>
            </a:fld>
            <a:endParaRPr lang="en-GB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043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53B4-FA63-42AE-9EAC-1919629F81FB}" type="datetimeFigureOut">
              <a:rPr lang="en-GB" smtClean="0"/>
              <a:t>29/10/2023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34F5-3000-4899-8753-325B42AA5748}" type="slidenum">
              <a:rPr lang="en-GB" smtClean="0"/>
              <a:t>‹#›</a:t>
            </a:fld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198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53B4-FA63-42AE-9EAC-1919629F81FB}" type="datetimeFigureOut">
              <a:rPr lang="en-GB" smtClean="0"/>
              <a:t>29/10/2023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34F5-3000-4899-8753-325B42AA5748}" type="slidenum">
              <a:rPr lang="en-GB" smtClean="0"/>
              <a:t>‹#›</a:t>
            </a:fld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707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53B4-FA63-42AE-9EAC-1919629F81FB}" type="datetimeFigureOut">
              <a:rPr lang="en-GB" smtClean="0"/>
              <a:t>29/10/2023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34F5-3000-4899-8753-325B42AA57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247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B53B4-FA63-42AE-9EAC-1919629F81FB}" type="datetimeFigureOut">
              <a:rPr lang="en-GB" smtClean="0"/>
              <a:t>29/10/2023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34F5-3000-4899-8753-325B42AA5748}" type="slidenum">
              <a:rPr lang="en-GB" smtClean="0"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194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CDB53B4-FA63-42AE-9EAC-1919629F81FB}" type="datetimeFigureOut">
              <a:rPr lang="en-GB" smtClean="0"/>
              <a:t>29/10/2023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34F5-3000-4899-8753-325B42AA5748}" type="slidenum">
              <a:rPr lang="en-GB" smtClean="0"/>
              <a:t>‹#›</a:t>
            </a:fld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744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B53B4-FA63-42AE-9EAC-1919629F81FB}" type="datetimeFigureOut">
              <a:rPr lang="en-GB" smtClean="0"/>
              <a:t>29/10/2023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B4D34F5-3000-4899-8753-325B42AA5748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9519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E02C6D-EDC3-4E61-BCFB-3C9570E9B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8787"/>
            <a:ext cx="9144000" cy="2387600"/>
          </a:xfrm>
        </p:spPr>
        <p:txBody>
          <a:bodyPr>
            <a:noAutofit/>
          </a:bodyPr>
          <a:lstStyle/>
          <a:p>
            <a:r>
              <a:rPr lang="en-US" sz="4000" dirty="0"/>
              <a:t>9-mavzu: </a:t>
            </a:r>
            <a:r>
              <a:rPr lang="en-US" sz="4000" dirty="0" err="1"/>
              <a:t>Individ</a:t>
            </a:r>
            <a:r>
              <a:rPr lang="en-US" sz="4000" dirty="0"/>
              <a:t>, </a:t>
            </a:r>
            <a:r>
              <a:rPr lang="en-US" sz="4000" dirty="0" err="1"/>
              <a:t>shaxs</a:t>
            </a:r>
            <a:r>
              <a:rPr lang="en-US" sz="4000" dirty="0"/>
              <a:t>, </a:t>
            </a:r>
            <a:r>
              <a:rPr lang="en-US" sz="4000" dirty="0" err="1"/>
              <a:t>individuallik</a:t>
            </a:r>
            <a:r>
              <a:rPr lang="en-US" sz="4000" dirty="0"/>
              <a:t> </a:t>
            </a:r>
            <a:r>
              <a:rPr lang="en-US" sz="4000" dirty="0" err="1"/>
              <a:t>tushunchalari</a:t>
            </a:r>
            <a:r>
              <a:rPr lang="en-US" sz="4000" dirty="0"/>
              <a:t>  </a:t>
            </a:r>
            <a:r>
              <a:rPr lang="en-US" sz="4000" dirty="0" err="1"/>
              <a:t>A.V.Petroviskiy</a:t>
            </a:r>
            <a:r>
              <a:rPr lang="en-US" sz="4000" dirty="0"/>
              <a:t> </a:t>
            </a:r>
            <a:r>
              <a:rPr lang="en-US" sz="4000" dirty="0" err="1"/>
              <a:t>sotsial</a:t>
            </a:r>
            <a:r>
              <a:rPr lang="en-US" sz="4000" dirty="0"/>
              <a:t> </a:t>
            </a:r>
            <a:r>
              <a:rPr lang="en-US" sz="4000" dirty="0" err="1"/>
              <a:t>psixologik</a:t>
            </a:r>
            <a:r>
              <a:rPr lang="en-US" sz="4000" dirty="0"/>
              <a:t> </a:t>
            </a:r>
            <a:r>
              <a:rPr lang="en-US" sz="4000" dirty="0" err="1"/>
              <a:t>nuqtai</a:t>
            </a:r>
            <a:r>
              <a:rPr lang="en-US" sz="4000" dirty="0"/>
              <a:t> </a:t>
            </a:r>
            <a:r>
              <a:rPr lang="en-US" sz="4000" dirty="0" err="1"/>
              <a:t>nazardan</a:t>
            </a:r>
            <a:r>
              <a:rPr lang="en-US" sz="4000" dirty="0"/>
              <a:t> </a:t>
            </a:r>
            <a:r>
              <a:rPr lang="en-US" sz="4000" dirty="0" err="1"/>
              <a:t>shaxs</a:t>
            </a:r>
            <a:r>
              <a:rPr lang="en-US" sz="4000" dirty="0"/>
              <a:t> </a:t>
            </a:r>
            <a:r>
              <a:rPr lang="en-US" sz="4000" dirty="0" err="1"/>
              <a:t>nazariyalar</a:t>
            </a:r>
            <a:endParaRPr lang="en-GB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EE1C85-6B9F-4CC5-9A6B-FECACF354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3317" y="5202238"/>
            <a:ext cx="9144000" cy="1655762"/>
          </a:xfrm>
        </p:spPr>
        <p:txBody>
          <a:bodyPr/>
          <a:lstStyle/>
          <a:p>
            <a:r>
              <a:rPr lang="en-US" dirty="0" err="1"/>
              <a:t>Kurbanklicheva</a:t>
            </a:r>
            <a:r>
              <a:rPr lang="en-US" dirty="0"/>
              <a:t> </a:t>
            </a:r>
            <a:r>
              <a:rPr lang="en-US" dirty="0" err="1"/>
              <a:t>Barchinoy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8797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ACED6-C0F3-4307-809A-DF6F58318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A.V.ning</a:t>
            </a:r>
            <a:r>
              <a:rPr lang="en-GB" dirty="0"/>
              <a:t> </a:t>
            </a:r>
            <a:r>
              <a:rPr lang="en-GB" dirty="0" err="1"/>
              <a:t>ijtimoiy-psixologik</a:t>
            </a:r>
            <a:r>
              <a:rPr lang="en-GB" dirty="0"/>
              <a:t> </a:t>
            </a:r>
            <a:r>
              <a:rPr lang="en-GB" dirty="0" err="1"/>
              <a:t>kontseptsiyasining</a:t>
            </a:r>
            <a:r>
              <a:rPr lang="en-GB" dirty="0"/>
              <a:t> </a:t>
            </a:r>
            <a:r>
              <a:rPr lang="en-GB" dirty="0" err="1"/>
              <a:t>nazariy</a:t>
            </a:r>
            <a:r>
              <a:rPr lang="en-GB" dirty="0"/>
              <a:t> </a:t>
            </a:r>
            <a:r>
              <a:rPr lang="en-GB" dirty="0" err="1"/>
              <a:t>asoslari</a:t>
            </a:r>
            <a:r>
              <a:rPr lang="en-GB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EA4D7-3B69-45AB-9060-4CEB47FE0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Stratometrik</a:t>
            </a:r>
            <a:r>
              <a:rPr lang="en-GB" dirty="0"/>
              <a:t> </a:t>
            </a:r>
            <a:r>
              <a:rPr lang="en-GB" dirty="0" err="1"/>
              <a:t>kontseptsiya</a:t>
            </a:r>
            <a:r>
              <a:rPr lang="en-GB" dirty="0"/>
              <a:t> </a:t>
            </a:r>
            <a:r>
              <a:rPr lang="en-GB" dirty="0" err="1"/>
              <a:t>psixologiya</a:t>
            </a:r>
            <a:r>
              <a:rPr lang="en-GB" dirty="0"/>
              <a:t> </a:t>
            </a:r>
            <a:r>
              <a:rPr lang="en-GB" dirty="0" err="1"/>
              <a:t>nazariyasining</a:t>
            </a:r>
            <a:r>
              <a:rPr lang="en-GB" dirty="0"/>
              <a:t> </a:t>
            </a:r>
            <a:r>
              <a:rPr lang="en-GB" dirty="0" err="1"/>
              <a:t>rivojlanishining</a:t>
            </a:r>
            <a:r>
              <a:rPr lang="en-GB" dirty="0"/>
              <a:t> </a:t>
            </a:r>
            <a:r>
              <a:rPr lang="en-GB" dirty="0" err="1"/>
              <a:t>tarixiy</a:t>
            </a:r>
            <a:r>
              <a:rPr lang="en-GB" dirty="0"/>
              <a:t> </a:t>
            </a:r>
            <a:r>
              <a:rPr lang="en-GB" dirty="0" err="1"/>
              <a:t>kontekstida</a:t>
            </a:r>
            <a:r>
              <a:rPr lang="en-GB" dirty="0"/>
              <a:t> </a:t>
            </a:r>
            <a:r>
              <a:rPr lang="en-GB" dirty="0" err="1"/>
              <a:t>shaxslararo</a:t>
            </a:r>
            <a:r>
              <a:rPr lang="en-GB" dirty="0"/>
              <a:t> </a:t>
            </a:r>
            <a:r>
              <a:rPr lang="en-GB" dirty="0" err="1"/>
              <a:t>munosabatlarning</a:t>
            </a:r>
            <a:r>
              <a:rPr lang="en-GB" dirty="0"/>
              <a:t> </a:t>
            </a:r>
            <a:r>
              <a:rPr lang="en-GB" dirty="0" err="1"/>
              <a:t>ijtimoiy-psixologik</a:t>
            </a:r>
            <a:r>
              <a:rPr lang="en-GB" dirty="0"/>
              <a:t> </a:t>
            </a:r>
            <a:r>
              <a:rPr lang="en-GB" dirty="0" err="1"/>
              <a:t>muammolarini</a:t>
            </a:r>
            <a:r>
              <a:rPr lang="en-GB" dirty="0"/>
              <a:t> </a:t>
            </a:r>
            <a:r>
              <a:rPr lang="en-GB" dirty="0" err="1"/>
              <a:t>kiritish</a:t>
            </a:r>
            <a:r>
              <a:rPr lang="en-GB" dirty="0"/>
              <a:t> </a:t>
            </a:r>
            <a:r>
              <a:rPr lang="en-GB" dirty="0" err="1"/>
              <a:t>uchun</a:t>
            </a:r>
            <a:r>
              <a:rPr lang="en-GB" dirty="0"/>
              <a:t> </a:t>
            </a:r>
            <a:r>
              <a:rPr lang="en-GB" dirty="0" err="1"/>
              <a:t>jozibali</a:t>
            </a:r>
            <a:r>
              <a:rPr lang="en-GB" dirty="0"/>
              <a:t> </a:t>
            </a:r>
            <a:r>
              <a:rPr lang="en-GB" dirty="0" err="1"/>
              <a:t>imkoniyatlarni</a:t>
            </a:r>
            <a:r>
              <a:rPr lang="en-GB" dirty="0"/>
              <a:t> </a:t>
            </a:r>
            <a:r>
              <a:rPr lang="en-GB" dirty="0" err="1"/>
              <a:t>ochib</a:t>
            </a:r>
            <a:r>
              <a:rPr lang="en-GB" dirty="0"/>
              <a:t> </a:t>
            </a:r>
            <a:r>
              <a:rPr lang="en-GB" dirty="0" err="1"/>
              <a:t>berdi</a:t>
            </a:r>
            <a:r>
              <a:rPr lang="en-GB" dirty="0"/>
              <a:t>, </a:t>
            </a:r>
            <a:r>
              <a:rPr lang="en-GB" dirty="0" err="1"/>
              <a:t>uning</a:t>
            </a:r>
            <a:r>
              <a:rPr lang="en-GB" dirty="0"/>
              <a:t> </a:t>
            </a:r>
            <a:r>
              <a:rPr lang="en-GB" dirty="0" err="1"/>
              <a:t>asoslari</a:t>
            </a:r>
            <a:r>
              <a:rPr lang="en-GB" dirty="0"/>
              <a:t> </a:t>
            </a:r>
            <a:r>
              <a:rPr lang="en-GB" dirty="0" err="1"/>
              <a:t>marksistik</a:t>
            </a:r>
            <a:r>
              <a:rPr lang="en-GB" dirty="0"/>
              <a:t> </a:t>
            </a:r>
            <a:r>
              <a:rPr lang="en-GB" dirty="0" err="1"/>
              <a:t>nazariyaning</a:t>
            </a:r>
            <a:r>
              <a:rPr lang="en-GB" dirty="0"/>
              <a:t> </a:t>
            </a:r>
            <a:r>
              <a:rPr lang="en-GB" dirty="0" err="1"/>
              <a:t>kirib</a:t>
            </a:r>
            <a:r>
              <a:rPr lang="en-GB" dirty="0"/>
              <a:t> </a:t>
            </a:r>
            <a:r>
              <a:rPr lang="en-GB" dirty="0" err="1"/>
              <a:t>borishi</a:t>
            </a:r>
            <a:r>
              <a:rPr lang="en-GB" dirty="0"/>
              <a:t> </a:t>
            </a:r>
            <a:r>
              <a:rPr lang="en-GB" dirty="0" err="1"/>
              <a:t>natijasida</a:t>
            </a:r>
            <a:r>
              <a:rPr lang="en-GB" dirty="0"/>
              <a:t> </a:t>
            </a:r>
            <a:r>
              <a:rPr lang="en-GB" dirty="0" err="1"/>
              <a:t>yuzaga</a:t>
            </a:r>
            <a:r>
              <a:rPr lang="en-GB" dirty="0"/>
              <a:t> </a:t>
            </a:r>
            <a:r>
              <a:rPr lang="en-GB" dirty="0" err="1"/>
              <a:t>keldi</a:t>
            </a:r>
            <a:r>
              <a:rPr lang="en-GB" dirty="0"/>
              <a:t>. </a:t>
            </a:r>
            <a:r>
              <a:rPr lang="en-GB" dirty="0" err="1"/>
              <a:t>g'oyalar</a:t>
            </a:r>
            <a:r>
              <a:rPr lang="en-GB" dirty="0"/>
              <a:t>. L.S. </a:t>
            </a:r>
            <a:r>
              <a:rPr lang="en-GB" dirty="0" err="1"/>
              <a:t>Vygotskiy</a:t>
            </a:r>
            <a:r>
              <a:rPr lang="en-GB" dirty="0"/>
              <a:t> </a:t>
            </a:r>
            <a:r>
              <a:rPr lang="en-GB" dirty="0" err="1"/>
              <a:t>birinchi</a:t>
            </a:r>
            <a:r>
              <a:rPr lang="en-GB" dirty="0"/>
              <a:t> </a:t>
            </a:r>
            <a:r>
              <a:rPr lang="en-GB" dirty="0" err="1"/>
              <a:t>bo'lib</a:t>
            </a:r>
            <a:r>
              <a:rPr lang="en-GB" dirty="0"/>
              <a:t> </a:t>
            </a:r>
            <a:r>
              <a:rPr lang="en-GB" dirty="0" err="1"/>
              <a:t>shaxsning</a:t>
            </a:r>
            <a:r>
              <a:rPr lang="en-GB" dirty="0"/>
              <a:t> </a:t>
            </a:r>
            <a:r>
              <a:rPr lang="en-GB" dirty="0" err="1"/>
              <a:t>aqliy</a:t>
            </a:r>
            <a:r>
              <a:rPr lang="en-GB" dirty="0"/>
              <a:t> </a:t>
            </a:r>
            <a:r>
              <a:rPr lang="en-GB" dirty="0" err="1"/>
              <a:t>xususiyatlarining</a:t>
            </a:r>
            <a:r>
              <a:rPr lang="en-GB" dirty="0"/>
              <a:t> </a:t>
            </a:r>
            <a:r>
              <a:rPr lang="en-GB" dirty="0" err="1"/>
              <a:t>asosiy</a:t>
            </a:r>
            <a:r>
              <a:rPr lang="en-GB" dirty="0"/>
              <a:t> </a:t>
            </a:r>
            <a:r>
              <a:rPr lang="en-GB" dirty="0" err="1"/>
              <a:t>xususiyatlari</a:t>
            </a:r>
            <a:r>
              <a:rPr lang="en-GB" dirty="0"/>
              <a:t> </a:t>
            </a:r>
            <a:r>
              <a:rPr lang="en-GB" dirty="0" err="1"/>
              <a:t>to'g'risidagi</a:t>
            </a:r>
            <a:r>
              <a:rPr lang="en-GB" dirty="0"/>
              <a:t> </a:t>
            </a:r>
            <a:r>
              <a:rPr lang="en-GB" dirty="0" err="1"/>
              <a:t>g'oyani</a:t>
            </a:r>
            <a:r>
              <a:rPr lang="en-GB" dirty="0"/>
              <a:t> </a:t>
            </a:r>
            <a:r>
              <a:rPr lang="en-GB" dirty="0" err="1"/>
              <a:t>shakllantirdi</a:t>
            </a:r>
            <a:r>
              <a:rPr lang="en-GB" dirty="0"/>
              <a:t>, </a:t>
            </a:r>
            <a:r>
              <a:rPr lang="en-GB" dirty="0" err="1"/>
              <a:t>uning</a:t>
            </a:r>
            <a:r>
              <a:rPr lang="en-GB" dirty="0"/>
              <a:t> </a:t>
            </a:r>
            <a:r>
              <a:rPr lang="en-GB" dirty="0" err="1"/>
              <a:t>mohiyati</a:t>
            </a:r>
            <a:r>
              <a:rPr lang="en-GB" dirty="0"/>
              <a:t> </a:t>
            </a:r>
            <a:r>
              <a:rPr lang="en-GB" dirty="0" err="1"/>
              <a:t>ularning</a:t>
            </a:r>
            <a:r>
              <a:rPr lang="en-GB" dirty="0"/>
              <a:t> </a:t>
            </a:r>
            <a:r>
              <a:rPr lang="en-GB" dirty="0" err="1"/>
              <a:t>vositachilik</a:t>
            </a:r>
            <a:r>
              <a:rPr lang="en-GB" dirty="0"/>
              <a:t> </a:t>
            </a:r>
            <a:r>
              <a:rPr lang="en-GB" dirty="0" err="1"/>
              <a:t>xarakteridadir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110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4D029E-8B15-436F-B83E-57B08B369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A.V.ning</a:t>
            </a:r>
            <a:r>
              <a:rPr lang="en-GB" dirty="0"/>
              <a:t> </a:t>
            </a:r>
            <a:r>
              <a:rPr lang="en-GB" dirty="0" err="1"/>
              <a:t>ijtimoiy-psixologik</a:t>
            </a:r>
            <a:r>
              <a:rPr lang="en-GB" dirty="0"/>
              <a:t> </a:t>
            </a:r>
            <a:r>
              <a:rPr lang="en-GB" dirty="0" err="1"/>
              <a:t>kontseptsiyasining</a:t>
            </a:r>
            <a:r>
              <a:rPr lang="en-GB" dirty="0"/>
              <a:t> </a:t>
            </a:r>
            <a:r>
              <a:rPr lang="en-GB" dirty="0" err="1"/>
              <a:t>nazariy</a:t>
            </a:r>
            <a:r>
              <a:rPr lang="en-GB" dirty="0"/>
              <a:t> </a:t>
            </a:r>
            <a:r>
              <a:rPr lang="en-GB" dirty="0" err="1"/>
              <a:t>asoslari</a:t>
            </a:r>
            <a:r>
              <a:rPr lang="en-GB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DBBF79-1392-447D-99F1-D38FCA2DC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Belgilardan</a:t>
            </a:r>
            <a:r>
              <a:rPr lang="en-GB" dirty="0"/>
              <a:t> </a:t>
            </a:r>
            <a:r>
              <a:rPr lang="en-GB" dirty="0" err="1"/>
              <a:t>foydalanish</a:t>
            </a:r>
            <a:r>
              <a:rPr lang="en-GB" dirty="0"/>
              <a:t>, </a:t>
            </a:r>
            <a:r>
              <a:rPr lang="en-GB" dirty="0" err="1"/>
              <a:t>ya'ni</a:t>
            </a:r>
            <a:r>
              <a:rPr lang="en-GB" dirty="0"/>
              <a:t> </a:t>
            </a:r>
            <a:r>
              <a:rPr lang="en-GB" dirty="0" err="1"/>
              <a:t>vositachilik</a:t>
            </a:r>
            <a:r>
              <a:rPr lang="en-GB" dirty="0"/>
              <a:t> </a:t>
            </a:r>
            <a:r>
              <a:rPr lang="en-GB" dirty="0" err="1"/>
              <a:t>faoliyatiga</a:t>
            </a:r>
            <a:r>
              <a:rPr lang="en-GB" dirty="0"/>
              <a:t> </a:t>
            </a:r>
            <a:r>
              <a:rPr lang="en-GB" dirty="0" err="1"/>
              <a:t>o'tish</a:t>
            </a:r>
            <a:r>
              <a:rPr lang="en-GB" dirty="0"/>
              <a:t> </a:t>
            </a:r>
            <a:r>
              <a:rPr lang="en-GB" dirty="0" err="1"/>
              <a:t>aqliy</a:t>
            </a:r>
            <a:r>
              <a:rPr lang="en-GB" dirty="0"/>
              <a:t> </a:t>
            </a:r>
            <a:r>
              <a:rPr lang="en-GB" dirty="0" err="1"/>
              <a:t>faoliyat</a:t>
            </a:r>
            <a:r>
              <a:rPr lang="en-GB" dirty="0"/>
              <a:t> </a:t>
            </a:r>
            <a:r>
              <a:rPr lang="en-GB" dirty="0" err="1"/>
              <a:t>tizimini</a:t>
            </a:r>
            <a:r>
              <a:rPr lang="en-GB" dirty="0"/>
              <a:t> </a:t>
            </a:r>
            <a:r>
              <a:rPr lang="en-GB" dirty="0" err="1"/>
              <a:t>tubdan</a:t>
            </a:r>
            <a:r>
              <a:rPr lang="en-GB" dirty="0"/>
              <a:t> </a:t>
            </a:r>
            <a:r>
              <a:rPr lang="en-GB" dirty="0" err="1"/>
              <a:t>qayta</a:t>
            </a:r>
            <a:r>
              <a:rPr lang="en-GB" dirty="0"/>
              <a:t> </a:t>
            </a:r>
            <a:r>
              <a:rPr lang="en-GB" dirty="0" err="1"/>
              <a:t>quradi</a:t>
            </a:r>
            <a:r>
              <a:rPr lang="en-GB" dirty="0"/>
              <a:t>, </a:t>
            </a:r>
            <a:r>
              <a:rPr lang="en-GB" dirty="0" err="1"/>
              <a:t>mustahkamlaydi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kengaytiradi</a:t>
            </a:r>
            <a:r>
              <a:rPr lang="en-GB" dirty="0"/>
              <a:t>. </a:t>
            </a:r>
            <a:r>
              <a:rPr lang="en-GB" dirty="0" err="1"/>
              <a:t>Aynan</a:t>
            </a:r>
            <a:r>
              <a:rPr lang="en-GB" dirty="0"/>
              <a:t> </a:t>
            </a:r>
            <a:r>
              <a:rPr lang="en-GB" dirty="0" err="1"/>
              <a:t>shu</a:t>
            </a:r>
            <a:r>
              <a:rPr lang="en-GB" dirty="0"/>
              <a:t> </a:t>
            </a:r>
            <a:r>
              <a:rPr lang="en-GB" dirty="0" err="1"/>
              <a:t>g‘oya</a:t>
            </a:r>
            <a:r>
              <a:rPr lang="en-GB" dirty="0"/>
              <a:t> </a:t>
            </a:r>
            <a:r>
              <a:rPr lang="en-GB" dirty="0" err="1"/>
              <a:t>psixologiya</a:t>
            </a:r>
            <a:r>
              <a:rPr lang="en-GB" dirty="0"/>
              <a:t> </a:t>
            </a:r>
            <a:r>
              <a:rPr lang="en-GB" dirty="0" err="1"/>
              <a:t>fanining</a:t>
            </a:r>
            <a:r>
              <a:rPr lang="en-GB" dirty="0"/>
              <a:t> </a:t>
            </a:r>
            <a:r>
              <a:rPr lang="en-GB" dirty="0" err="1"/>
              <a:t>eng</a:t>
            </a:r>
            <a:r>
              <a:rPr lang="en-GB" dirty="0"/>
              <a:t> </a:t>
            </a:r>
            <a:r>
              <a:rPr lang="en-GB" dirty="0" err="1"/>
              <a:t>ilg‘or</a:t>
            </a:r>
            <a:r>
              <a:rPr lang="en-GB" dirty="0"/>
              <a:t> </a:t>
            </a:r>
            <a:r>
              <a:rPr lang="en-GB" dirty="0" err="1"/>
              <a:t>tarmoqlari</a:t>
            </a:r>
            <a:r>
              <a:rPr lang="en-GB" dirty="0"/>
              <a:t>, </a:t>
            </a:r>
            <a:r>
              <a:rPr lang="en-GB" dirty="0" err="1"/>
              <a:t>eng</a:t>
            </a:r>
            <a:r>
              <a:rPr lang="en-GB" dirty="0"/>
              <a:t> </a:t>
            </a:r>
            <a:r>
              <a:rPr lang="en-GB" dirty="0" err="1"/>
              <a:t>avvalo</a:t>
            </a:r>
            <a:r>
              <a:rPr lang="en-GB" dirty="0"/>
              <a:t> </a:t>
            </a:r>
            <a:r>
              <a:rPr lang="en-GB" dirty="0" err="1"/>
              <a:t>genetik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pedagogik</a:t>
            </a:r>
            <a:r>
              <a:rPr lang="en-GB" dirty="0"/>
              <a:t> </a:t>
            </a:r>
            <a:r>
              <a:rPr lang="en-GB" dirty="0" err="1"/>
              <a:t>psixologiya</a:t>
            </a:r>
            <a:r>
              <a:rPr lang="en-GB" dirty="0"/>
              <a:t> </a:t>
            </a:r>
            <a:r>
              <a:rPr lang="en-GB" dirty="0" err="1"/>
              <a:t>rivoji</a:t>
            </a:r>
            <a:r>
              <a:rPr lang="en-GB" dirty="0"/>
              <a:t> </a:t>
            </a:r>
            <a:r>
              <a:rPr lang="en-GB" dirty="0" err="1"/>
              <a:t>uchun</a:t>
            </a:r>
            <a:r>
              <a:rPr lang="en-GB" dirty="0"/>
              <a:t> </a:t>
            </a:r>
            <a:r>
              <a:rPr lang="en-GB" dirty="0" err="1"/>
              <a:t>eng</a:t>
            </a:r>
            <a:r>
              <a:rPr lang="en-GB" dirty="0"/>
              <a:t> </a:t>
            </a:r>
            <a:r>
              <a:rPr lang="en-GB" dirty="0" err="1"/>
              <a:t>samarali</a:t>
            </a:r>
            <a:r>
              <a:rPr lang="en-GB" dirty="0"/>
              <a:t> </a:t>
            </a:r>
            <a:r>
              <a:rPr lang="en-GB" dirty="0" err="1"/>
              <a:t>g‘oya</a:t>
            </a:r>
            <a:r>
              <a:rPr lang="en-GB" dirty="0"/>
              <a:t> </a:t>
            </a:r>
            <a:r>
              <a:rPr lang="en-GB" dirty="0" err="1"/>
              <a:t>bo‘lib</a:t>
            </a:r>
            <a:r>
              <a:rPr lang="en-GB" dirty="0"/>
              <a:t> </a:t>
            </a:r>
            <a:r>
              <a:rPr lang="en-GB" dirty="0" err="1"/>
              <a:t>chiqdi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7243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115C21-8225-4FB7-AC97-271F6A825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Petrovskiy</a:t>
            </a:r>
            <a:endParaRPr lang="en-GB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F6D2F0-3A28-4D66-B08D-BE1A0D176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Petrovskiy</a:t>
            </a:r>
            <a:r>
              <a:rPr lang="en-GB" dirty="0"/>
              <a:t> </a:t>
            </a:r>
            <a:r>
              <a:rPr lang="en-GB" dirty="0" err="1"/>
              <a:t>umuman</a:t>
            </a:r>
            <a:r>
              <a:rPr lang="en-GB" dirty="0"/>
              <a:t> </a:t>
            </a:r>
            <a:r>
              <a:rPr lang="en-GB" dirty="0" err="1"/>
              <a:t>e'tibordan</a:t>
            </a:r>
            <a:r>
              <a:rPr lang="en-GB" dirty="0"/>
              <a:t> </a:t>
            </a:r>
            <a:r>
              <a:rPr lang="en-GB" dirty="0" err="1"/>
              <a:t>chetda</a:t>
            </a:r>
            <a:r>
              <a:rPr lang="en-GB" dirty="0"/>
              <a:t> </a:t>
            </a:r>
            <a:r>
              <a:rPr lang="en-GB" dirty="0" err="1"/>
              <a:t>qolmadi</a:t>
            </a:r>
            <a:r>
              <a:rPr lang="en-GB" dirty="0"/>
              <a:t>, </a:t>
            </a:r>
            <a:r>
              <a:rPr lang="en-GB" dirty="0" err="1"/>
              <a:t>aksincha</a:t>
            </a:r>
            <a:r>
              <a:rPr lang="en-GB" dirty="0"/>
              <a:t>, </a:t>
            </a:r>
            <a:r>
              <a:rPr lang="en-GB" dirty="0" err="1"/>
              <a:t>ular</a:t>
            </a:r>
            <a:r>
              <a:rPr lang="en-GB" dirty="0"/>
              <a:t> </a:t>
            </a:r>
            <a:r>
              <a:rPr lang="en-GB" dirty="0" err="1"/>
              <a:t>ko'plab</a:t>
            </a:r>
            <a:r>
              <a:rPr lang="en-GB" dirty="0"/>
              <a:t> </a:t>
            </a:r>
            <a:r>
              <a:rPr lang="en-GB" dirty="0" err="1"/>
              <a:t>eksperimental</a:t>
            </a:r>
            <a:r>
              <a:rPr lang="en-GB" dirty="0"/>
              <a:t> </a:t>
            </a:r>
            <a:r>
              <a:rPr lang="en-GB" dirty="0" err="1"/>
              <a:t>tadqiqotlarda</a:t>
            </a:r>
            <a:r>
              <a:rPr lang="en-GB" dirty="0"/>
              <a:t> </a:t>
            </a:r>
            <a:r>
              <a:rPr lang="en-GB" dirty="0" err="1"/>
              <a:t>faol</a:t>
            </a:r>
            <a:r>
              <a:rPr lang="en-GB" dirty="0"/>
              <a:t> </a:t>
            </a:r>
            <a:r>
              <a:rPr lang="en-GB" dirty="0" err="1"/>
              <a:t>qo'llanildi</a:t>
            </a:r>
            <a:r>
              <a:rPr lang="en-GB" dirty="0"/>
              <a:t>, </a:t>
            </a:r>
            <a:r>
              <a:rPr lang="en-GB" dirty="0" err="1"/>
              <a:t>lekin</a:t>
            </a:r>
            <a:r>
              <a:rPr lang="en-GB" dirty="0"/>
              <a:t> </a:t>
            </a:r>
            <a:r>
              <a:rPr lang="en-GB" dirty="0" err="1"/>
              <a:t>ular</a:t>
            </a:r>
            <a:r>
              <a:rPr lang="en-GB" dirty="0"/>
              <a:t> </a:t>
            </a:r>
            <a:r>
              <a:rPr lang="en-GB" dirty="0" err="1"/>
              <a:t>qayta</a:t>
            </a:r>
            <a:r>
              <a:rPr lang="en-GB" dirty="0"/>
              <a:t> </a:t>
            </a:r>
            <a:r>
              <a:rPr lang="en-GB" dirty="0" err="1"/>
              <a:t>talqin</a:t>
            </a:r>
            <a:r>
              <a:rPr lang="en-GB" dirty="0"/>
              <a:t> </a:t>
            </a:r>
            <a:r>
              <a:rPr lang="en-GB" dirty="0" err="1"/>
              <a:t>qilindi</a:t>
            </a:r>
            <a:r>
              <a:rPr lang="en-GB" dirty="0"/>
              <a:t>, </a:t>
            </a:r>
            <a:r>
              <a:rPr lang="en-GB" dirty="0" err="1"/>
              <a:t>allaqachon</a:t>
            </a:r>
            <a:r>
              <a:rPr lang="en-GB" dirty="0"/>
              <a:t> </a:t>
            </a:r>
            <a:r>
              <a:rPr lang="en-GB" dirty="0" err="1"/>
              <a:t>ma'lum</a:t>
            </a:r>
            <a:r>
              <a:rPr lang="en-GB" dirty="0"/>
              <a:t> </a:t>
            </a:r>
            <a:r>
              <a:rPr lang="en-GB" dirty="0" err="1"/>
              <a:t>bo'lgan</a:t>
            </a:r>
            <a:r>
              <a:rPr lang="en-GB" dirty="0"/>
              <a:t> </a:t>
            </a:r>
            <a:r>
              <a:rPr lang="en-GB" dirty="0" err="1"/>
              <a:t>hodisalar</a:t>
            </a:r>
            <a:r>
              <a:rPr lang="en-GB" dirty="0"/>
              <a:t> </a:t>
            </a:r>
            <a:r>
              <a:rPr lang="en-GB" dirty="0" err="1"/>
              <a:t>yangi</a:t>
            </a:r>
            <a:r>
              <a:rPr lang="en-GB" dirty="0"/>
              <a:t> </a:t>
            </a:r>
            <a:r>
              <a:rPr lang="en-GB" dirty="0" err="1"/>
              <a:t>tushuntirish</a:t>
            </a:r>
            <a:r>
              <a:rPr lang="en-GB" dirty="0"/>
              <a:t> </a:t>
            </a:r>
            <a:r>
              <a:rPr lang="en-GB" dirty="0" err="1"/>
              <a:t>oldi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yangilari</a:t>
            </a:r>
            <a:r>
              <a:rPr lang="en-GB" dirty="0"/>
              <a:t> </a:t>
            </a:r>
            <a:r>
              <a:rPr lang="en-GB" dirty="0" err="1"/>
              <a:t>kashf</a:t>
            </a:r>
            <a:r>
              <a:rPr lang="en-GB" dirty="0"/>
              <a:t> </a:t>
            </a:r>
            <a:r>
              <a:rPr lang="en-GB" dirty="0" err="1"/>
              <a:t>qilindi</a:t>
            </a:r>
            <a:r>
              <a:rPr lang="en-GB" dirty="0"/>
              <a:t>. Bunga </a:t>
            </a:r>
            <a:r>
              <a:rPr lang="en-GB" dirty="0" err="1"/>
              <a:t>ijtimoiy</a:t>
            </a:r>
            <a:r>
              <a:rPr lang="en-GB" dirty="0"/>
              <a:t> </a:t>
            </a:r>
            <a:r>
              <a:rPr lang="en-GB" dirty="0" err="1"/>
              <a:t>psixologiya</a:t>
            </a:r>
            <a:r>
              <a:rPr lang="en-GB" dirty="0"/>
              <a:t> </a:t>
            </a:r>
            <a:r>
              <a:rPr lang="en-GB" dirty="0" err="1"/>
              <a:t>nazariyasi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tadqiqot</a:t>
            </a:r>
            <a:r>
              <a:rPr lang="en-GB" dirty="0"/>
              <a:t> </a:t>
            </a:r>
            <a:r>
              <a:rPr lang="en-GB" dirty="0" err="1"/>
              <a:t>amaliyotiga</a:t>
            </a:r>
            <a:r>
              <a:rPr lang="en-GB" dirty="0"/>
              <a:t> </a:t>
            </a:r>
            <a:r>
              <a:rPr lang="en-GB" dirty="0" err="1"/>
              <a:t>faoliyatning</a:t>
            </a:r>
            <a:r>
              <a:rPr lang="en-GB" dirty="0"/>
              <a:t> </a:t>
            </a:r>
            <a:r>
              <a:rPr lang="en-GB" dirty="0" err="1"/>
              <a:t>umumiy</a:t>
            </a:r>
            <a:r>
              <a:rPr lang="en-GB" dirty="0"/>
              <a:t> </a:t>
            </a:r>
            <a:r>
              <a:rPr lang="en-GB" dirty="0" err="1"/>
              <a:t>psixologik</a:t>
            </a:r>
            <a:r>
              <a:rPr lang="en-GB" dirty="0"/>
              <a:t> </a:t>
            </a:r>
            <a:r>
              <a:rPr lang="en-GB" dirty="0" err="1"/>
              <a:t>printsipi</a:t>
            </a:r>
            <a:r>
              <a:rPr lang="en-GB" dirty="0"/>
              <a:t> - </a:t>
            </a:r>
            <a:r>
              <a:rPr lang="en-GB" dirty="0" err="1"/>
              <a:t>sovet</a:t>
            </a:r>
            <a:r>
              <a:rPr lang="en-GB" dirty="0"/>
              <a:t> </a:t>
            </a:r>
            <a:r>
              <a:rPr lang="en-GB" dirty="0" err="1"/>
              <a:t>marksistik</a:t>
            </a:r>
            <a:r>
              <a:rPr lang="en-GB" dirty="0"/>
              <a:t> </a:t>
            </a:r>
            <a:r>
              <a:rPr lang="en-GB" dirty="0" err="1"/>
              <a:t>ta'limotining</a:t>
            </a:r>
            <a:r>
              <a:rPr lang="en-GB" dirty="0"/>
              <a:t> </a:t>
            </a:r>
            <a:r>
              <a:rPr lang="en-GB" dirty="0" err="1"/>
              <a:t>asosiy</a:t>
            </a:r>
            <a:r>
              <a:rPr lang="en-GB" dirty="0"/>
              <a:t> </a:t>
            </a:r>
            <a:r>
              <a:rPr lang="en-GB" dirty="0" err="1"/>
              <a:t>tamoyillaridan</a:t>
            </a:r>
            <a:r>
              <a:rPr lang="en-GB" dirty="0"/>
              <a:t> </a:t>
            </a:r>
            <a:r>
              <a:rPr lang="en-GB" dirty="0" err="1"/>
              <a:t>biri</a:t>
            </a:r>
            <a:r>
              <a:rPr lang="en-GB" dirty="0"/>
              <a:t> </a:t>
            </a:r>
            <a:r>
              <a:rPr lang="en-GB" dirty="0" err="1"/>
              <a:t>kiritilishi</a:t>
            </a:r>
            <a:r>
              <a:rPr lang="en-GB" dirty="0"/>
              <a:t> </a:t>
            </a:r>
            <a:r>
              <a:rPr lang="en-GB" dirty="0" err="1"/>
              <a:t>ko'p</a:t>
            </a:r>
            <a:r>
              <a:rPr lang="en-GB" dirty="0"/>
              <a:t> </a:t>
            </a:r>
            <a:r>
              <a:rPr lang="en-GB" dirty="0" err="1"/>
              <a:t>jihatdan</a:t>
            </a:r>
            <a:r>
              <a:rPr lang="en-GB" dirty="0"/>
              <a:t> </a:t>
            </a:r>
            <a:r>
              <a:rPr lang="en-GB" dirty="0" err="1"/>
              <a:t>yordam</a:t>
            </a:r>
            <a:r>
              <a:rPr lang="en-GB" dirty="0"/>
              <a:t> </a:t>
            </a:r>
            <a:r>
              <a:rPr lang="en-GB" dirty="0" err="1"/>
              <a:t>berdi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2482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1CC57-A20F-4714-9610-08EF868B9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Bolaning</a:t>
            </a:r>
            <a:r>
              <a:rPr lang="en-US" dirty="0"/>
              <a:t> </a:t>
            </a:r>
            <a:r>
              <a:rPr lang="en-US" dirty="0" err="1"/>
              <a:t>rivojlanishi</a:t>
            </a:r>
            <a:endParaRPr lang="en-GB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160D84-91DF-46C8-B17D-4B95EC92B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V.Bronfenbrenner</a:t>
            </a:r>
            <a:r>
              <a:rPr lang="en-GB" dirty="0"/>
              <a:t> </a:t>
            </a:r>
            <a:r>
              <a:rPr lang="en-GB" dirty="0" err="1"/>
              <a:t>nuqtai</a:t>
            </a:r>
            <a:r>
              <a:rPr lang="en-GB" dirty="0"/>
              <a:t> </a:t>
            </a:r>
            <a:r>
              <a:rPr lang="en-GB" dirty="0" err="1"/>
              <a:t>nazaridan</a:t>
            </a:r>
            <a:r>
              <a:rPr lang="en-GB" dirty="0"/>
              <a:t> </a:t>
            </a:r>
            <a:r>
              <a:rPr lang="en-GB" dirty="0" err="1"/>
              <a:t>bolaning</a:t>
            </a:r>
            <a:r>
              <a:rPr lang="en-GB" dirty="0"/>
              <a:t> </a:t>
            </a:r>
            <a:r>
              <a:rPr lang="en-GB" dirty="0" err="1"/>
              <a:t>rivojlanish</a:t>
            </a:r>
            <a:r>
              <a:rPr lang="en-GB" dirty="0"/>
              <a:t> </a:t>
            </a:r>
            <a:r>
              <a:rPr lang="en-GB" dirty="0" err="1"/>
              <a:t>jarayonini</a:t>
            </a:r>
            <a:r>
              <a:rPr lang="en-GB" dirty="0"/>
              <a:t> </a:t>
            </a:r>
            <a:r>
              <a:rPr lang="en-GB" dirty="0" err="1"/>
              <a:t>tahlil</a:t>
            </a:r>
            <a:r>
              <a:rPr lang="en-GB" dirty="0"/>
              <a:t> </a:t>
            </a:r>
            <a:r>
              <a:rPr lang="en-GB" dirty="0" err="1"/>
              <a:t>qilish</a:t>
            </a:r>
            <a:r>
              <a:rPr lang="en-GB" dirty="0"/>
              <a:t> </a:t>
            </a:r>
            <a:r>
              <a:rPr lang="en-GB" dirty="0" err="1"/>
              <a:t>uchun</a:t>
            </a:r>
            <a:r>
              <a:rPr lang="en-GB" dirty="0"/>
              <a:t> </a:t>
            </a:r>
            <a:r>
              <a:rPr lang="en-GB" dirty="0" err="1"/>
              <a:t>uning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qator</a:t>
            </a:r>
            <a:r>
              <a:rPr lang="en-GB" dirty="0"/>
              <a:t> "</a:t>
            </a:r>
            <a:r>
              <a:rPr lang="en-GB" dirty="0" err="1"/>
              <a:t>ekologik</a:t>
            </a:r>
            <a:r>
              <a:rPr lang="en-GB" dirty="0"/>
              <a:t> </a:t>
            </a:r>
            <a:r>
              <a:rPr lang="en-GB" dirty="0" err="1"/>
              <a:t>tizimlar</a:t>
            </a:r>
            <a:r>
              <a:rPr lang="en-GB" dirty="0"/>
              <a:t>"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aloqalari</a:t>
            </a:r>
            <a:r>
              <a:rPr lang="en-GB" dirty="0"/>
              <a:t> </a:t>
            </a:r>
            <a:r>
              <a:rPr lang="en-GB" dirty="0" err="1"/>
              <a:t>tizimini</a:t>
            </a:r>
            <a:r>
              <a:rPr lang="en-GB" dirty="0"/>
              <a:t> </a:t>
            </a:r>
            <a:r>
              <a:rPr lang="en-GB" dirty="0" err="1"/>
              <a:t>tahlil</a:t>
            </a:r>
            <a:r>
              <a:rPr lang="en-GB" dirty="0"/>
              <a:t> </a:t>
            </a:r>
            <a:r>
              <a:rPr lang="en-GB" dirty="0" err="1"/>
              <a:t>qilish</a:t>
            </a:r>
            <a:r>
              <a:rPr lang="en-GB" dirty="0"/>
              <a:t> </a:t>
            </a:r>
            <a:r>
              <a:rPr lang="en-GB" dirty="0" err="1"/>
              <a:t>kerak</a:t>
            </a:r>
            <a:r>
              <a:rPr lang="en-GB" dirty="0"/>
              <a:t>. </a:t>
            </a:r>
            <a:r>
              <a:rPr lang="en-GB" dirty="0" err="1"/>
              <a:t>Boladan</a:t>
            </a:r>
            <a:r>
              <a:rPr lang="en-GB" dirty="0"/>
              <a:t> </a:t>
            </a:r>
            <a:r>
              <a:rPr lang="en-GB" dirty="0" err="1"/>
              <a:t>nisbiy</a:t>
            </a:r>
            <a:r>
              <a:rPr lang="en-GB" dirty="0"/>
              <a:t> </a:t>
            </a:r>
            <a:r>
              <a:rPr lang="en-GB" dirty="0" err="1"/>
              <a:t>masofa</a:t>
            </a:r>
            <a:r>
              <a:rPr lang="en-GB" dirty="0"/>
              <a:t> </a:t>
            </a:r>
            <a:r>
              <a:rPr lang="en-GB" dirty="0" err="1"/>
              <a:t>darajasiga</a:t>
            </a:r>
            <a:r>
              <a:rPr lang="en-GB" dirty="0"/>
              <a:t> </a:t>
            </a:r>
            <a:r>
              <a:rPr lang="en-GB" dirty="0" err="1"/>
              <a:t>ko'ra</a:t>
            </a:r>
            <a:r>
              <a:rPr lang="en-GB" dirty="0"/>
              <a:t>, </a:t>
            </a:r>
            <a:r>
              <a:rPr lang="en-GB" dirty="0" err="1"/>
              <a:t>ular</a:t>
            </a:r>
            <a:r>
              <a:rPr lang="en-GB" dirty="0"/>
              <a:t> </a:t>
            </a:r>
            <a:r>
              <a:rPr lang="en-GB" dirty="0" err="1"/>
              <a:t>quyidagi</a:t>
            </a:r>
            <a:r>
              <a:rPr lang="en-GB" dirty="0"/>
              <a:t> </a:t>
            </a:r>
            <a:r>
              <a:rPr lang="en-GB" dirty="0" err="1"/>
              <a:t>tartibda</a:t>
            </a:r>
            <a:r>
              <a:rPr lang="en-GB" dirty="0"/>
              <a:t> </a:t>
            </a:r>
            <a:r>
              <a:rPr lang="en-GB" dirty="0" err="1"/>
              <a:t>joylashadi</a:t>
            </a:r>
            <a:r>
              <a:rPr lang="en-GB" dirty="0"/>
              <a:t>: </a:t>
            </a:r>
            <a:r>
              <a:rPr lang="en-GB" dirty="0" err="1"/>
              <a:t>mikrotizim</a:t>
            </a:r>
            <a:r>
              <a:rPr lang="en-GB" dirty="0"/>
              <a:t> (bola </a:t>
            </a:r>
            <a:r>
              <a:rPr lang="en-GB" dirty="0" err="1"/>
              <a:t>oilasi</a:t>
            </a:r>
            <a:r>
              <a:rPr lang="en-GB" dirty="0"/>
              <a:t>) - </a:t>
            </a:r>
            <a:r>
              <a:rPr lang="en-GB" dirty="0" err="1"/>
              <a:t>mezosistema</a:t>
            </a:r>
            <a:r>
              <a:rPr lang="en-GB" dirty="0"/>
              <a:t> (</a:t>
            </a:r>
            <a:r>
              <a:rPr lang="en-GB" dirty="0" err="1"/>
              <a:t>bolalar</a:t>
            </a:r>
            <a:r>
              <a:rPr lang="en-GB" dirty="0"/>
              <a:t> </a:t>
            </a:r>
            <a:r>
              <a:rPr lang="en-GB" dirty="0" err="1"/>
              <a:t>bog'chasi</a:t>
            </a:r>
            <a:r>
              <a:rPr lang="en-GB" dirty="0"/>
              <a:t>, </a:t>
            </a:r>
            <a:r>
              <a:rPr lang="en-GB" dirty="0" err="1"/>
              <a:t>maktab</a:t>
            </a:r>
            <a:r>
              <a:rPr lang="en-GB" dirty="0"/>
              <a:t>, </a:t>
            </a:r>
            <a:r>
              <a:rPr lang="en-GB" dirty="0" err="1"/>
              <a:t>hovli</a:t>
            </a:r>
            <a:r>
              <a:rPr lang="en-GB" dirty="0"/>
              <a:t>, </a:t>
            </a:r>
            <a:r>
              <a:rPr lang="en-GB" dirty="0" err="1"/>
              <a:t>turar</a:t>
            </a:r>
            <a:r>
              <a:rPr lang="en-GB" dirty="0"/>
              <a:t>-joy </a:t>
            </a:r>
            <a:r>
              <a:rPr lang="en-GB" dirty="0" err="1"/>
              <a:t>maydoni</a:t>
            </a:r>
            <a:r>
              <a:rPr lang="en-GB" dirty="0"/>
              <a:t>) - </a:t>
            </a:r>
            <a:r>
              <a:rPr lang="en-GB" dirty="0" err="1"/>
              <a:t>ekzotizim</a:t>
            </a:r>
            <a:r>
              <a:rPr lang="en-GB" dirty="0"/>
              <a:t> (</a:t>
            </a:r>
            <a:r>
              <a:rPr lang="en-GB" dirty="0" err="1"/>
              <a:t>bolalar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kattalar</a:t>
            </a:r>
            <a:r>
              <a:rPr lang="en-GB" dirty="0"/>
              <a:t> </a:t>
            </a:r>
            <a:r>
              <a:rPr lang="en-GB" dirty="0" err="1"/>
              <a:t>ijtimoiy</a:t>
            </a:r>
            <a:r>
              <a:rPr lang="en-GB" dirty="0"/>
              <a:t> </a:t>
            </a:r>
            <a:r>
              <a:rPr lang="en-GB" dirty="0" err="1"/>
              <a:t>tashkilotlari</a:t>
            </a:r>
            <a:r>
              <a:rPr lang="en-GB" dirty="0"/>
              <a:t>) - </a:t>
            </a:r>
            <a:r>
              <a:rPr lang="en-GB" dirty="0" err="1"/>
              <a:t>makrotizim</a:t>
            </a:r>
            <a:r>
              <a:rPr lang="en-GB" dirty="0"/>
              <a:t> (</a:t>
            </a:r>
            <a:r>
              <a:rPr lang="en-GB" dirty="0" err="1"/>
              <a:t>madaniyat</a:t>
            </a:r>
            <a:r>
              <a:rPr lang="en-GB" dirty="0"/>
              <a:t>). — </a:t>
            </a:r>
            <a:r>
              <a:rPr lang="en-GB" dirty="0" err="1"/>
              <a:t>xrono-tizim</a:t>
            </a:r>
            <a:r>
              <a:rPr lang="en-GB" dirty="0"/>
              <a:t> (</a:t>
            </a:r>
            <a:r>
              <a:rPr lang="en-GB" dirty="0" err="1"/>
              <a:t>oldingi</a:t>
            </a:r>
            <a:r>
              <a:rPr lang="en-GB" dirty="0"/>
              <a:t> </a:t>
            </a:r>
            <a:r>
              <a:rPr lang="en-GB" dirty="0" err="1"/>
              <a:t>darajadagi</a:t>
            </a:r>
            <a:r>
              <a:rPr lang="en-GB" dirty="0"/>
              <a:t> </a:t>
            </a:r>
            <a:r>
              <a:rPr lang="en-GB" dirty="0" err="1"/>
              <a:t>ekologiyaning</a:t>
            </a:r>
            <a:r>
              <a:rPr lang="en-GB" dirty="0"/>
              <a:t> </a:t>
            </a:r>
            <a:r>
              <a:rPr lang="en-GB" dirty="0" err="1"/>
              <a:t>tarixiy</a:t>
            </a:r>
            <a:r>
              <a:rPr lang="en-GB" dirty="0"/>
              <a:t> </a:t>
            </a:r>
            <a:r>
              <a:rPr lang="en-GB" dirty="0" err="1"/>
              <a:t>o'zgarishlari</a:t>
            </a:r>
            <a:r>
              <a:rPr lang="en-GB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820973287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30</TotalTime>
  <Words>276</Words>
  <Application>Microsoft Office PowerPoint</Application>
  <PresentationFormat>Широкоэкранный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Галерея</vt:lpstr>
      <vt:lpstr>9-mavzu: Individ, shaxs, individuallik tushunchalari  A.V.Petroviskiy sotsial psixologik nuqtai nazardan shaxs nazariyalar</vt:lpstr>
      <vt:lpstr>A.V.ning ijtimoiy-psixologik kontseptsiyasining nazariy asoslari </vt:lpstr>
      <vt:lpstr>A.V.ning ijtimoiy-psixologik kontseptsiyasining nazariy asoslari </vt:lpstr>
      <vt:lpstr>Petrovskiy</vt:lpstr>
      <vt:lpstr>Bolaning rivojlanishi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9-mavzu: Individ, shaxs, individuallik tushunchalari  A.V.Petroviskiy sotsial psixologik nuqtai nazardan shaxs nazariyalar</dc:title>
  <dc:creator>Vepa Kurbanklichev</dc:creator>
  <cp:lastModifiedBy>Vepa Kurbanklichev</cp:lastModifiedBy>
  <cp:revision>2</cp:revision>
  <dcterms:created xsi:type="dcterms:W3CDTF">2023-10-29T18:35:03Z</dcterms:created>
  <dcterms:modified xsi:type="dcterms:W3CDTF">2023-10-29T19:05:34Z</dcterms:modified>
</cp:coreProperties>
</file>