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66" r:id="rId3"/>
    <p:sldId id="257" r:id="rId4"/>
    <p:sldId id="258" r:id="rId5"/>
    <p:sldId id="264" r:id="rId6"/>
    <p:sldId id="259" r:id="rId7"/>
    <p:sldId id="260" r:id="rId8"/>
    <p:sldId id="267" r:id="rId9"/>
    <p:sldId id="261" r:id="rId10"/>
    <p:sldId id="262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microsoft.com/office/2016/11/relationships/changesInfo" Target="changesInfos/changesInfo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rokulovrofik@gmail.com" userId="75bb25f20851fc48" providerId="LiveId" clId="{5B83D755-15D8-6D4B-BFEB-0C8069E279C2}"/>
    <pc:docChg chg="custSel addSld modSld sldOrd addMainMaster delMainMaster modMainMaster">
      <pc:chgData name="hamrokulovrofik@gmail.com" userId="75bb25f20851fc48" providerId="LiveId" clId="{5B83D755-15D8-6D4B-BFEB-0C8069E279C2}" dt="2023-04-04T18:02:41.465" v="130" actId="1076"/>
      <pc:docMkLst>
        <pc:docMk/>
      </pc:docMkLst>
      <pc:sldChg chg="addSp delSp modSp modTransition">
        <pc:chgData name="hamrokulovrofik@gmail.com" userId="75bb25f20851fc48" providerId="LiveId" clId="{5B83D755-15D8-6D4B-BFEB-0C8069E279C2}" dt="2023-04-04T18:01:18.301" v="125" actId="12563"/>
        <pc:sldMkLst>
          <pc:docMk/>
          <pc:sldMk cId="1870245864" sldId="256"/>
        </pc:sldMkLst>
        <pc:spChg chg="mod">
          <ac:chgData name="hamrokulovrofik@gmail.com" userId="75bb25f20851fc48" providerId="LiveId" clId="{5B83D755-15D8-6D4B-BFEB-0C8069E279C2}" dt="2023-04-04T17:15:28.757" v="10" actId="242"/>
          <ac:spMkLst>
            <pc:docMk/>
            <pc:sldMk cId="1870245864" sldId="256"/>
            <ac:spMk id="2" creationId="{3A8220D0-5538-FC63-9EEA-353E29C940A3}"/>
          </ac:spMkLst>
        </pc:spChg>
        <pc:spChg chg="del">
          <ac:chgData name="hamrokulovrofik@gmail.com" userId="75bb25f20851fc48" providerId="LiveId" clId="{5B83D755-15D8-6D4B-BFEB-0C8069E279C2}" dt="2023-04-04T17:14:44.563" v="1" actId="21"/>
          <ac:spMkLst>
            <pc:docMk/>
            <pc:sldMk cId="1870245864" sldId="256"/>
            <ac:spMk id="3" creationId="{3B062B5A-93AE-35F8-2F8E-844EBC00EA49}"/>
          </ac:spMkLst>
        </pc:spChg>
        <pc:picChg chg="add mod">
          <ac:chgData name="hamrokulovrofik@gmail.com" userId="75bb25f20851fc48" providerId="LiveId" clId="{5B83D755-15D8-6D4B-BFEB-0C8069E279C2}" dt="2023-04-04T17:56:38.047" v="96" actId="1076"/>
          <ac:picMkLst>
            <pc:docMk/>
            <pc:sldMk cId="1870245864" sldId="256"/>
            <ac:picMk id="3" creationId="{44AC5AA2-A55E-7D8B-A23D-E0C7FA9B8241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41390273" sldId="257"/>
        </pc:sldMkLst>
        <pc:spChg chg="del">
          <ac:chgData name="hamrokulovrofik@gmail.com" userId="75bb25f20851fc48" providerId="LiveId" clId="{5B83D755-15D8-6D4B-BFEB-0C8069E279C2}" dt="2023-04-04T17:15:56.288" v="13" actId="21"/>
          <ac:spMkLst>
            <pc:docMk/>
            <pc:sldMk cId="41390273" sldId="257"/>
            <ac:spMk id="2" creationId="{C2848911-2900-0482-81B8-AA52DE4DBC2D}"/>
          </ac:spMkLst>
        </pc:spChg>
        <pc:spChg chg="del mod">
          <ac:chgData name="hamrokulovrofik@gmail.com" userId="75bb25f20851fc48" providerId="LiveId" clId="{5B83D755-15D8-6D4B-BFEB-0C8069E279C2}" dt="2023-04-04T17:16:41.113" v="23" actId="22"/>
          <ac:spMkLst>
            <pc:docMk/>
            <pc:sldMk cId="41390273" sldId="257"/>
            <ac:spMk id="3" creationId="{E210EA44-59FB-DCDC-635F-C06FD1091946}"/>
          </ac:spMkLst>
        </pc:spChg>
        <pc:spChg chg="add del mod">
          <ac:chgData name="hamrokulovrofik@gmail.com" userId="75bb25f20851fc48" providerId="LiveId" clId="{5B83D755-15D8-6D4B-BFEB-0C8069E279C2}" dt="2023-04-04T17:45:35.471" v="24" actId="931"/>
          <ac:spMkLst>
            <pc:docMk/>
            <pc:sldMk cId="41390273" sldId="257"/>
            <ac:spMk id="5" creationId="{28A861FC-4974-88AD-9229-90B4F1D1470A}"/>
          </ac:spMkLst>
        </pc:spChg>
        <pc:picChg chg="add mod ord">
          <ac:chgData name="hamrokulovrofik@gmail.com" userId="75bb25f20851fc48" providerId="LiveId" clId="{5B83D755-15D8-6D4B-BFEB-0C8069E279C2}" dt="2023-04-04T17:57:19.806" v="103" actId="14100"/>
          <ac:picMkLst>
            <pc:docMk/>
            <pc:sldMk cId="41390273" sldId="257"/>
            <ac:picMk id="2" creationId="{73C442B2-1350-4BD8-8768-1AC0A5462085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1935524521" sldId="258"/>
        </pc:sldMkLst>
        <pc:spChg chg="del">
          <ac:chgData name="hamrokulovrofik@gmail.com" userId="75bb25f20851fc48" providerId="LiveId" clId="{5B83D755-15D8-6D4B-BFEB-0C8069E279C2}" dt="2023-04-04T17:46:09.413" v="32" actId="21"/>
          <ac:spMkLst>
            <pc:docMk/>
            <pc:sldMk cId="1935524521" sldId="258"/>
            <ac:spMk id="2" creationId="{C1EBE7EE-C9B7-8889-6B6D-5CFF26268D2D}"/>
          </ac:spMkLst>
        </pc:spChg>
        <pc:spChg chg="del mod">
          <ac:chgData name="hamrokulovrofik@gmail.com" userId="75bb25f20851fc48" providerId="LiveId" clId="{5B83D755-15D8-6D4B-BFEB-0C8069E279C2}" dt="2023-04-04T17:46:26.034" v="35" actId="931"/>
          <ac:spMkLst>
            <pc:docMk/>
            <pc:sldMk cId="1935524521" sldId="258"/>
            <ac:spMk id="3" creationId="{C9B50B47-46DB-EB02-EBDD-151C37C3D73C}"/>
          </ac:spMkLst>
        </pc:spChg>
        <pc:picChg chg="add mod ord">
          <ac:chgData name="hamrokulovrofik@gmail.com" userId="75bb25f20851fc48" providerId="LiveId" clId="{5B83D755-15D8-6D4B-BFEB-0C8069E279C2}" dt="2023-04-04T18:00:33.201" v="123" actId="14100"/>
          <ac:picMkLst>
            <pc:docMk/>
            <pc:sldMk cId="1935524521" sldId="258"/>
            <ac:picMk id="4" creationId="{D55AF2E9-E8D2-368A-57B3-10D430836964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2807912332" sldId="259"/>
        </pc:sldMkLst>
        <pc:spChg chg="del">
          <ac:chgData name="hamrokulovrofik@gmail.com" userId="75bb25f20851fc48" providerId="LiveId" clId="{5B83D755-15D8-6D4B-BFEB-0C8069E279C2}" dt="2023-04-04T17:46:47.830" v="41" actId="931"/>
          <ac:spMkLst>
            <pc:docMk/>
            <pc:sldMk cId="2807912332" sldId="259"/>
            <ac:spMk id="3" creationId="{2CACF7E2-9A73-9454-C8CB-FED836C445BD}"/>
          </ac:spMkLst>
        </pc:spChg>
        <pc:picChg chg="add mod ord">
          <ac:chgData name="hamrokulovrofik@gmail.com" userId="75bb25f20851fc48" providerId="LiveId" clId="{5B83D755-15D8-6D4B-BFEB-0C8069E279C2}" dt="2023-04-04T17:57:43.834" v="105" actId="14100"/>
          <ac:picMkLst>
            <pc:docMk/>
            <pc:sldMk cId="2807912332" sldId="259"/>
            <ac:picMk id="4" creationId="{C48F19F6-029C-6C03-040F-48E7ED47B1F1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602189824" sldId="260"/>
        </pc:sldMkLst>
        <pc:spChg chg="del">
          <ac:chgData name="hamrokulovrofik@gmail.com" userId="75bb25f20851fc48" providerId="LiveId" clId="{5B83D755-15D8-6D4B-BFEB-0C8069E279C2}" dt="2023-04-04T17:47:26.383" v="47" actId="931"/>
          <ac:spMkLst>
            <pc:docMk/>
            <pc:sldMk cId="602189824" sldId="260"/>
            <ac:spMk id="3" creationId="{208EDD26-617F-A02F-7794-1C0DFD2065E0}"/>
          </ac:spMkLst>
        </pc:spChg>
        <pc:picChg chg="add mod ord">
          <ac:chgData name="hamrokulovrofik@gmail.com" userId="75bb25f20851fc48" providerId="LiveId" clId="{5B83D755-15D8-6D4B-BFEB-0C8069E279C2}" dt="2023-04-04T17:57:48.769" v="106" actId="14100"/>
          <ac:picMkLst>
            <pc:docMk/>
            <pc:sldMk cId="602189824" sldId="260"/>
            <ac:picMk id="4" creationId="{C47C9291-76A0-01E8-1491-8B3F6A3017E1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184119193" sldId="261"/>
        </pc:sldMkLst>
        <pc:spChg chg="del">
          <ac:chgData name="hamrokulovrofik@gmail.com" userId="75bb25f20851fc48" providerId="LiveId" clId="{5B83D755-15D8-6D4B-BFEB-0C8069E279C2}" dt="2023-04-04T17:47:52.304" v="52" actId="931"/>
          <ac:spMkLst>
            <pc:docMk/>
            <pc:sldMk cId="184119193" sldId="261"/>
            <ac:spMk id="3" creationId="{C3AB80B7-A2F2-650C-A950-3C516D10F259}"/>
          </ac:spMkLst>
        </pc:spChg>
        <pc:picChg chg="add mod ord">
          <ac:chgData name="hamrokulovrofik@gmail.com" userId="75bb25f20851fc48" providerId="LiveId" clId="{5B83D755-15D8-6D4B-BFEB-0C8069E279C2}" dt="2023-04-04T17:57:55.616" v="108" actId="14100"/>
          <ac:picMkLst>
            <pc:docMk/>
            <pc:sldMk cId="184119193" sldId="261"/>
            <ac:picMk id="4" creationId="{2F8EA8D3-C767-F52D-C011-8500910A43E8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2754488111" sldId="262"/>
        </pc:sldMkLst>
        <pc:spChg chg="del">
          <ac:chgData name="hamrokulovrofik@gmail.com" userId="75bb25f20851fc48" providerId="LiveId" clId="{5B83D755-15D8-6D4B-BFEB-0C8069E279C2}" dt="2023-04-04T17:48:24.798" v="57" actId="931"/>
          <ac:spMkLst>
            <pc:docMk/>
            <pc:sldMk cId="2754488111" sldId="262"/>
            <ac:spMk id="3" creationId="{3866D679-A9F9-ED6B-B66F-A8AEF9D8E06F}"/>
          </ac:spMkLst>
        </pc:spChg>
        <pc:picChg chg="add mod ord">
          <ac:chgData name="hamrokulovrofik@gmail.com" userId="75bb25f20851fc48" providerId="LiveId" clId="{5B83D755-15D8-6D4B-BFEB-0C8069E279C2}" dt="2023-04-04T17:58:02.996" v="109" actId="14100"/>
          <ac:picMkLst>
            <pc:docMk/>
            <pc:sldMk cId="2754488111" sldId="262"/>
            <ac:picMk id="4" creationId="{2FBB51CA-9826-1467-EB9B-CEC9C35E4C0E}"/>
          </ac:picMkLst>
        </pc:picChg>
      </pc:sldChg>
      <pc:sldChg chg="addSp delSp modSp new mod modTransition setBg">
        <pc:chgData name="hamrokulovrofik@gmail.com" userId="75bb25f20851fc48" providerId="LiveId" clId="{5B83D755-15D8-6D4B-BFEB-0C8069E279C2}" dt="2023-04-04T18:01:18.301" v="125" actId="12563"/>
        <pc:sldMkLst>
          <pc:docMk/>
          <pc:sldMk cId="936924586" sldId="263"/>
        </pc:sldMkLst>
        <pc:spChg chg="del">
          <ac:chgData name="hamrokulovrofik@gmail.com" userId="75bb25f20851fc48" providerId="LiveId" clId="{5B83D755-15D8-6D4B-BFEB-0C8069E279C2}" dt="2023-04-04T17:48:46.291" v="62" actId="931"/>
          <ac:spMkLst>
            <pc:docMk/>
            <pc:sldMk cId="936924586" sldId="263"/>
            <ac:spMk id="3" creationId="{BE5ECA4E-900D-D06E-F8A3-F706F1A9370E}"/>
          </ac:spMkLst>
        </pc:spChg>
        <pc:picChg chg="add mod ord">
          <ac:chgData name="hamrokulovrofik@gmail.com" userId="75bb25f20851fc48" providerId="LiveId" clId="{5B83D755-15D8-6D4B-BFEB-0C8069E279C2}" dt="2023-04-04T17:58:14.102" v="112" actId="14100"/>
          <ac:picMkLst>
            <pc:docMk/>
            <pc:sldMk cId="936924586" sldId="263"/>
            <ac:picMk id="4" creationId="{4041A973-6AA6-17C9-B5CC-69DCA9B01878}"/>
          </ac:picMkLst>
        </pc:picChg>
      </pc:sldChg>
      <pc:sldChg chg="addSp delSp modSp new ord modTransition">
        <pc:chgData name="hamrokulovrofik@gmail.com" userId="75bb25f20851fc48" providerId="LiveId" clId="{5B83D755-15D8-6D4B-BFEB-0C8069E279C2}" dt="2023-04-04T18:02:20.363" v="128" actId="1076"/>
        <pc:sldMkLst>
          <pc:docMk/>
          <pc:sldMk cId="3094108117" sldId="264"/>
        </pc:sldMkLst>
        <pc:spChg chg="del">
          <ac:chgData name="hamrokulovrofik@gmail.com" userId="75bb25f20851fc48" providerId="LiveId" clId="{5B83D755-15D8-6D4B-BFEB-0C8069E279C2}" dt="2023-04-04T17:49:15.125" v="67" actId="931"/>
          <ac:spMkLst>
            <pc:docMk/>
            <pc:sldMk cId="3094108117" sldId="264"/>
            <ac:spMk id="3" creationId="{B2A68A5F-B3FA-89CB-72C9-2F241B4C2897}"/>
          </ac:spMkLst>
        </pc:spChg>
        <pc:picChg chg="add mod ord">
          <ac:chgData name="hamrokulovrofik@gmail.com" userId="75bb25f20851fc48" providerId="LiveId" clId="{5B83D755-15D8-6D4B-BFEB-0C8069E279C2}" dt="2023-04-04T17:49:21.942" v="70" actId="14100"/>
          <ac:picMkLst>
            <pc:docMk/>
            <pc:sldMk cId="3094108117" sldId="264"/>
            <ac:picMk id="4" creationId="{8502228D-0800-F03B-3B73-3210EA96509D}"/>
          </ac:picMkLst>
        </pc:picChg>
      </pc:sldChg>
      <pc:sldChg chg="addSp delSp modSp new ord modTransition">
        <pc:chgData name="hamrokulovrofik@gmail.com" userId="75bb25f20851fc48" providerId="LiveId" clId="{5B83D755-15D8-6D4B-BFEB-0C8069E279C2}" dt="2023-04-04T18:02:41.465" v="130" actId="1076"/>
        <pc:sldMkLst>
          <pc:docMk/>
          <pc:sldMk cId="1242507812" sldId="265"/>
        </pc:sldMkLst>
        <pc:spChg chg="del">
          <ac:chgData name="hamrokulovrofik@gmail.com" userId="75bb25f20851fc48" providerId="LiveId" clId="{5B83D755-15D8-6D4B-BFEB-0C8069E279C2}" dt="2023-04-04T17:49:34.661" v="72" actId="931"/>
          <ac:spMkLst>
            <pc:docMk/>
            <pc:sldMk cId="1242507812" sldId="265"/>
            <ac:spMk id="3" creationId="{6B851808-4D67-0CA0-4684-1C0580EE3EC5}"/>
          </ac:spMkLst>
        </pc:spChg>
        <pc:picChg chg="add mod ord">
          <ac:chgData name="hamrokulovrofik@gmail.com" userId="75bb25f20851fc48" providerId="LiveId" clId="{5B83D755-15D8-6D4B-BFEB-0C8069E279C2}" dt="2023-04-04T17:49:49.793" v="75" actId="14100"/>
          <ac:picMkLst>
            <pc:docMk/>
            <pc:sldMk cId="1242507812" sldId="265"/>
            <ac:picMk id="4" creationId="{DB1E895B-7AAB-CE99-4A90-DBA53301C6CE}"/>
          </ac:picMkLst>
        </pc:picChg>
      </pc:sldChg>
      <pc:sldChg chg="addSp delSp modSp new ord modTransition">
        <pc:chgData name="hamrokulovrofik@gmail.com" userId="75bb25f20851fc48" providerId="LiveId" clId="{5B83D755-15D8-6D4B-BFEB-0C8069E279C2}" dt="2023-04-04T18:01:53.435" v="126" actId="1076"/>
        <pc:sldMkLst>
          <pc:docMk/>
          <pc:sldMk cId="2310919093" sldId="266"/>
        </pc:sldMkLst>
        <pc:spChg chg="del">
          <ac:chgData name="hamrokulovrofik@gmail.com" userId="75bb25f20851fc48" providerId="LiveId" clId="{5B83D755-15D8-6D4B-BFEB-0C8069E279C2}" dt="2023-04-04T17:49:58.262" v="77" actId="931"/>
          <ac:spMkLst>
            <pc:docMk/>
            <pc:sldMk cId="2310919093" sldId="266"/>
            <ac:spMk id="3" creationId="{2EA94977-59AD-1500-5806-961148DB1356}"/>
          </ac:spMkLst>
        </pc:spChg>
        <pc:picChg chg="add mod ord">
          <ac:chgData name="hamrokulovrofik@gmail.com" userId="75bb25f20851fc48" providerId="LiveId" clId="{5B83D755-15D8-6D4B-BFEB-0C8069E279C2}" dt="2023-04-04T17:50:10.243" v="80" actId="14100"/>
          <ac:picMkLst>
            <pc:docMk/>
            <pc:sldMk cId="2310919093" sldId="266"/>
            <ac:picMk id="4" creationId="{60EB3674-3829-7B39-5267-D6ACE4CDCBDB}"/>
          </ac:picMkLst>
        </pc:picChg>
      </pc:sldChg>
      <pc:sldChg chg="addSp delSp modSp new ord modTransition">
        <pc:chgData name="hamrokulovrofik@gmail.com" userId="75bb25f20851fc48" providerId="LiveId" clId="{5B83D755-15D8-6D4B-BFEB-0C8069E279C2}" dt="2023-04-04T18:02:37.470" v="129" actId="1076"/>
        <pc:sldMkLst>
          <pc:docMk/>
          <pc:sldMk cId="3781618997" sldId="267"/>
        </pc:sldMkLst>
        <pc:spChg chg="del">
          <ac:chgData name="hamrokulovrofik@gmail.com" userId="75bb25f20851fc48" providerId="LiveId" clId="{5B83D755-15D8-6D4B-BFEB-0C8069E279C2}" dt="2023-04-04T17:50:18.740" v="82" actId="931"/>
          <ac:spMkLst>
            <pc:docMk/>
            <pc:sldMk cId="3781618997" sldId="267"/>
            <ac:spMk id="3" creationId="{990A7A8B-C61A-6402-7E2E-6C6522DD16C9}"/>
          </ac:spMkLst>
        </pc:spChg>
        <pc:picChg chg="add mod ord">
          <ac:chgData name="hamrokulovrofik@gmail.com" userId="75bb25f20851fc48" providerId="LiveId" clId="{5B83D755-15D8-6D4B-BFEB-0C8069E279C2}" dt="2023-04-04T17:50:24.607" v="85" actId="14100"/>
          <ac:picMkLst>
            <pc:docMk/>
            <pc:sldMk cId="3781618997" sldId="267"/>
            <ac:picMk id="4" creationId="{692CF1CC-A754-F946-EAAC-6F1274979ADE}"/>
          </ac:picMkLst>
        </pc:picChg>
      </pc:sldChg>
      <pc:sldMasterChg chg="modTransition modSldLayout">
        <pc:chgData name="hamrokulovrofik@gmail.com" userId="75bb25f20851fc48" providerId="LiveId" clId="{5B83D755-15D8-6D4B-BFEB-0C8069E279C2}" dt="2023-04-04T18:01:18.301" v="125" actId="12563"/>
        <pc:sldMasterMkLst>
          <pc:docMk/>
          <pc:sldMasterMk cId="340454321" sldId="2147483704"/>
        </pc:sldMasterMkLst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835937731" sldId="2147483705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4153906159" sldId="2147483706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05104831" sldId="2147483707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655371102" sldId="2147483708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873726835" sldId="2147483709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1791406878" sldId="2147483710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3719830901" sldId="2147483711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3107314272" sldId="2147483712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3141266653" sldId="2147483713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327846957" sldId="2147483714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114803574" sldId="2147483715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618421131" sldId="2147483716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4151792003" sldId="2147483717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2734027802" sldId="2147483718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3289784388" sldId="2147483719"/>
          </pc:sldLayoutMkLst>
        </pc:sldLayoutChg>
        <pc:sldLayoutChg chg="modTransition">
          <pc:chgData name="hamrokulovrofik@gmail.com" userId="75bb25f20851fc48" providerId="LiveId" clId="{5B83D755-15D8-6D4B-BFEB-0C8069E279C2}" dt="2023-04-04T18:01:18.301" v="125" actId="12563"/>
          <pc:sldLayoutMkLst>
            <pc:docMk/>
            <pc:sldMasterMk cId="340454321" sldId="2147483704"/>
            <pc:sldLayoutMk cId="3962241226" sldId="214748372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 slay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z-Latn-UZ"/>
              <a:t>Taglavha namunasini tahrirlash uchun bosing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7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rlavha va tagx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46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xatli iqti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803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shrifn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shrifnomadan iqti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792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'g'ri yoki yolg'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7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arlavha va vertikal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4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sarlavha va ma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4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rlavha v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06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o‘lim sarlavh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4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kkita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71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lishtir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2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qat sarlav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06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‘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30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omli oby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4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omli ra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z-Latn-UZ"/>
              <a:t>Rasm joylash uchun belgi ustiga bosing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z-Latn-UZ"/>
              <a:t>Matn uslublarini tahrirlash uchun bosing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66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z-Latn-UZ"/>
              <a:t>Sarlavha namunasini tahrirlash uchun bosing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z-Latn-UZ"/>
              <a:t>Matn uslublarini tahrirlash uchun bosing</a:t>
            </a:r>
          </a:p>
          <a:p>
            <a:pPr lvl="1"/>
            <a:r>
              <a:rPr lang="uz-Latn-UZ"/>
              <a:t>Ikkinchi daraja</a:t>
            </a:r>
          </a:p>
          <a:p>
            <a:pPr lvl="2"/>
            <a:r>
              <a:rPr lang="uz-Latn-UZ"/>
              <a:t>Uchinchi daraja</a:t>
            </a:r>
          </a:p>
          <a:p>
            <a:pPr lvl="3"/>
            <a:r>
              <a:rPr lang="uz-Latn-UZ"/>
              <a:t>To‘rtinchi daraja</a:t>
            </a:r>
          </a:p>
          <a:p>
            <a:pPr lvl="4"/>
            <a:r>
              <a:rPr lang="uz-Latn-UZ"/>
              <a:t>Beshinchi daraja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3A8220D0-5538-FC63-9EEA-353E29C94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4" y="0"/>
            <a:ext cx="10714182" cy="6858000"/>
          </a:xfrm>
        </p:spPr>
        <p:txBody>
          <a:bodyPr anchor="t">
            <a:normAutofit/>
          </a:bodyPr>
          <a:lstStyle/>
          <a:p>
            <a:pPr algn="ctr"/>
            <a:endParaRPr lang="uz-Latn-UZ" sz="3200" dirty="0"/>
          </a:p>
        </p:txBody>
      </p:sp>
      <p:pic>
        <p:nvPicPr>
          <p:cNvPr id="3" name="Rasm 3">
            <a:extLst>
              <a:ext uri="{FF2B5EF4-FFF2-40B4-BE49-F238E27FC236}">
                <a16:creationId xmlns:a16="http://schemas.microsoft.com/office/drawing/2014/main" id="{44AC5AA2-A55E-7D8B-A23D-E0C7FA9B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E89DAC0-A8CC-6E84-F138-8A000E2B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2FBB51CA-9826-1467-EB9B-CEC9C35E4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50400" cy="6858000"/>
          </a:xfrm>
        </p:spPr>
      </p:pic>
    </p:spTree>
    <p:extLst>
      <p:ext uri="{BB962C8B-B14F-4D97-AF65-F5344CB8AC3E}">
        <p14:creationId xmlns:p14="http://schemas.microsoft.com/office/powerpoint/2010/main" val="2754488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EBF71DDD-8BE2-0A6B-8E87-222CB02B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DB1E895B-7AAB-CE99-4A90-DBA53301C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2507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29A4F5E8-2214-9A82-A815-684E1A63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4041A973-6AA6-17C9-B5CC-69DCA9B01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74002" cy="6858000"/>
          </a:xfrm>
        </p:spPr>
      </p:pic>
    </p:spTree>
    <p:extLst>
      <p:ext uri="{BB962C8B-B14F-4D97-AF65-F5344CB8AC3E}">
        <p14:creationId xmlns:p14="http://schemas.microsoft.com/office/powerpoint/2010/main" val="93692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9928221-3A92-E21A-09EB-507D7393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60EB3674-3829-7B39-5267-D6ACE4CDC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1091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sm 2">
            <a:extLst>
              <a:ext uri="{FF2B5EF4-FFF2-40B4-BE49-F238E27FC236}">
                <a16:creationId xmlns:a16="http://schemas.microsoft.com/office/drawing/2014/main" id="{73C442B2-1350-4BD8-8768-1AC0A5462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31927" cy="6858000"/>
          </a:xfrm>
        </p:spPr>
      </p:pic>
    </p:spTree>
    <p:extLst>
      <p:ext uri="{BB962C8B-B14F-4D97-AF65-F5344CB8AC3E}">
        <p14:creationId xmlns:p14="http://schemas.microsoft.com/office/powerpoint/2010/main" val="4139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4">
            <a:extLst>
              <a:ext uri="{FF2B5EF4-FFF2-40B4-BE49-F238E27FC236}">
                <a16:creationId xmlns:a16="http://schemas.microsoft.com/office/drawing/2014/main" id="{D55AF2E9-E8D2-368A-57B3-10D430836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624291" cy="6858000"/>
          </a:xfrm>
        </p:spPr>
      </p:pic>
    </p:spTree>
    <p:extLst>
      <p:ext uri="{BB962C8B-B14F-4D97-AF65-F5344CB8AC3E}">
        <p14:creationId xmlns:p14="http://schemas.microsoft.com/office/powerpoint/2010/main" val="1935524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2C6C2E83-BD09-3433-12D1-03BB8FDB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8502228D-0800-F03B-3B73-3210EA965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410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CF6B7F13-350E-415D-0401-20F80798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C48F19F6-029C-6C03-040F-48E7ED47B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550400" cy="6858000"/>
          </a:xfrm>
        </p:spPr>
      </p:pic>
    </p:spTree>
    <p:extLst>
      <p:ext uri="{BB962C8B-B14F-4D97-AF65-F5344CB8AC3E}">
        <p14:creationId xmlns:p14="http://schemas.microsoft.com/office/powerpoint/2010/main" val="2807912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001F2240-CE73-F2AD-35A7-A8286C14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C47C9291-76A0-01E8-1491-8B3F6A301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94982" cy="6858000"/>
          </a:xfrm>
        </p:spPr>
      </p:pic>
    </p:spTree>
    <p:extLst>
      <p:ext uri="{BB962C8B-B14F-4D97-AF65-F5344CB8AC3E}">
        <p14:creationId xmlns:p14="http://schemas.microsoft.com/office/powerpoint/2010/main" val="60218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752D400A-689A-93B4-86E3-D99B0F13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692CF1CC-A754-F946-EAAC-6F1274979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161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rlavha 1">
            <a:extLst>
              <a:ext uri="{FF2B5EF4-FFF2-40B4-BE49-F238E27FC236}">
                <a16:creationId xmlns:a16="http://schemas.microsoft.com/office/drawing/2014/main" id="{33B2E937-45DD-1DB5-1BC2-F44CF1A8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Latn-UZ"/>
          </a:p>
        </p:txBody>
      </p:sp>
      <p:pic>
        <p:nvPicPr>
          <p:cNvPr id="4" name="Rasm 4">
            <a:extLst>
              <a:ext uri="{FF2B5EF4-FFF2-40B4-BE49-F238E27FC236}">
                <a16:creationId xmlns:a16="http://schemas.microsoft.com/office/drawing/2014/main" id="{2F8EA8D3-C767-F52D-C011-8500910A4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74002" cy="6858000"/>
          </a:xfrm>
        </p:spPr>
      </p:pic>
    </p:spTree>
    <p:extLst>
      <p:ext uri="{BB962C8B-B14F-4D97-AF65-F5344CB8AC3E}">
        <p14:creationId xmlns:p14="http://schemas.microsoft.com/office/powerpoint/2010/main" val="18411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Qir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Keng ekranli</PresentationFormat>
  <Slides>12</Slides>
  <Notes>0</Notes>
  <HiddenSlides>0</HiddenSlides>
  <ScaleCrop>false</ScaleCrop>
  <HeadingPairs>
    <vt:vector size="4" baseType="variant">
      <vt:variant>
        <vt:lpstr>Mavzu</vt:lpstr>
      </vt:variant>
      <vt:variant>
        <vt:i4>1</vt:i4>
      </vt:variant>
      <vt:variant>
        <vt:lpstr>Slayd sarlavhalari</vt:lpstr>
      </vt:variant>
      <vt:variant>
        <vt:i4>12</vt:i4>
      </vt:variant>
    </vt:vector>
  </HeadingPairs>
  <TitlesOfParts>
    <vt:vector size="13" baseType="lpstr">
      <vt:lpstr>Qirra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taqdimoti</dc:title>
  <dc:creator>hamrokulovrofik@gmail.com</dc:creator>
  <cp:lastModifiedBy>hamrokulovrofik@gmail.com</cp:lastModifiedBy>
  <cp:revision>2</cp:revision>
  <dcterms:created xsi:type="dcterms:W3CDTF">2023-04-04T17:14:30Z</dcterms:created>
  <dcterms:modified xsi:type="dcterms:W3CDTF">2023-04-04T18:03:49Z</dcterms:modified>
</cp:coreProperties>
</file>