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FA400D-DCE6-43C4-84FA-AC362A7E76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0C8B2A1-B5AC-489F-B504-6C428B89DD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F536E89-2C99-476A-8040-0D8772C03F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7C45D-AFC8-439A-8C09-A9F22F953D84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78C4F2C-877E-4435-B556-8C24EC9CF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8EA7C2D-7708-4295-A436-C0D224D57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6D4C2-0F8A-406E-A196-E553EC5318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46022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FB8EE7-D1D6-440E-BDE6-1298A19F4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4519FF5-9B2E-4242-8A1F-A174C98EAC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A59AFF9-DD3A-4E8B-8E63-C62B01AFF3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7C45D-AFC8-439A-8C09-A9F22F953D84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787571C-8D69-4C87-B45A-E75B2604B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8F27ACB-AB62-453F-8B30-54E84D9E13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6D4C2-0F8A-406E-A196-E553EC5318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36037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BA16ED7-F08E-4965-809F-31C985B4FF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D1F9D6B-B191-4E00-86B9-51251C5639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FBE5EBB-ED2A-45A2-9EE8-06264876EB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7C45D-AFC8-439A-8C09-A9F22F953D84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7F4199-434F-4A2F-A793-EC3E3DC4A7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EA35A45-148D-4676-A940-1CE44A794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6D4C2-0F8A-406E-A196-E553EC5318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5313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358409-8E94-424E-8D1D-493C60E042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02DB3D8-0C21-4412-97A7-5D5537851D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A1768BA-D62F-491F-9416-7A73C1B17C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7C45D-AFC8-439A-8C09-A9F22F953D84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C86D5A7-0184-4F61-8900-89C2B617E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2FA6770-77DB-4DF6-9E93-FE5622814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6D4C2-0F8A-406E-A196-E553EC5318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94960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A5F105-B115-41D8-802E-3083AE41C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35E5CAB-45B7-4EDE-ACCE-0AEA019764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2D2773C-F7D1-45E3-B8C1-6043F5099A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7C45D-AFC8-439A-8C09-A9F22F953D84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75B402C-1574-4822-AFD4-1AB9A5FF21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6CC9FFD-4B13-4B14-A18A-A35833EE1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6D4C2-0F8A-406E-A196-E553EC5318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7860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6C1DA7-AF2F-4F86-B375-3B06587E8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45C96AA-AE09-4BEC-8491-8BCC04B3E2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2F2937F-78CD-4611-A49C-C276852D59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86F989B-9633-4F0E-AA9D-C4D60603F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7C45D-AFC8-439A-8C09-A9F22F953D84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3E86604-28CD-4DC6-B170-9186E99098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B678065-412A-4639-AB6D-91E1F4AFB1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6D4C2-0F8A-406E-A196-E553EC5318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9931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55B81B-813D-4D16-990F-95C5F540D2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D2A2D36-9CDF-4C00-89A8-E60E299D96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AF4A6CA-379C-4FDB-9F41-DCF330509E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D8001B2-34E9-4CE7-9BE7-68388B50AC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D8C2A99-BAB5-44FC-AA24-53E26E3F13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28356C5-5514-4DD8-BDF9-B1A36409F6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7C45D-AFC8-439A-8C09-A9F22F953D84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1205C8B-A9A0-42CE-9B38-31571F43DF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B40A6D3-E11F-42A4-8B3A-98FEEB821D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6D4C2-0F8A-406E-A196-E553EC5318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8573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B310FE-F929-4E55-A149-3E10E582C9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0DA61C6-ABCB-4247-8FD0-DAB3DF62D8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7C45D-AFC8-439A-8C09-A9F22F953D84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68FC004-9454-498C-BB2A-47468637E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674E38A-5A64-4B8F-A57B-0C413FD0F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6D4C2-0F8A-406E-A196-E553EC5318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20599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87A6845-D472-488A-81A2-7DA7F97009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7C45D-AFC8-439A-8C09-A9F22F953D84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761C1BA-FE02-4DE9-A206-42D8C71994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4698DB7-AA5B-46D7-A6B3-F59CFEFB4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6D4C2-0F8A-406E-A196-E553EC5318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4745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18D4C7-07BC-4C78-B328-CC48F7334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6DAD1DC-2F9A-4057-80C9-0EF38B7261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DA6AB05-192F-48E4-B002-A89BEF1A37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C12C6B9-2A77-47EA-A999-9085F6809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7C45D-AFC8-439A-8C09-A9F22F953D84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0E7B769-95EA-46DF-97EA-548323E8EB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058E9DF-F285-42C9-989C-9070E268C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6D4C2-0F8A-406E-A196-E553EC5318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4194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925AA7-C5D1-42E0-945F-DB937D881D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A6D7B4F-C2DF-439C-AB21-D62BB9BF4D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EFB6796-0A5C-44B9-8168-E95432C550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CFD802B-2E9A-4ACE-87F2-74538164D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7C45D-AFC8-439A-8C09-A9F22F953D84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BA2BC22-EAD9-4BA4-B813-E4D7C5E73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6C8A067-0179-4420-BAB8-431A2D905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6D4C2-0F8A-406E-A196-E553EC5318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060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524DED-F4BD-4F25-A732-F1995C2AF5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1DC2BA8-0130-455D-B5B3-50392B6586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B1E5A6D-5BC9-43FE-8206-96B334386E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07C45D-AFC8-439A-8C09-A9F22F953D84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7CC6439-0181-4B32-9C2F-1F6B1EC37E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C4EDBFD-72B3-45F7-A720-9A81F26A31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D6D4C2-0F8A-406E-A196-E553EC5318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0831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2FD815-B0A7-4B49-931F-FECCFD59C37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3281B4E-20A6-4F90-9627-44AE1532E01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0B11EF3-5919-4248-8457-32F53F2BED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4248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4B37E84-3874-4E26-A9BD-7E7DECCE4DFF}"/>
              </a:ext>
            </a:extLst>
          </p:cNvPr>
          <p:cNvSpPr txBox="1"/>
          <p:nvPr/>
        </p:nvSpPr>
        <p:spPr>
          <a:xfrm>
            <a:off x="2133600" y="2124635"/>
            <a:ext cx="7655859" cy="1843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0" lang="ru-RU" sz="4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Tarbiyaviy</a:t>
            </a: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ru-RU" sz="4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ishlar</a:t>
            </a: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ru-RU" sz="4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metodikasi</a:t>
            </a: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ru-RU" sz="4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fanidan</a:t>
            </a: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ru-RU" sz="4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tayyorlagan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testi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18231572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0FAB3A-F2BE-440E-AC9E-6FAA279AC5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0FD103B-6764-4D8B-8F54-619F270CB6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74D8624-4394-4921-A2F4-EAC482783C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4248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EE8518F-C98F-46B1-848A-0B871E7BE0AF}"/>
              </a:ext>
            </a:extLst>
          </p:cNvPr>
          <p:cNvSpPr txBox="1"/>
          <p:nvPr/>
        </p:nvSpPr>
        <p:spPr>
          <a:xfrm>
            <a:off x="3048000" y="911296"/>
            <a:ext cx="6096000" cy="51961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/>
              <a:t>8. </a:t>
            </a:r>
            <a:r>
              <a:rPr lang="en-US" sz="2800" b="1" dirty="0" err="1"/>
              <a:t>Qaysi</a:t>
            </a:r>
            <a:r>
              <a:rPr lang="en-US" sz="2800" b="1" dirty="0"/>
              <a:t> </a:t>
            </a:r>
            <a:r>
              <a:rPr lang="en-US" sz="2800" b="1" dirty="0" err="1"/>
              <a:t>holatda</a:t>
            </a:r>
            <a:r>
              <a:rPr lang="en-US" sz="2800" b="1" dirty="0"/>
              <a:t> </a:t>
            </a:r>
            <a:r>
              <a:rPr lang="en-US" sz="2800" b="1" dirty="0" err="1"/>
              <a:t>o‘quvchini</a:t>
            </a:r>
            <a:r>
              <a:rPr lang="en-US" sz="2800" b="1" dirty="0"/>
              <a:t> </a:t>
            </a:r>
            <a:r>
              <a:rPr lang="en-US" sz="2800" b="1" dirty="0" err="1"/>
              <a:t>jazolash</a:t>
            </a:r>
            <a:r>
              <a:rPr lang="en-US" sz="2800" b="1" dirty="0"/>
              <a:t> </a:t>
            </a:r>
            <a:r>
              <a:rPr lang="en-US" sz="2800" b="1" dirty="0" err="1"/>
              <a:t>o‘rniga</a:t>
            </a:r>
            <a:r>
              <a:rPr lang="en-US" sz="2800" b="1" dirty="0"/>
              <a:t> </a:t>
            </a:r>
            <a:r>
              <a:rPr lang="en-US" sz="2800" b="1" dirty="0" err="1"/>
              <a:t>rag‘batlantirish</a:t>
            </a:r>
            <a:r>
              <a:rPr lang="en-US" sz="2800" b="1" dirty="0"/>
              <a:t> </a:t>
            </a:r>
            <a:r>
              <a:rPr lang="en-US" sz="2800" b="1" dirty="0" err="1"/>
              <a:t>tavsiya</a:t>
            </a:r>
            <a:r>
              <a:rPr lang="en-US" sz="2800" b="1" dirty="0"/>
              <a:t> </a:t>
            </a:r>
            <a:r>
              <a:rPr lang="en-US" sz="2800" b="1" dirty="0" err="1"/>
              <a:t>etiladi</a:t>
            </a:r>
            <a:r>
              <a:rPr lang="en-US" sz="2800" b="1" dirty="0"/>
              <a:t>?</a:t>
            </a:r>
          </a:p>
          <a:p>
            <a:pPr>
              <a:lnSpc>
                <a:spcPct val="150000"/>
              </a:lnSpc>
            </a:pPr>
            <a:r>
              <a:rPr lang="en-US" sz="2800" b="1" dirty="0"/>
              <a:t>A) </a:t>
            </a:r>
            <a:r>
              <a:rPr lang="en-US" sz="2800" b="1" dirty="0" err="1"/>
              <a:t>O‘quvchi</a:t>
            </a:r>
            <a:r>
              <a:rPr lang="en-US" sz="2800" b="1" dirty="0"/>
              <a:t> </a:t>
            </a:r>
            <a:r>
              <a:rPr lang="en-US" sz="2800" b="1" dirty="0" err="1"/>
              <a:t>xatosini</a:t>
            </a:r>
            <a:r>
              <a:rPr lang="en-US" sz="2800" b="1" dirty="0"/>
              <a:t> tan </a:t>
            </a:r>
            <a:r>
              <a:rPr lang="en-US" sz="2800" b="1" dirty="0" err="1"/>
              <a:t>olib</a:t>
            </a:r>
            <a:r>
              <a:rPr lang="en-US" sz="2800" b="1" dirty="0"/>
              <a:t>, </a:t>
            </a:r>
            <a:r>
              <a:rPr lang="en-US" sz="2800" b="1" dirty="0" err="1"/>
              <a:t>uni</a:t>
            </a:r>
            <a:r>
              <a:rPr lang="en-US" sz="2800" b="1" dirty="0"/>
              <a:t> </a:t>
            </a:r>
            <a:r>
              <a:rPr lang="en-US" sz="2800" b="1" dirty="0" err="1"/>
              <a:t>tuzatishga</a:t>
            </a:r>
            <a:r>
              <a:rPr lang="en-US" sz="2800" b="1" dirty="0"/>
              <a:t> harakat </a:t>
            </a:r>
            <a:r>
              <a:rPr lang="en-US" sz="2800" b="1" dirty="0" err="1"/>
              <a:t>qilganda</a:t>
            </a:r>
            <a:br>
              <a:rPr lang="en-US" sz="2800" b="1" dirty="0"/>
            </a:br>
            <a:r>
              <a:rPr lang="en-US" sz="2800" b="1" dirty="0"/>
              <a:t>B) </a:t>
            </a:r>
            <a:r>
              <a:rPr lang="en-US" sz="2800" b="1" dirty="0" err="1"/>
              <a:t>O‘quvchi</a:t>
            </a:r>
            <a:r>
              <a:rPr lang="en-US" sz="2800" b="1" dirty="0"/>
              <a:t> </a:t>
            </a:r>
            <a:r>
              <a:rPr lang="en-US" sz="2800" b="1" dirty="0" err="1"/>
              <a:t>darsdan</a:t>
            </a:r>
            <a:r>
              <a:rPr lang="en-US" sz="2800" b="1" dirty="0"/>
              <a:t> </a:t>
            </a:r>
            <a:r>
              <a:rPr lang="en-US" sz="2800" b="1" dirty="0" err="1"/>
              <a:t>qochganda</a:t>
            </a:r>
            <a:br>
              <a:rPr lang="en-US" sz="2800" b="1" dirty="0"/>
            </a:br>
            <a:r>
              <a:rPr lang="en-US" sz="2800" b="1" dirty="0"/>
              <a:t>C) </a:t>
            </a:r>
            <a:r>
              <a:rPr lang="en-US" sz="2800" b="1" dirty="0" err="1"/>
              <a:t>O‘quvchi</a:t>
            </a:r>
            <a:r>
              <a:rPr lang="en-US" sz="2800" b="1" dirty="0"/>
              <a:t> </a:t>
            </a:r>
            <a:r>
              <a:rPr lang="en-US" sz="2800" b="1" dirty="0" err="1"/>
              <a:t>boshqalar</a:t>
            </a:r>
            <a:r>
              <a:rPr lang="en-US" sz="2800" b="1" dirty="0"/>
              <a:t> </a:t>
            </a:r>
            <a:r>
              <a:rPr lang="en-US" sz="2800" b="1" dirty="0" err="1"/>
              <a:t>bilan</a:t>
            </a:r>
            <a:r>
              <a:rPr lang="en-US" sz="2800" b="1" dirty="0"/>
              <a:t> </a:t>
            </a:r>
            <a:r>
              <a:rPr lang="en-US" sz="2800" b="1" dirty="0" err="1"/>
              <a:t>tortishganda</a:t>
            </a:r>
            <a:br>
              <a:rPr lang="en-US" sz="2800" b="1" dirty="0"/>
            </a:br>
            <a:r>
              <a:rPr lang="en-US" sz="2800" b="1" dirty="0"/>
              <a:t>D) </a:t>
            </a:r>
            <a:r>
              <a:rPr lang="en-US" sz="2800" b="1" dirty="0" err="1"/>
              <a:t>O‘quvchi</a:t>
            </a:r>
            <a:r>
              <a:rPr lang="en-US" sz="2800" b="1" dirty="0"/>
              <a:t> </a:t>
            </a:r>
            <a:r>
              <a:rPr lang="en-US" sz="2800" b="1" dirty="0" err="1"/>
              <a:t>intizomsizlik</a:t>
            </a:r>
            <a:r>
              <a:rPr lang="en-US" sz="2800" b="1" dirty="0"/>
              <a:t> </a:t>
            </a:r>
            <a:r>
              <a:rPr lang="en-US" sz="2800" b="1" dirty="0" err="1"/>
              <a:t>qilganda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210433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CAEA4F-E10B-4B29-B18F-ECE62C2E8E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F7441B7-9E84-46DE-9212-04811E9742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781F35D-F829-4AED-83C3-FF90D4E595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4248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DC49230-4063-4CD4-B07A-AB297358E984}"/>
              </a:ext>
            </a:extLst>
          </p:cNvPr>
          <p:cNvSpPr txBox="1"/>
          <p:nvPr/>
        </p:nvSpPr>
        <p:spPr>
          <a:xfrm>
            <a:off x="3048000" y="1542853"/>
            <a:ext cx="6096000" cy="39035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/>
              <a:t>9. </a:t>
            </a:r>
            <a:r>
              <a:rPr lang="en-US" sz="2800" b="1" dirty="0" err="1"/>
              <a:t>Rag‘batlantirish</a:t>
            </a:r>
            <a:r>
              <a:rPr lang="en-US" sz="2800" b="1" dirty="0"/>
              <a:t> </a:t>
            </a:r>
            <a:r>
              <a:rPr lang="en-US" sz="2800" b="1" dirty="0" err="1"/>
              <a:t>metodlari</a:t>
            </a:r>
            <a:r>
              <a:rPr lang="en-US" sz="2800" b="1" dirty="0"/>
              <a:t> </a:t>
            </a:r>
            <a:r>
              <a:rPr lang="en-US" sz="2800" b="1" dirty="0" err="1"/>
              <a:t>qaysi</a:t>
            </a:r>
            <a:r>
              <a:rPr lang="en-US" sz="2800" b="1" dirty="0"/>
              <a:t> </a:t>
            </a:r>
            <a:r>
              <a:rPr lang="en-US" sz="2800" b="1" dirty="0" err="1"/>
              <a:t>turga</a:t>
            </a:r>
            <a:r>
              <a:rPr lang="en-US" sz="2800" b="1" dirty="0"/>
              <a:t> </a:t>
            </a:r>
            <a:r>
              <a:rPr lang="en-US" sz="2800" b="1" dirty="0" err="1"/>
              <a:t>kiradi</a:t>
            </a:r>
            <a:r>
              <a:rPr lang="en-US" sz="2800" b="1" dirty="0"/>
              <a:t>?</a:t>
            </a:r>
          </a:p>
          <a:p>
            <a:pPr>
              <a:lnSpc>
                <a:spcPct val="150000"/>
              </a:lnSpc>
            </a:pPr>
            <a:r>
              <a:rPr lang="en-US" sz="2800" b="1" dirty="0"/>
              <a:t>A) </a:t>
            </a:r>
            <a:r>
              <a:rPr lang="en-US" sz="2800" b="1" dirty="0" err="1"/>
              <a:t>Ta’sir</a:t>
            </a:r>
            <a:r>
              <a:rPr lang="en-US" sz="2800" b="1" dirty="0"/>
              <a:t> </a:t>
            </a:r>
            <a:r>
              <a:rPr lang="en-US" sz="2800" b="1" dirty="0" err="1"/>
              <a:t>etishning</a:t>
            </a:r>
            <a:r>
              <a:rPr lang="en-US" sz="2800" b="1" dirty="0"/>
              <a:t> </a:t>
            </a:r>
            <a:r>
              <a:rPr lang="en-US" sz="2800" b="1" dirty="0" err="1"/>
              <a:t>ijobiy</a:t>
            </a:r>
            <a:r>
              <a:rPr lang="en-US" sz="2800" b="1" dirty="0"/>
              <a:t> </a:t>
            </a:r>
            <a:r>
              <a:rPr lang="en-US" sz="2800" b="1" dirty="0" err="1"/>
              <a:t>usullari</a:t>
            </a:r>
            <a:br>
              <a:rPr lang="en-US" sz="2800" b="1" dirty="0"/>
            </a:br>
            <a:r>
              <a:rPr lang="en-US" sz="2800" b="1" dirty="0"/>
              <a:t>B) </a:t>
            </a:r>
            <a:r>
              <a:rPr lang="en-US" sz="2800" b="1" dirty="0" err="1"/>
              <a:t>Ma’muriy</a:t>
            </a:r>
            <a:r>
              <a:rPr lang="en-US" sz="2800" b="1" dirty="0"/>
              <a:t> </a:t>
            </a:r>
            <a:r>
              <a:rPr lang="en-US" sz="2800" b="1" dirty="0" err="1"/>
              <a:t>choralar</a:t>
            </a:r>
            <a:r>
              <a:rPr lang="en-US" sz="2800" b="1" dirty="0"/>
              <a:t> </a:t>
            </a:r>
            <a:r>
              <a:rPr lang="en-US" sz="2800" b="1" dirty="0" err="1"/>
              <a:t>tizimi</a:t>
            </a:r>
            <a:br>
              <a:rPr lang="en-US" sz="2800" b="1" dirty="0"/>
            </a:br>
            <a:r>
              <a:rPr lang="en-US" sz="2800" b="1" dirty="0"/>
              <a:t>C) </a:t>
            </a:r>
            <a:r>
              <a:rPr lang="en-US" sz="2800" b="1" dirty="0" err="1"/>
              <a:t>Jazolash</a:t>
            </a:r>
            <a:r>
              <a:rPr lang="en-US" sz="2800" b="1" dirty="0"/>
              <a:t> </a:t>
            </a:r>
            <a:r>
              <a:rPr lang="en-US" sz="2800" b="1" dirty="0" err="1"/>
              <a:t>shakllari</a:t>
            </a:r>
            <a:br>
              <a:rPr lang="en-US" sz="2800" b="1" dirty="0"/>
            </a:br>
            <a:r>
              <a:rPr lang="en-US" sz="2800" b="1" dirty="0"/>
              <a:t>D) </a:t>
            </a:r>
            <a:r>
              <a:rPr lang="en-US" sz="2800" b="1" dirty="0" err="1"/>
              <a:t>Darsdan</a:t>
            </a:r>
            <a:r>
              <a:rPr lang="en-US" sz="2800" b="1" dirty="0"/>
              <a:t> </a:t>
            </a:r>
            <a:r>
              <a:rPr lang="en-US" sz="2800" b="1" dirty="0" err="1"/>
              <a:t>chetlatish</a:t>
            </a:r>
            <a:r>
              <a:rPr lang="en-US" sz="2800" b="1" dirty="0"/>
              <a:t> </a:t>
            </a:r>
            <a:r>
              <a:rPr lang="en-US" sz="2800" b="1" dirty="0" err="1"/>
              <a:t>usullari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5399859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9C19A4-CDFD-4A86-8E45-2F73E2C983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005B7CE-8704-4A71-B2E1-5A6A9AA5BA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C586A8C-2106-41DC-A15D-73A93A7A43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4248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96FA932-28B4-4CBE-B6A0-310A13FF8019}"/>
              </a:ext>
            </a:extLst>
          </p:cNvPr>
          <p:cNvSpPr txBox="1"/>
          <p:nvPr/>
        </p:nvSpPr>
        <p:spPr>
          <a:xfrm>
            <a:off x="3048000" y="507751"/>
            <a:ext cx="6096000" cy="584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/>
              <a:t>10. </a:t>
            </a:r>
            <a:r>
              <a:rPr lang="en-US" sz="2800" b="1" dirty="0" err="1"/>
              <a:t>Tarbiyachi</a:t>
            </a:r>
            <a:r>
              <a:rPr lang="en-US" sz="2800" b="1" dirty="0"/>
              <a:t> </a:t>
            </a:r>
            <a:r>
              <a:rPr lang="en-US" sz="2800" b="1" dirty="0" err="1"/>
              <a:t>tomonidan</a:t>
            </a:r>
            <a:r>
              <a:rPr lang="en-US" sz="2800" b="1" dirty="0"/>
              <a:t> </a:t>
            </a:r>
            <a:r>
              <a:rPr lang="en-US" sz="2800" b="1" dirty="0" err="1"/>
              <a:t>noto‘g‘ri</a:t>
            </a:r>
            <a:r>
              <a:rPr lang="en-US" sz="2800" b="1" dirty="0"/>
              <a:t> </a:t>
            </a:r>
            <a:r>
              <a:rPr lang="en-US" sz="2800" b="1" dirty="0" err="1"/>
              <a:t>qo‘llangan</a:t>
            </a:r>
            <a:r>
              <a:rPr lang="en-US" sz="2800" b="1" dirty="0"/>
              <a:t> </a:t>
            </a:r>
            <a:r>
              <a:rPr lang="en-US" sz="2800" b="1" dirty="0" err="1"/>
              <a:t>jazolashning</a:t>
            </a:r>
            <a:r>
              <a:rPr lang="en-US" sz="2800" b="1" dirty="0"/>
              <a:t> </a:t>
            </a:r>
            <a:r>
              <a:rPr lang="en-US" sz="2800" b="1" dirty="0" err="1"/>
              <a:t>salbiy</a:t>
            </a:r>
            <a:r>
              <a:rPr lang="en-US" sz="2800" b="1" dirty="0"/>
              <a:t> </a:t>
            </a:r>
            <a:r>
              <a:rPr lang="en-US" sz="2800" b="1" dirty="0" err="1"/>
              <a:t>oqibati</a:t>
            </a:r>
            <a:r>
              <a:rPr lang="en-US" sz="2800" b="1" dirty="0"/>
              <a:t> </a:t>
            </a:r>
            <a:r>
              <a:rPr lang="en-US" sz="2800" b="1" dirty="0" err="1"/>
              <a:t>nima</a:t>
            </a:r>
            <a:r>
              <a:rPr lang="en-US" sz="2800" b="1" dirty="0"/>
              <a:t> </a:t>
            </a:r>
            <a:r>
              <a:rPr lang="en-US" sz="2800" b="1" dirty="0" err="1"/>
              <a:t>bo‘lishi</a:t>
            </a:r>
            <a:r>
              <a:rPr lang="en-US" sz="2800" b="1" dirty="0"/>
              <a:t> </a:t>
            </a:r>
            <a:r>
              <a:rPr lang="en-US" sz="2800" b="1" dirty="0" err="1"/>
              <a:t>mumkin</a:t>
            </a:r>
            <a:r>
              <a:rPr lang="en-US" sz="2800" b="1" dirty="0"/>
              <a:t>?</a:t>
            </a:r>
          </a:p>
          <a:p>
            <a:pPr>
              <a:lnSpc>
                <a:spcPct val="150000"/>
              </a:lnSpc>
            </a:pPr>
            <a:r>
              <a:rPr lang="en-US" sz="2800" b="1" dirty="0"/>
              <a:t>A) </a:t>
            </a:r>
            <a:r>
              <a:rPr lang="en-US" sz="2800" b="1" dirty="0" err="1"/>
              <a:t>O‘quvchining</a:t>
            </a:r>
            <a:r>
              <a:rPr lang="en-US" sz="2800" b="1" dirty="0"/>
              <a:t> </a:t>
            </a:r>
            <a:r>
              <a:rPr lang="en-US" sz="2800" b="1" dirty="0" err="1"/>
              <a:t>o‘ziga</a:t>
            </a:r>
            <a:r>
              <a:rPr lang="en-US" sz="2800" b="1" dirty="0"/>
              <a:t> </a:t>
            </a:r>
            <a:r>
              <a:rPr lang="en-US" sz="2800" b="1" dirty="0" err="1"/>
              <a:t>ishonchini</a:t>
            </a:r>
            <a:r>
              <a:rPr lang="en-US" sz="2800" b="1" dirty="0"/>
              <a:t> </a:t>
            </a:r>
            <a:r>
              <a:rPr lang="en-US" sz="2800" b="1" dirty="0" err="1"/>
              <a:t>oshiradi</a:t>
            </a:r>
            <a:br>
              <a:rPr lang="en-US" sz="2800" b="1" dirty="0"/>
            </a:br>
            <a:r>
              <a:rPr lang="en-US" sz="2800" b="1" dirty="0"/>
              <a:t>B) </a:t>
            </a:r>
            <a:r>
              <a:rPr lang="en-US" sz="2800" b="1" dirty="0" err="1"/>
              <a:t>O‘quvchining</a:t>
            </a:r>
            <a:r>
              <a:rPr lang="en-US" sz="2800" b="1" dirty="0"/>
              <a:t> </a:t>
            </a:r>
            <a:r>
              <a:rPr lang="en-US" sz="2800" b="1" dirty="0" err="1"/>
              <a:t>o‘qishga</a:t>
            </a:r>
            <a:r>
              <a:rPr lang="en-US" sz="2800" b="1" dirty="0"/>
              <a:t> </a:t>
            </a:r>
            <a:r>
              <a:rPr lang="en-US" sz="2800" b="1" dirty="0" err="1"/>
              <a:t>qiziqishini</a:t>
            </a:r>
            <a:r>
              <a:rPr lang="en-US" sz="2800" b="1" dirty="0"/>
              <a:t> </a:t>
            </a:r>
            <a:r>
              <a:rPr lang="en-US" sz="2800" b="1" dirty="0" err="1"/>
              <a:t>kamaytiradi</a:t>
            </a:r>
            <a:br>
              <a:rPr lang="en-US" sz="2800" b="1" dirty="0"/>
            </a:br>
            <a:r>
              <a:rPr lang="en-US" sz="2800" b="1" dirty="0"/>
              <a:t>C) </a:t>
            </a:r>
            <a:r>
              <a:rPr lang="en-US" sz="2800" b="1" dirty="0" err="1"/>
              <a:t>O‘quvchining</a:t>
            </a:r>
            <a:r>
              <a:rPr lang="en-US" sz="2800" b="1" dirty="0"/>
              <a:t> </a:t>
            </a:r>
            <a:r>
              <a:rPr lang="en-US" sz="2800" b="1" dirty="0" err="1"/>
              <a:t>faolligini</a:t>
            </a:r>
            <a:r>
              <a:rPr lang="en-US" sz="2800" b="1" dirty="0"/>
              <a:t> </a:t>
            </a:r>
            <a:r>
              <a:rPr lang="en-US" sz="2800" b="1" dirty="0" err="1"/>
              <a:t>kuchaytiradi</a:t>
            </a:r>
            <a:br>
              <a:rPr lang="en-US" sz="2800" b="1" dirty="0"/>
            </a:br>
            <a:r>
              <a:rPr lang="en-US" sz="2800" b="1" dirty="0"/>
              <a:t>D) </a:t>
            </a:r>
            <a:r>
              <a:rPr lang="en-US" sz="2800" b="1" dirty="0" err="1"/>
              <a:t>Jamoada</a:t>
            </a:r>
            <a:r>
              <a:rPr lang="en-US" sz="2800" b="1" dirty="0"/>
              <a:t> </a:t>
            </a:r>
            <a:r>
              <a:rPr lang="en-US" sz="2800" b="1" dirty="0" err="1"/>
              <a:t>hurmatni</a:t>
            </a:r>
            <a:r>
              <a:rPr lang="en-US" sz="2800" b="1" dirty="0"/>
              <a:t> </a:t>
            </a:r>
            <a:r>
              <a:rPr lang="en-US" sz="2800" b="1" dirty="0" err="1"/>
              <a:t>oshiradi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42504006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7A2A5D-ED66-4661-926C-3E82EC733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018785E-7DBD-4EC6-8825-5742D86557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016AACD-4B8D-45E2-B683-F9749ED496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42486"/>
          </a:xfrm>
          <a:prstGeom prst="rect">
            <a:avLst/>
          </a:prstGeom>
        </p:spPr>
      </p:pic>
      <p:sp>
        <p:nvSpPr>
          <p:cNvPr id="5" name="Облако 4">
            <a:extLst>
              <a:ext uri="{FF2B5EF4-FFF2-40B4-BE49-F238E27FC236}">
                <a16:creationId xmlns:a16="http://schemas.microsoft.com/office/drawing/2014/main" id="{E4BD1A27-A5BD-45C3-AB07-9F2F56D55887}"/>
              </a:ext>
            </a:extLst>
          </p:cNvPr>
          <p:cNvSpPr/>
          <p:nvPr/>
        </p:nvSpPr>
        <p:spPr>
          <a:xfrm>
            <a:off x="1667435" y="1380566"/>
            <a:ext cx="7548283" cy="3761534"/>
          </a:xfrm>
          <a:prstGeom prst="cloud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E’tiboringiz</a:t>
            </a:r>
            <a:r>
              <a:rPr 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54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uchun</a:t>
            </a:r>
            <a:r>
              <a:rPr 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54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rahmat</a:t>
            </a:r>
            <a:r>
              <a:rPr 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!!!</a:t>
            </a:r>
            <a:endParaRPr lang="ru-RU" sz="54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070987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A2523E-3F94-42B4-96E3-8424DCDCAD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475580F-532B-4FE5-A71F-CEB3635806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0A04291-9C48-4808-8A04-620C181235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4248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4CC2917-94FE-41E4-8619-5E409003A39D}"/>
              </a:ext>
            </a:extLst>
          </p:cNvPr>
          <p:cNvSpPr txBox="1"/>
          <p:nvPr/>
        </p:nvSpPr>
        <p:spPr>
          <a:xfrm>
            <a:off x="2922494" y="1980311"/>
            <a:ext cx="6096000" cy="24994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b="1" dirty="0" err="1"/>
              <a:t>Mavzu:Tarbiyada</a:t>
            </a:r>
            <a:r>
              <a:rPr lang="en-US" sz="3600" b="1" dirty="0"/>
              <a:t> </a:t>
            </a:r>
            <a:r>
              <a:rPr lang="en-US" sz="3600" b="1" dirty="0" err="1"/>
              <a:t>rag‘batlantirish</a:t>
            </a:r>
            <a:r>
              <a:rPr lang="en-US" sz="3600" b="1" dirty="0"/>
              <a:t> </a:t>
            </a:r>
            <a:r>
              <a:rPr lang="en-US" sz="3600" b="1" dirty="0" err="1"/>
              <a:t>va</a:t>
            </a:r>
            <a:r>
              <a:rPr lang="en-US" sz="3600" b="1" dirty="0"/>
              <a:t> </a:t>
            </a:r>
            <a:r>
              <a:rPr lang="en-US" sz="3600" b="1" dirty="0" err="1"/>
              <a:t>jazolash</a:t>
            </a:r>
            <a:r>
              <a:rPr lang="en-US" sz="3600" b="1" dirty="0"/>
              <a:t> </a:t>
            </a:r>
            <a:r>
              <a:rPr lang="en-US" sz="3600" b="1" dirty="0" err="1"/>
              <a:t>metodlari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23993439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753C60-C657-46D9-89C5-C0156EEF39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BB565BA-C150-4616-9678-70636CFC61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488D585-69A6-4D81-ABD4-01872598D7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4248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B987C85-7260-4CDE-9261-26AD3D441267}"/>
              </a:ext>
            </a:extLst>
          </p:cNvPr>
          <p:cNvSpPr txBox="1"/>
          <p:nvPr/>
        </p:nvSpPr>
        <p:spPr>
          <a:xfrm>
            <a:off x="2904565" y="823160"/>
            <a:ext cx="6140823" cy="51961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/>
              <a:t>1. </a:t>
            </a:r>
            <a:r>
              <a:rPr lang="en-US" sz="2800" b="1" dirty="0" err="1"/>
              <a:t>Rag‘batlantirishning</a:t>
            </a:r>
            <a:r>
              <a:rPr lang="en-US" sz="2800" b="1" dirty="0"/>
              <a:t> </a:t>
            </a:r>
            <a:r>
              <a:rPr lang="en-US" sz="2800" b="1" dirty="0" err="1"/>
              <a:t>asosiy</a:t>
            </a:r>
            <a:r>
              <a:rPr lang="en-US" sz="2800" b="1" dirty="0"/>
              <a:t> </a:t>
            </a:r>
            <a:r>
              <a:rPr lang="en-US" sz="2800" b="1" dirty="0" err="1"/>
              <a:t>maqsadi</a:t>
            </a:r>
            <a:r>
              <a:rPr lang="en-US" sz="2800" b="1" dirty="0"/>
              <a:t> </a:t>
            </a:r>
            <a:r>
              <a:rPr lang="en-US" sz="2800" b="1" dirty="0" err="1"/>
              <a:t>nima</a:t>
            </a:r>
            <a:r>
              <a:rPr lang="en-US" sz="2800" b="1" dirty="0"/>
              <a:t>?</a:t>
            </a:r>
          </a:p>
          <a:p>
            <a:pPr>
              <a:lnSpc>
                <a:spcPct val="150000"/>
              </a:lnSpc>
            </a:pPr>
            <a:r>
              <a:rPr lang="en-US" sz="2800" b="1" dirty="0"/>
              <a:t>A) </a:t>
            </a:r>
            <a:r>
              <a:rPr lang="en-US" sz="2800" b="1" dirty="0" err="1"/>
              <a:t>O‘quvchini</a:t>
            </a:r>
            <a:r>
              <a:rPr lang="en-US" sz="2800" b="1" dirty="0"/>
              <a:t> </a:t>
            </a:r>
            <a:r>
              <a:rPr lang="en-US" sz="2800" b="1" dirty="0" err="1"/>
              <a:t>jazolash</a:t>
            </a:r>
            <a:r>
              <a:rPr lang="en-US" sz="2800" b="1" dirty="0"/>
              <a:t> </a:t>
            </a:r>
            <a:r>
              <a:rPr lang="en-US" sz="2800" b="1" dirty="0" err="1"/>
              <a:t>orqali</a:t>
            </a:r>
            <a:r>
              <a:rPr lang="en-US" sz="2800" b="1" dirty="0"/>
              <a:t> </a:t>
            </a:r>
            <a:r>
              <a:rPr lang="en-US" sz="2800" b="1" dirty="0" err="1"/>
              <a:t>xatti-harakatini</a:t>
            </a:r>
            <a:r>
              <a:rPr lang="en-US" sz="2800" b="1" dirty="0"/>
              <a:t> </a:t>
            </a:r>
            <a:r>
              <a:rPr lang="en-US" sz="2800" b="1" dirty="0" err="1"/>
              <a:t>o‘zgartirish</a:t>
            </a:r>
            <a:br>
              <a:rPr lang="en-US" sz="2800" b="1" dirty="0"/>
            </a:br>
            <a:r>
              <a:rPr lang="en-US" sz="2800" b="1" dirty="0"/>
              <a:t>B) </a:t>
            </a:r>
            <a:r>
              <a:rPr lang="en-US" sz="2800" b="1" dirty="0" err="1"/>
              <a:t>O‘quvchini</a:t>
            </a:r>
            <a:r>
              <a:rPr lang="en-US" sz="2800" b="1" dirty="0"/>
              <a:t> </a:t>
            </a:r>
            <a:r>
              <a:rPr lang="en-US" sz="2800" b="1" dirty="0" err="1"/>
              <a:t>darsdan</a:t>
            </a:r>
            <a:r>
              <a:rPr lang="en-US" sz="2800" b="1" dirty="0"/>
              <a:t> </a:t>
            </a:r>
            <a:r>
              <a:rPr lang="en-US" sz="2800" b="1" dirty="0" err="1"/>
              <a:t>chetlatish</a:t>
            </a:r>
            <a:br>
              <a:rPr lang="en-US" sz="2800" b="1" dirty="0"/>
            </a:br>
            <a:r>
              <a:rPr lang="en-US" sz="2800" b="1" dirty="0"/>
              <a:t>C) </a:t>
            </a:r>
            <a:r>
              <a:rPr lang="en-US" sz="2800" b="1" dirty="0" err="1"/>
              <a:t>O‘quvchini</a:t>
            </a:r>
            <a:r>
              <a:rPr lang="en-US" sz="2800" b="1" dirty="0"/>
              <a:t> </a:t>
            </a:r>
            <a:r>
              <a:rPr lang="en-US" sz="2800" b="1" dirty="0" err="1"/>
              <a:t>ijobiy</a:t>
            </a:r>
            <a:r>
              <a:rPr lang="en-US" sz="2800" b="1" dirty="0"/>
              <a:t> </a:t>
            </a:r>
            <a:r>
              <a:rPr lang="en-US" sz="2800" b="1" dirty="0" err="1"/>
              <a:t>xulq-atvorga</a:t>
            </a:r>
            <a:r>
              <a:rPr lang="en-US" sz="2800" b="1" dirty="0"/>
              <a:t> </a:t>
            </a:r>
            <a:r>
              <a:rPr lang="en-US" sz="2800" b="1" dirty="0" err="1"/>
              <a:t>undash</a:t>
            </a:r>
            <a:r>
              <a:rPr lang="en-US" sz="2800" b="1" dirty="0"/>
              <a:t> </a:t>
            </a:r>
            <a:r>
              <a:rPr lang="en-US" sz="2800" b="1" dirty="0" err="1"/>
              <a:t>va</a:t>
            </a:r>
            <a:r>
              <a:rPr lang="en-US" sz="2800" b="1" dirty="0"/>
              <a:t> </a:t>
            </a:r>
            <a:r>
              <a:rPr lang="en-US" sz="2800" b="1" dirty="0" err="1"/>
              <a:t>rag‘batlantirish</a:t>
            </a:r>
            <a:br>
              <a:rPr lang="en-US" sz="2800" b="1" dirty="0"/>
            </a:br>
            <a:r>
              <a:rPr lang="en-US" sz="2800" b="1" dirty="0"/>
              <a:t>D) </a:t>
            </a:r>
            <a:r>
              <a:rPr lang="en-US" sz="2800" b="1" dirty="0" err="1"/>
              <a:t>O‘quvchini</a:t>
            </a:r>
            <a:r>
              <a:rPr lang="en-US" sz="2800" b="1" dirty="0"/>
              <a:t> </a:t>
            </a:r>
            <a:r>
              <a:rPr lang="en-US" sz="2800" b="1" dirty="0" err="1"/>
              <a:t>nazorat</a:t>
            </a:r>
            <a:r>
              <a:rPr lang="en-US" sz="2800" b="1" dirty="0"/>
              <a:t> </a:t>
            </a:r>
            <a:r>
              <a:rPr lang="en-US" sz="2800" b="1" dirty="0" err="1"/>
              <a:t>qilish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7122842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9BF05F-BD79-4140-8F20-5E4D24E950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F54DE89-1C14-489D-81BD-576E1BCA5E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137DE17-A0A7-450B-AC97-522E7AC837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4248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5EA32D6-B04F-46EE-8BBE-BCA9183591B3}"/>
              </a:ext>
            </a:extLst>
          </p:cNvPr>
          <p:cNvSpPr txBox="1"/>
          <p:nvPr/>
        </p:nvSpPr>
        <p:spPr>
          <a:xfrm>
            <a:off x="2729753" y="650378"/>
            <a:ext cx="6732494" cy="584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/>
              <a:t>2. </a:t>
            </a:r>
            <a:r>
              <a:rPr lang="en-US" sz="2800" b="1" dirty="0" err="1"/>
              <a:t>Tarbiyaviy</a:t>
            </a:r>
            <a:r>
              <a:rPr lang="en-US" sz="2800" b="1" dirty="0"/>
              <a:t> </a:t>
            </a:r>
            <a:r>
              <a:rPr lang="en-US" sz="2800" b="1" dirty="0" err="1"/>
              <a:t>jarayonda</a:t>
            </a:r>
            <a:r>
              <a:rPr lang="en-US" sz="2800" b="1" dirty="0"/>
              <a:t> </a:t>
            </a:r>
            <a:r>
              <a:rPr lang="en-US" sz="2800" b="1" dirty="0" err="1"/>
              <a:t>jazolash</a:t>
            </a:r>
            <a:r>
              <a:rPr lang="en-US" sz="2800" b="1" dirty="0"/>
              <a:t> </a:t>
            </a:r>
            <a:r>
              <a:rPr lang="en-US" sz="2800" b="1" dirty="0" err="1"/>
              <a:t>metodining</a:t>
            </a:r>
            <a:r>
              <a:rPr lang="en-US" sz="2800" b="1" dirty="0"/>
              <a:t> </a:t>
            </a:r>
            <a:r>
              <a:rPr lang="en-US" sz="2800" b="1" dirty="0" err="1"/>
              <a:t>to‘g‘ri</a:t>
            </a:r>
            <a:r>
              <a:rPr lang="en-US" sz="2800" b="1" dirty="0"/>
              <a:t> </a:t>
            </a:r>
            <a:r>
              <a:rPr lang="en-US" sz="2800" b="1" dirty="0" err="1"/>
              <a:t>qo‘llanilishi</a:t>
            </a:r>
            <a:r>
              <a:rPr lang="en-US" sz="2800" b="1" dirty="0"/>
              <a:t> </a:t>
            </a:r>
            <a:r>
              <a:rPr lang="en-US" sz="2800" b="1" dirty="0" err="1"/>
              <a:t>qanday</a:t>
            </a:r>
            <a:r>
              <a:rPr lang="en-US" sz="2800" b="1" dirty="0"/>
              <a:t> </a:t>
            </a:r>
            <a:r>
              <a:rPr lang="en-US" sz="2800" b="1" dirty="0" err="1"/>
              <a:t>bo‘lishi</a:t>
            </a:r>
            <a:r>
              <a:rPr lang="en-US" sz="2800" b="1" dirty="0"/>
              <a:t> </a:t>
            </a:r>
            <a:r>
              <a:rPr lang="en-US" sz="2800" b="1" dirty="0" err="1"/>
              <a:t>kerak</a:t>
            </a:r>
            <a:r>
              <a:rPr lang="en-US" sz="2800" b="1" dirty="0"/>
              <a:t>?</a:t>
            </a:r>
          </a:p>
          <a:p>
            <a:pPr>
              <a:lnSpc>
                <a:spcPct val="150000"/>
              </a:lnSpc>
            </a:pPr>
            <a:r>
              <a:rPr lang="en-US" sz="2800" b="1" dirty="0"/>
              <a:t>A) </a:t>
            </a:r>
            <a:r>
              <a:rPr lang="en-US" sz="2800" b="1" dirty="0" err="1"/>
              <a:t>O‘quvchini</a:t>
            </a:r>
            <a:r>
              <a:rPr lang="en-US" sz="2800" b="1" dirty="0"/>
              <a:t> </a:t>
            </a:r>
            <a:r>
              <a:rPr lang="en-US" sz="2800" b="1" dirty="0" err="1"/>
              <a:t>jamoat</a:t>
            </a:r>
            <a:r>
              <a:rPr lang="en-US" sz="2800" b="1" dirty="0"/>
              <a:t> </a:t>
            </a:r>
            <a:r>
              <a:rPr lang="en-US" sz="2800" b="1" dirty="0" err="1"/>
              <a:t>oldida</a:t>
            </a:r>
            <a:r>
              <a:rPr lang="en-US" sz="2800" b="1" dirty="0"/>
              <a:t> </a:t>
            </a:r>
            <a:r>
              <a:rPr lang="en-US" sz="2800" b="1" dirty="0" err="1"/>
              <a:t>sharmanda</a:t>
            </a:r>
            <a:r>
              <a:rPr lang="en-US" sz="2800" b="1" dirty="0"/>
              <a:t> </a:t>
            </a:r>
            <a:r>
              <a:rPr lang="en-US" sz="2800" b="1" dirty="0" err="1"/>
              <a:t>qilish</a:t>
            </a:r>
            <a:r>
              <a:rPr lang="en-US" sz="2800" b="1" dirty="0"/>
              <a:t> </a:t>
            </a:r>
            <a:r>
              <a:rPr lang="en-US" sz="2800" b="1" dirty="0" err="1"/>
              <a:t>orqali</a:t>
            </a:r>
            <a:br>
              <a:rPr lang="en-US" sz="2800" b="1" dirty="0"/>
            </a:br>
            <a:r>
              <a:rPr lang="en-US" sz="2800" b="1" dirty="0"/>
              <a:t>B) </a:t>
            </a:r>
            <a:r>
              <a:rPr lang="en-US" sz="2800" b="1" dirty="0" err="1"/>
              <a:t>O‘quvchining</a:t>
            </a:r>
            <a:r>
              <a:rPr lang="en-US" sz="2800" b="1" dirty="0"/>
              <a:t> </a:t>
            </a:r>
            <a:r>
              <a:rPr lang="en-US" sz="2800" b="1" dirty="0" err="1"/>
              <a:t>shaxsini</a:t>
            </a:r>
            <a:r>
              <a:rPr lang="en-US" sz="2800" b="1" dirty="0"/>
              <a:t> </a:t>
            </a:r>
            <a:r>
              <a:rPr lang="en-US" sz="2800" b="1" dirty="0" err="1"/>
              <a:t>emas</a:t>
            </a:r>
            <a:r>
              <a:rPr lang="en-US" sz="2800" b="1" dirty="0"/>
              <a:t>, </a:t>
            </a:r>
            <a:r>
              <a:rPr lang="en-US" sz="2800" b="1" dirty="0" err="1"/>
              <a:t>xatti-harakatini</a:t>
            </a:r>
            <a:r>
              <a:rPr lang="en-US" sz="2800" b="1" dirty="0"/>
              <a:t> </a:t>
            </a:r>
            <a:r>
              <a:rPr lang="en-US" sz="2800" b="1" dirty="0" err="1"/>
              <a:t>baholash</a:t>
            </a:r>
            <a:r>
              <a:rPr lang="en-US" sz="2800" b="1" dirty="0"/>
              <a:t> </a:t>
            </a:r>
            <a:r>
              <a:rPr lang="en-US" sz="2800" b="1" dirty="0" err="1"/>
              <a:t>orqali</a:t>
            </a:r>
            <a:br>
              <a:rPr lang="en-US" sz="2800" b="1" dirty="0"/>
            </a:br>
            <a:r>
              <a:rPr lang="en-US" sz="2800" b="1" dirty="0"/>
              <a:t>C) </a:t>
            </a:r>
            <a:r>
              <a:rPr lang="en-US" sz="2800" b="1" dirty="0" err="1"/>
              <a:t>O‘quvchini</a:t>
            </a:r>
            <a:r>
              <a:rPr lang="en-US" sz="2800" b="1" dirty="0"/>
              <a:t> </a:t>
            </a:r>
            <a:r>
              <a:rPr lang="en-US" sz="2800" b="1" dirty="0" err="1"/>
              <a:t>doimiy</a:t>
            </a:r>
            <a:r>
              <a:rPr lang="en-US" sz="2800" b="1" dirty="0"/>
              <a:t> </a:t>
            </a:r>
            <a:r>
              <a:rPr lang="en-US" sz="2800" b="1" dirty="0" err="1"/>
              <a:t>nazorat</a:t>
            </a:r>
            <a:r>
              <a:rPr lang="en-US" sz="2800" b="1" dirty="0"/>
              <a:t> </a:t>
            </a:r>
            <a:r>
              <a:rPr lang="en-US" sz="2800" b="1" dirty="0" err="1"/>
              <a:t>ostida</a:t>
            </a:r>
            <a:r>
              <a:rPr lang="en-US" sz="2800" b="1" dirty="0"/>
              <a:t> </a:t>
            </a:r>
            <a:r>
              <a:rPr lang="en-US" sz="2800" b="1" dirty="0" err="1"/>
              <a:t>saqlash</a:t>
            </a:r>
            <a:r>
              <a:rPr lang="en-US" sz="2800" b="1" dirty="0"/>
              <a:t> </a:t>
            </a:r>
            <a:r>
              <a:rPr lang="en-US" sz="2800" b="1" dirty="0" err="1"/>
              <a:t>orqali</a:t>
            </a:r>
            <a:br>
              <a:rPr lang="en-US" sz="2800" b="1" dirty="0"/>
            </a:br>
            <a:r>
              <a:rPr lang="en-US" sz="2800" b="1" dirty="0"/>
              <a:t>D) </a:t>
            </a:r>
            <a:r>
              <a:rPr lang="en-US" sz="2800" b="1" dirty="0" err="1"/>
              <a:t>O‘quvchini</a:t>
            </a:r>
            <a:r>
              <a:rPr lang="en-US" sz="2800" b="1" dirty="0"/>
              <a:t> </a:t>
            </a:r>
            <a:r>
              <a:rPr lang="en-US" sz="2800" b="1" dirty="0" err="1"/>
              <a:t>darsdan</a:t>
            </a:r>
            <a:r>
              <a:rPr lang="en-US" sz="2800" b="1" dirty="0"/>
              <a:t> </a:t>
            </a:r>
            <a:r>
              <a:rPr lang="en-US" sz="2800" b="1" dirty="0" err="1"/>
              <a:t>chetlatish</a:t>
            </a:r>
            <a:r>
              <a:rPr lang="en-US" sz="2800" b="1" dirty="0"/>
              <a:t> </a:t>
            </a:r>
            <a:r>
              <a:rPr lang="en-US" sz="2800" b="1" dirty="0" err="1"/>
              <a:t>orqali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5655642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7597C2-272B-45A5-8506-6F63BE1A54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A254DF3-C40B-474E-B5ED-379D860EA9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E32641F-E9E0-4733-94EA-B779AC6CA3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4248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022C0F7-380D-4B82-9981-DC472AC83D06}"/>
              </a:ext>
            </a:extLst>
          </p:cNvPr>
          <p:cNvSpPr txBox="1"/>
          <p:nvPr/>
        </p:nvSpPr>
        <p:spPr>
          <a:xfrm>
            <a:off x="3048000" y="980797"/>
            <a:ext cx="6096000" cy="51961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/>
              <a:t>3. </a:t>
            </a:r>
            <a:r>
              <a:rPr lang="en-US" sz="2800" b="1" dirty="0" err="1"/>
              <a:t>Qaysi</a:t>
            </a:r>
            <a:r>
              <a:rPr lang="en-US" sz="2800" b="1" dirty="0"/>
              <a:t> </a:t>
            </a:r>
            <a:r>
              <a:rPr lang="en-US" sz="2800" b="1" dirty="0" err="1"/>
              <a:t>holatda</a:t>
            </a:r>
            <a:r>
              <a:rPr lang="en-US" sz="2800" b="1" dirty="0"/>
              <a:t> </a:t>
            </a:r>
            <a:r>
              <a:rPr lang="en-US" sz="2800" b="1" dirty="0" err="1"/>
              <a:t>rag‘batlantirish</a:t>
            </a:r>
            <a:r>
              <a:rPr lang="en-US" sz="2800" b="1" dirty="0"/>
              <a:t> </a:t>
            </a:r>
            <a:r>
              <a:rPr lang="en-US" sz="2800" b="1" dirty="0" err="1"/>
              <a:t>samarasiz</a:t>
            </a:r>
            <a:r>
              <a:rPr lang="en-US" sz="2800" b="1" dirty="0"/>
              <a:t> </a:t>
            </a:r>
            <a:r>
              <a:rPr lang="en-US" sz="2800" b="1" dirty="0" err="1"/>
              <a:t>bo‘ladi</a:t>
            </a:r>
            <a:r>
              <a:rPr lang="en-US" sz="2800" b="1" dirty="0"/>
              <a:t>?</a:t>
            </a:r>
          </a:p>
          <a:p>
            <a:pPr>
              <a:lnSpc>
                <a:spcPct val="150000"/>
              </a:lnSpc>
            </a:pPr>
            <a:r>
              <a:rPr lang="en-US" sz="2800" b="1" dirty="0"/>
              <a:t>A) </a:t>
            </a:r>
            <a:r>
              <a:rPr lang="en-US" sz="2800" b="1" dirty="0" err="1"/>
              <a:t>Rag‘bat</a:t>
            </a:r>
            <a:r>
              <a:rPr lang="en-US" sz="2800" b="1" dirty="0"/>
              <a:t> </a:t>
            </a:r>
            <a:r>
              <a:rPr lang="en-US" sz="2800" b="1" dirty="0" err="1"/>
              <a:t>o‘z</a:t>
            </a:r>
            <a:r>
              <a:rPr lang="en-US" sz="2800" b="1" dirty="0"/>
              <a:t> </a:t>
            </a:r>
            <a:r>
              <a:rPr lang="en-US" sz="2800" b="1" dirty="0" err="1"/>
              <a:t>vaqtida</a:t>
            </a:r>
            <a:r>
              <a:rPr lang="en-US" sz="2800" b="1" dirty="0"/>
              <a:t> </a:t>
            </a:r>
            <a:r>
              <a:rPr lang="en-US" sz="2800" b="1" dirty="0" err="1"/>
              <a:t>berilsa</a:t>
            </a:r>
            <a:br>
              <a:rPr lang="en-US" sz="2800" b="1" dirty="0"/>
            </a:br>
            <a:r>
              <a:rPr lang="en-US" sz="2800" b="1" dirty="0"/>
              <a:t>B) </a:t>
            </a:r>
            <a:r>
              <a:rPr lang="en-US" sz="2800" b="1" dirty="0" err="1"/>
              <a:t>Rag‘bat</a:t>
            </a:r>
            <a:r>
              <a:rPr lang="en-US" sz="2800" b="1" dirty="0"/>
              <a:t> </a:t>
            </a:r>
            <a:r>
              <a:rPr lang="en-US" sz="2800" b="1" dirty="0" err="1"/>
              <a:t>shaxsiy</a:t>
            </a:r>
            <a:r>
              <a:rPr lang="en-US" sz="2800" b="1" dirty="0"/>
              <a:t> </a:t>
            </a:r>
            <a:r>
              <a:rPr lang="en-US" sz="2800" b="1" dirty="0" err="1"/>
              <a:t>manfaat</a:t>
            </a:r>
            <a:r>
              <a:rPr lang="en-US" sz="2800" b="1" dirty="0"/>
              <a:t> </a:t>
            </a:r>
            <a:r>
              <a:rPr lang="en-US" sz="2800" b="1" dirty="0" err="1"/>
              <a:t>bilan</a:t>
            </a:r>
            <a:r>
              <a:rPr lang="en-US" sz="2800" b="1" dirty="0"/>
              <a:t> </a:t>
            </a:r>
            <a:r>
              <a:rPr lang="en-US" sz="2800" b="1" dirty="0" err="1"/>
              <a:t>bog‘liq</a:t>
            </a:r>
            <a:r>
              <a:rPr lang="en-US" sz="2800" b="1" dirty="0"/>
              <a:t> </a:t>
            </a:r>
            <a:r>
              <a:rPr lang="en-US" sz="2800" b="1" dirty="0" err="1"/>
              <a:t>bo‘lsa</a:t>
            </a:r>
            <a:br>
              <a:rPr lang="en-US" sz="2800" b="1" dirty="0"/>
            </a:br>
            <a:r>
              <a:rPr lang="en-US" sz="2800" b="1" dirty="0"/>
              <a:t>C) </a:t>
            </a:r>
            <a:r>
              <a:rPr lang="en-US" sz="2800" b="1" dirty="0" err="1"/>
              <a:t>Rag‘bat</a:t>
            </a:r>
            <a:r>
              <a:rPr lang="en-US" sz="2800" b="1" dirty="0"/>
              <a:t> </a:t>
            </a:r>
            <a:r>
              <a:rPr lang="en-US" sz="2800" b="1" dirty="0" err="1"/>
              <a:t>nomutanosib</a:t>
            </a:r>
            <a:r>
              <a:rPr lang="en-US" sz="2800" b="1" dirty="0"/>
              <a:t> </a:t>
            </a:r>
            <a:r>
              <a:rPr lang="en-US" sz="2800" b="1" dirty="0" err="1"/>
              <a:t>va</a:t>
            </a:r>
            <a:r>
              <a:rPr lang="en-US" sz="2800" b="1" dirty="0"/>
              <a:t> </a:t>
            </a:r>
            <a:r>
              <a:rPr lang="en-US" sz="2800" b="1" dirty="0" err="1"/>
              <a:t>adolatsiz</a:t>
            </a:r>
            <a:r>
              <a:rPr lang="en-US" sz="2800" b="1" dirty="0"/>
              <a:t> </a:t>
            </a:r>
            <a:r>
              <a:rPr lang="en-US" sz="2800" b="1" dirty="0" err="1"/>
              <a:t>berilsa</a:t>
            </a:r>
            <a:br>
              <a:rPr lang="en-US" sz="2800" b="1" dirty="0"/>
            </a:br>
            <a:r>
              <a:rPr lang="en-US" sz="2800" b="1" dirty="0"/>
              <a:t>D) </a:t>
            </a:r>
            <a:r>
              <a:rPr lang="en-US" sz="2800" b="1" dirty="0" err="1"/>
              <a:t>Rag‘bat</a:t>
            </a:r>
            <a:r>
              <a:rPr lang="en-US" sz="2800" b="1" dirty="0"/>
              <a:t> </a:t>
            </a:r>
            <a:r>
              <a:rPr lang="en-US" sz="2800" b="1" dirty="0" err="1"/>
              <a:t>jamoa</a:t>
            </a:r>
            <a:r>
              <a:rPr lang="en-US" sz="2800" b="1" dirty="0"/>
              <a:t> </a:t>
            </a:r>
            <a:r>
              <a:rPr lang="en-US" sz="2800" b="1" dirty="0" err="1"/>
              <a:t>ishtirokida</a:t>
            </a:r>
            <a:r>
              <a:rPr lang="en-US" sz="2800" b="1" dirty="0"/>
              <a:t> </a:t>
            </a:r>
            <a:r>
              <a:rPr lang="en-US" sz="2800" b="1" dirty="0" err="1"/>
              <a:t>berilsa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4373475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6F0FFD-F30C-4C3C-8332-56652170E0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3FE6CE4-F540-4EE1-B100-4D801C63F9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2D7BD8F-1638-4CA3-A938-378153DC3B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4248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2C39FCC-6C3A-4A9A-B021-78DFE368F2F7}"/>
              </a:ext>
            </a:extLst>
          </p:cNvPr>
          <p:cNvSpPr txBox="1"/>
          <p:nvPr/>
        </p:nvSpPr>
        <p:spPr>
          <a:xfrm>
            <a:off x="2850776" y="507751"/>
            <a:ext cx="6490447" cy="584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/>
              <a:t>4. </a:t>
            </a:r>
            <a:r>
              <a:rPr lang="en-US" sz="2800" b="1" dirty="0" err="1"/>
              <a:t>Tarbiyaviy</a:t>
            </a:r>
            <a:r>
              <a:rPr lang="en-US" sz="2800" b="1" dirty="0"/>
              <a:t> </a:t>
            </a:r>
            <a:r>
              <a:rPr lang="en-US" sz="2800" b="1" dirty="0" err="1"/>
              <a:t>jarayonda</a:t>
            </a:r>
            <a:r>
              <a:rPr lang="en-US" sz="2800" b="1" dirty="0"/>
              <a:t> </a:t>
            </a:r>
            <a:r>
              <a:rPr lang="en-US" sz="2800" b="1" dirty="0" err="1"/>
              <a:t>jazolashning</a:t>
            </a:r>
            <a:r>
              <a:rPr lang="en-US" sz="2800" b="1" dirty="0"/>
              <a:t> </a:t>
            </a:r>
            <a:r>
              <a:rPr lang="en-US" sz="2800" b="1" dirty="0" err="1"/>
              <a:t>haddan</a:t>
            </a:r>
            <a:r>
              <a:rPr lang="en-US" sz="2800" b="1" dirty="0"/>
              <a:t> </a:t>
            </a:r>
            <a:r>
              <a:rPr lang="en-US" sz="2800" b="1" dirty="0" err="1"/>
              <a:t>ortiq</a:t>
            </a:r>
            <a:r>
              <a:rPr lang="en-US" sz="2800" b="1" dirty="0"/>
              <a:t> </a:t>
            </a:r>
            <a:r>
              <a:rPr lang="en-US" sz="2800" b="1" dirty="0" err="1"/>
              <a:t>qo‘llanishi</a:t>
            </a:r>
            <a:r>
              <a:rPr lang="en-US" sz="2800" b="1" dirty="0"/>
              <a:t> </a:t>
            </a:r>
            <a:r>
              <a:rPr lang="en-US" sz="2800" b="1" dirty="0" err="1"/>
              <a:t>nimaga</a:t>
            </a:r>
            <a:r>
              <a:rPr lang="en-US" sz="2800" b="1" dirty="0"/>
              <a:t> </a:t>
            </a:r>
            <a:r>
              <a:rPr lang="en-US" sz="2800" b="1" dirty="0" err="1"/>
              <a:t>olib</a:t>
            </a:r>
            <a:r>
              <a:rPr lang="en-US" sz="2800" b="1" dirty="0"/>
              <a:t> </a:t>
            </a:r>
            <a:r>
              <a:rPr lang="en-US" sz="2800" b="1" dirty="0" err="1"/>
              <a:t>keladi</a:t>
            </a:r>
            <a:r>
              <a:rPr lang="en-US" sz="2800" b="1" dirty="0"/>
              <a:t>?</a:t>
            </a:r>
          </a:p>
          <a:p>
            <a:pPr>
              <a:lnSpc>
                <a:spcPct val="150000"/>
              </a:lnSpc>
            </a:pPr>
            <a:r>
              <a:rPr lang="en-US" sz="2800" b="1" dirty="0"/>
              <a:t>A) </a:t>
            </a:r>
            <a:r>
              <a:rPr lang="en-US" sz="2800" b="1" dirty="0" err="1"/>
              <a:t>O‘quvchilarning</a:t>
            </a:r>
            <a:r>
              <a:rPr lang="en-US" sz="2800" b="1" dirty="0"/>
              <a:t> </a:t>
            </a:r>
            <a:r>
              <a:rPr lang="en-US" sz="2800" b="1" dirty="0" err="1"/>
              <a:t>o‘z-o‘zini</a:t>
            </a:r>
            <a:r>
              <a:rPr lang="en-US" sz="2800" b="1" dirty="0"/>
              <a:t> </a:t>
            </a:r>
            <a:r>
              <a:rPr lang="en-US" sz="2800" b="1" dirty="0" err="1"/>
              <a:t>baholashini</a:t>
            </a:r>
            <a:r>
              <a:rPr lang="en-US" sz="2800" b="1" dirty="0"/>
              <a:t> </a:t>
            </a:r>
            <a:r>
              <a:rPr lang="en-US" sz="2800" b="1" dirty="0" err="1"/>
              <a:t>oshiradi</a:t>
            </a:r>
            <a:br>
              <a:rPr lang="en-US" sz="2800" b="1" dirty="0"/>
            </a:br>
            <a:r>
              <a:rPr lang="en-US" sz="2800" b="1" dirty="0"/>
              <a:t>B) </a:t>
            </a:r>
            <a:r>
              <a:rPr lang="en-US" sz="2800" b="1" dirty="0" err="1"/>
              <a:t>O‘quvchilarda</a:t>
            </a:r>
            <a:r>
              <a:rPr lang="en-US" sz="2800" b="1" dirty="0"/>
              <a:t> </a:t>
            </a:r>
            <a:r>
              <a:rPr lang="en-US" sz="2800" b="1" dirty="0" err="1"/>
              <a:t>ijodkorlikni</a:t>
            </a:r>
            <a:r>
              <a:rPr lang="en-US" sz="2800" b="1" dirty="0"/>
              <a:t> </a:t>
            </a:r>
            <a:r>
              <a:rPr lang="en-US" sz="2800" b="1" dirty="0" err="1"/>
              <a:t>kuchaytiradi</a:t>
            </a:r>
            <a:br>
              <a:rPr lang="en-US" sz="2800" b="1" dirty="0"/>
            </a:br>
            <a:r>
              <a:rPr lang="en-US" sz="2800" b="1" dirty="0"/>
              <a:t>C) </a:t>
            </a:r>
            <a:r>
              <a:rPr lang="en-US" sz="2800" b="1" dirty="0" err="1"/>
              <a:t>O‘quvchilarda</a:t>
            </a:r>
            <a:r>
              <a:rPr lang="en-US" sz="2800" b="1" dirty="0"/>
              <a:t> </a:t>
            </a:r>
            <a:r>
              <a:rPr lang="en-US" sz="2800" b="1" dirty="0" err="1"/>
              <a:t>qo‘rquv</a:t>
            </a:r>
            <a:r>
              <a:rPr lang="en-US" sz="2800" b="1" dirty="0"/>
              <a:t>, </a:t>
            </a:r>
            <a:r>
              <a:rPr lang="en-US" sz="2800" b="1" dirty="0" err="1"/>
              <a:t>ishonchsizlik</a:t>
            </a:r>
            <a:r>
              <a:rPr lang="en-US" sz="2800" b="1" dirty="0"/>
              <a:t> </a:t>
            </a:r>
            <a:r>
              <a:rPr lang="en-US" sz="2800" b="1" dirty="0" err="1"/>
              <a:t>va</a:t>
            </a:r>
            <a:r>
              <a:rPr lang="en-US" sz="2800" b="1" dirty="0"/>
              <a:t> </a:t>
            </a:r>
            <a:r>
              <a:rPr lang="en-US" sz="2800" b="1" dirty="0" err="1"/>
              <a:t>passivlikni</a:t>
            </a:r>
            <a:r>
              <a:rPr lang="en-US" sz="2800" b="1" dirty="0"/>
              <a:t> </a:t>
            </a:r>
            <a:r>
              <a:rPr lang="en-US" sz="2800" b="1" dirty="0" err="1"/>
              <a:t>keltirib</a:t>
            </a:r>
            <a:r>
              <a:rPr lang="en-US" sz="2800" b="1" dirty="0"/>
              <a:t> </a:t>
            </a:r>
            <a:r>
              <a:rPr lang="en-US" sz="2800" b="1" dirty="0" err="1"/>
              <a:t>chiqaradi</a:t>
            </a:r>
            <a:br>
              <a:rPr lang="en-US" sz="2800" b="1" dirty="0"/>
            </a:br>
            <a:r>
              <a:rPr lang="en-US" sz="2800" b="1" dirty="0"/>
              <a:t>D) </a:t>
            </a:r>
            <a:r>
              <a:rPr lang="en-US" sz="2800" b="1" dirty="0" err="1"/>
              <a:t>O‘quvchilarda</a:t>
            </a:r>
            <a:r>
              <a:rPr lang="en-US" sz="2800" b="1" dirty="0"/>
              <a:t> </a:t>
            </a:r>
            <a:r>
              <a:rPr lang="en-US" sz="2800" b="1" dirty="0" err="1"/>
              <a:t>faollikni</a:t>
            </a:r>
            <a:r>
              <a:rPr lang="en-US" sz="2800" b="1" dirty="0"/>
              <a:t> </a:t>
            </a:r>
            <a:r>
              <a:rPr lang="en-US" sz="2800" b="1" dirty="0" err="1"/>
              <a:t>oshiradi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3662176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21DDA3-EEA9-48D8-A2EE-57B1A373E7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1A2F735-AEDC-4D17-8292-396A20D98F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2AA6119-8B76-404A-A058-8D5005BA80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4248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B48B1AC-BA43-4C3F-992F-4F530FFDBA75}"/>
              </a:ext>
            </a:extLst>
          </p:cNvPr>
          <p:cNvSpPr txBox="1"/>
          <p:nvPr/>
        </p:nvSpPr>
        <p:spPr>
          <a:xfrm>
            <a:off x="2940423" y="1264948"/>
            <a:ext cx="6167718" cy="4549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/>
              <a:t>5. </a:t>
            </a:r>
            <a:r>
              <a:rPr lang="en-US" sz="2800" b="1" dirty="0" err="1"/>
              <a:t>Rag‘batlantirishning</a:t>
            </a:r>
            <a:r>
              <a:rPr lang="en-US" sz="2800" b="1" dirty="0"/>
              <a:t> </a:t>
            </a:r>
            <a:r>
              <a:rPr lang="en-US" sz="2800" b="1" dirty="0" err="1"/>
              <a:t>eng</a:t>
            </a:r>
            <a:r>
              <a:rPr lang="en-US" sz="2800" b="1" dirty="0"/>
              <a:t> </a:t>
            </a:r>
            <a:r>
              <a:rPr lang="en-US" sz="2800" b="1" dirty="0" err="1"/>
              <a:t>samarali</a:t>
            </a:r>
            <a:r>
              <a:rPr lang="en-US" sz="2800" b="1" dirty="0"/>
              <a:t> </a:t>
            </a:r>
            <a:r>
              <a:rPr lang="en-US" sz="2800" b="1" dirty="0" err="1"/>
              <a:t>shakli</a:t>
            </a:r>
            <a:r>
              <a:rPr lang="en-US" sz="2800" b="1" dirty="0"/>
              <a:t> </a:t>
            </a:r>
            <a:r>
              <a:rPr lang="en-US" sz="2800" b="1" dirty="0" err="1"/>
              <a:t>qaysi</a:t>
            </a:r>
            <a:r>
              <a:rPr lang="en-US" sz="2800" b="1" dirty="0"/>
              <a:t>?</a:t>
            </a:r>
          </a:p>
          <a:p>
            <a:pPr>
              <a:lnSpc>
                <a:spcPct val="150000"/>
              </a:lnSpc>
            </a:pPr>
            <a:r>
              <a:rPr lang="en-US" sz="2800" b="1" dirty="0"/>
              <a:t>A) </a:t>
            </a:r>
            <a:r>
              <a:rPr lang="en-US" sz="2800" b="1" dirty="0" err="1"/>
              <a:t>Jismoniy</a:t>
            </a:r>
            <a:r>
              <a:rPr lang="en-US" sz="2800" b="1" dirty="0"/>
              <a:t> </a:t>
            </a:r>
            <a:r>
              <a:rPr lang="en-US" sz="2800" b="1" dirty="0" err="1"/>
              <a:t>sovg‘alar</a:t>
            </a:r>
            <a:r>
              <a:rPr lang="en-US" sz="2800" b="1" dirty="0"/>
              <a:t> </a:t>
            </a:r>
            <a:r>
              <a:rPr lang="en-US" sz="2800" b="1" dirty="0" err="1"/>
              <a:t>bilan</a:t>
            </a:r>
            <a:r>
              <a:rPr lang="en-US" sz="2800" b="1" dirty="0"/>
              <a:t> </a:t>
            </a:r>
            <a:r>
              <a:rPr lang="en-US" sz="2800" b="1" dirty="0" err="1"/>
              <a:t>mukofotlash</a:t>
            </a:r>
            <a:br>
              <a:rPr lang="en-US" sz="2800" b="1" dirty="0"/>
            </a:br>
            <a:r>
              <a:rPr lang="en-US" sz="2800" b="1" dirty="0"/>
              <a:t>B) </a:t>
            </a:r>
            <a:r>
              <a:rPr lang="en-US" sz="2800" b="1" dirty="0" err="1"/>
              <a:t>Pul</a:t>
            </a:r>
            <a:r>
              <a:rPr lang="en-US" sz="2800" b="1" dirty="0"/>
              <a:t> </a:t>
            </a:r>
            <a:r>
              <a:rPr lang="en-US" sz="2800" b="1" dirty="0" err="1"/>
              <a:t>mukofoti</a:t>
            </a:r>
            <a:r>
              <a:rPr lang="en-US" sz="2800" b="1" dirty="0"/>
              <a:t> </a:t>
            </a:r>
            <a:r>
              <a:rPr lang="en-US" sz="2800" b="1" dirty="0" err="1"/>
              <a:t>berish</a:t>
            </a:r>
            <a:br>
              <a:rPr lang="en-US" sz="2800" b="1" dirty="0"/>
            </a:br>
            <a:r>
              <a:rPr lang="en-US" sz="2800" b="1" dirty="0"/>
              <a:t>C) </a:t>
            </a:r>
            <a:r>
              <a:rPr lang="en-US" sz="2800" b="1" dirty="0" err="1"/>
              <a:t>Maqtov</a:t>
            </a:r>
            <a:r>
              <a:rPr lang="en-US" sz="2800" b="1" dirty="0"/>
              <a:t> </a:t>
            </a:r>
            <a:r>
              <a:rPr lang="en-US" sz="2800" b="1" dirty="0" err="1"/>
              <a:t>va</a:t>
            </a:r>
            <a:r>
              <a:rPr lang="en-US" sz="2800" b="1" dirty="0"/>
              <a:t> </a:t>
            </a:r>
            <a:r>
              <a:rPr lang="en-US" sz="2800" b="1" dirty="0" err="1"/>
              <a:t>e’tirof</a:t>
            </a:r>
            <a:r>
              <a:rPr lang="en-US" sz="2800" b="1" dirty="0"/>
              <a:t> </a:t>
            </a:r>
            <a:r>
              <a:rPr lang="en-US" sz="2800" b="1" dirty="0" err="1"/>
              <a:t>orqali</a:t>
            </a:r>
            <a:r>
              <a:rPr lang="en-US" sz="2800" b="1" dirty="0"/>
              <a:t> </a:t>
            </a:r>
            <a:r>
              <a:rPr lang="en-US" sz="2800" b="1" dirty="0" err="1"/>
              <a:t>ruhiy</a:t>
            </a:r>
            <a:r>
              <a:rPr lang="en-US" sz="2800" b="1" dirty="0"/>
              <a:t> </a:t>
            </a:r>
            <a:r>
              <a:rPr lang="en-US" sz="2800" b="1" dirty="0" err="1"/>
              <a:t>qo‘llab-quvvatlash</a:t>
            </a:r>
            <a:br>
              <a:rPr lang="en-US" sz="2800" b="1" dirty="0"/>
            </a:br>
            <a:r>
              <a:rPr lang="en-US" sz="2800" b="1" dirty="0"/>
              <a:t>D) </a:t>
            </a:r>
            <a:r>
              <a:rPr lang="en-US" sz="2800" b="1" dirty="0" err="1"/>
              <a:t>Jazodan</a:t>
            </a:r>
            <a:r>
              <a:rPr lang="en-US" sz="2800" b="1" dirty="0"/>
              <a:t> </a:t>
            </a:r>
            <a:r>
              <a:rPr lang="en-US" sz="2800" b="1" dirty="0" err="1"/>
              <a:t>ozod</a:t>
            </a:r>
            <a:r>
              <a:rPr lang="en-US" sz="2800" b="1" dirty="0"/>
              <a:t> </a:t>
            </a:r>
            <a:r>
              <a:rPr lang="en-US" sz="2800" b="1" dirty="0" err="1"/>
              <a:t>qilish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5808100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E520A3-C998-4776-81FB-EF0D004C6A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9D94C67-7E59-42BF-8005-D768314B0F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01DCCB8-8533-46B0-889A-F43C25ABC1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4248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9904243-32A6-475D-BD52-E8FB5F42637F}"/>
              </a:ext>
            </a:extLst>
          </p:cNvPr>
          <p:cNvSpPr txBox="1"/>
          <p:nvPr/>
        </p:nvSpPr>
        <p:spPr>
          <a:xfrm>
            <a:off x="3048000" y="1319992"/>
            <a:ext cx="6096000" cy="39035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/>
              <a:t>6. </a:t>
            </a:r>
            <a:r>
              <a:rPr lang="en-US" sz="2800" b="1" dirty="0" err="1"/>
              <a:t>Pedagogik</a:t>
            </a:r>
            <a:r>
              <a:rPr lang="en-US" sz="2800" b="1" dirty="0"/>
              <a:t> </a:t>
            </a:r>
            <a:r>
              <a:rPr lang="en-US" sz="2800" b="1" dirty="0" err="1"/>
              <a:t>nuqtai</a:t>
            </a:r>
            <a:r>
              <a:rPr lang="en-US" sz="2800" b="1" dirty="0"/>
              <a:t> </a:t>
            </a:r>
            <a:r>
              <a:rPr lang="en-US" sz="2800" b="1" dirty="0" err="1"/>
              <a:t>nazardan</a:t>
            </a:r>
            <a:r>
              <a:rPr lang="en-US" sz="2800" b="1" dirty="0"/>
              <a:t> </a:t>
            </a:r>
            <a:r>
              <a:rPr lang="en-US" sz="2800" b="1" dirty="0" err="1"/>
              <a:t>jazolash</a:t>
            </a:r>
            <a:r>
              <a:rPr lang="en-US" sz="2800" b="1" dirty="0"/>
              <a:t> </a:t>
            </a:r>
            <a:r>
              <a:rPr lang="en-US" sz="2800" b="1" dirty="0" err="1"/>
              <a:t>nimaga</a:t>
            </a:r>
            <a:r>
              <a:rPr lang="en-US" sz="2800" b="1" dirty="0"/>
              <a:t> </a:t>
            </a:r>
            <a:r>
              <a:rPr lang="en-US" sz="2800" b="1" dirty="0" err="1"/>
              <a:t>asoslanishi</a:t>
            </a:r>
            <a:r>
              <a:rPr lang="en-US" sz="2800" b="1" dirty="0"/>
              <a:t> </a:t>
            </a:r>
            <a:r>
              <a:rPr lang="en-US" sz="2800" b="1" dirty="0" err="1"/>
              <a:t>kerak</a:t>
            </a:r>
            <a:r>
              <a:rPr lang="en-US" sz="2800" b="1" dirty="0"/>
              <a:t>?</a:t>
            </a:r>
          </a:p>
          <a:p>
            <a:pPr>
              <a:lnSpc>
                <a:spcPct val="150000"/>
              </a:lnSpc>
            </a:pPr>
            <a:r>
              <a:rPr lang="en-US" sz="2800" b="1" dirty="0"/>
              <a:t>A) </a:t>
            </a:r>
            <a:r>
              <a:rPr lang="en-US" sz="2800" b="1" dirty="0" err="1"/>
              <a:t>Shaxsiy</a:t>
            </a:r>
            <a:r>
              <a:rPr lang="en-US" sz="2800" b="1" dirty="0"/>
              <a:t> </a:t>
            </a:r>
            <a:r>
              <a:rPr lang="en-US" sz="2800" b="1" dirty="0" err="1"/>
              <a:t>g‘azab</a:t>
            </a:r>
            <a:r>
              <a:rPr lang="en-US" sz="2800" b="1" dirty="0"/>
              <a:t> </a:t>
            </a:r>
            <a:r>
              <a:rPr lang="en-US" sz="2800" b="1" dirty="0" err="1"/>
              <a:t>va</a:t>
            </a:r>
            <a:r>
              <a:rPr lang="en-US" sz="2800" b="1" dirty="0"/>
              <a:t> </a:t>
            </a:r>
            <a:r>
              <a:rPr lang="en-US" sz="2800" b="1" dirty="0" err="1"/>
              <a:t>hissiyotlarga</a:t>
            </a:r>
            <a:br>
              <a:rPr lang="en-US" sz="2800" b="1" dirty="0"/>
            </a:br>
            <a:r>
              <a:rPr lang="en-US" sz="2800" b="1" dirty="0"/>
              <a:t>B) </a:t>
            </a:r>
            <a:r>
              <a:rPr lang="en-US" sz="2800" b="1" dirty="0" err="1"/>
              <a:t>Tarbiyaviy</a:t>
            </a:r>
            <a:r>
              <a:rPr lang="en-US" sz="2800" b="1" dirty="0"/>
              <a:t> </a:t>
            </a:r>
            <a:r>
              <a:rPr lang="en-US" sz="2800" b="1" dirty="0" err="1"/>
              <a:t>maqsad</a:t>
            </a:r>
            <a:r>
              <a:rPr lang="en-US" sz="2800" b="1" dirty="0"/>
              <a:t> </a:t>
            </a:r>
            <a:r>
              <a:rPr lang="en-US" sz="2800" b="1" dirty="0" err="1"/>
              <a:t>va</a:t>
            </a:r>
            <a:r>
              <a:rPr lang="en-US" sz="2800" b="1" dirty="0"/>
              <a:t> </a:t>
            </a:r>
            <a:r>
              <a:rPr lang="en-US" sz="2800" b="1" dirty="0" err="1"/>
              <a:t>adolatga</a:t>
            </a:r>
            <a:br>
              <a:rPr lang="en-US" sz="2800" b="1" dirty="0"/>
            </a:br>
            <a:r>
              <a:rPr lang="en-US" sz="2800" b="1" dirty="0"/>
              <a:t>C) </a:t>
            </a:r>
            <a:r>
              <a:rPr lang="en-US" sz="2800" b="1" dirty="0" err="1"/>
              <a:t>Darsdagi</a:t>
            </a:r>
            <a:r>
              <a:rPr lang="en-US" sz="2800" b="1" dirty="0"/>
              <a:t> </a:t>
            </a:r>
            <a:r>
              <a:rPr lang="en-US" sz="2800" b="1" dirty="0" err="1"/>
              <a:t>natijalarga</a:t>
            </a:r>
            <a:br>
              <a:rPr lang="en-US" sz="2800" b="1" dirty="0"/>
            </a:br>
            <a:r>
              <a:rPr lang="en-US" sz="2800" b="1" dirty="0"/>
              <a:t>D) </a:t>
            </a:r>
            <a:r>
              <a:rPr lang="en-US" sz="2800" b="1" dirty="0" err="1"/>
              <a:t>Jamoaning</a:t>
            </a:r>
            <a:r>
              <a:rPr lang="en-US" sz="2800" b="1" dirty="0"/>
              <a:t> </a:t>
            </a:r>
            <a:r>
              <a:rPr lang="en-US" sz="2800" b="1" dirty="0" err="1"/>
              <a:t>fikriga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5359824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7369BA-C887-493C-8283-D7805A2FBA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6E016C5-ED88-4640-B50D-A4CF2BB5E0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184E827-A9BD-4CD3-B0A4-1BD95E5BDD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4248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B30393D-769C-483D-BA27-316D35F85562}"/>
              </a:ext>
            </a:extLst>
          </p:cNvPr>
          <p:cNvSpPr txBox="1"/>
          <p:nvPr/>
        </p:nvSpPr>
        <p:spPr>
          <a:xfrm>
            <a:off x="3048000" y="980797"/>
            <a:ext cx="6096000" cy="51961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/>
              <a:t>7. </a:t>
            </a:r>
            <a:r>
              <a:rPr lang="en-US" sz="2800" b="1" dirty="0" err="1"/>
              <a:t>Rag‘batlantirish</a:t>
            </a:r>
            <a:r>
              <a:rPr lang="en-US" sz="2800" b="1" dirty="0"/>
              <a:t> </a:t>
            </a:r>
            <a:r>
              <a:rPr lang="en-US" sz="2800" b="1" dirty="0" err="1"/>
              <a:t>va</a:t>
            </a:r>
            <a:r>
              <a:rPr lang="en-US" sz="2800" b="1" dirty="0"/>
              <a:t> </a:t>
            </a:r>
            <a:r>
              <a:rPr lang="en-US" sz="2800" b="1" dirty="0" err="1"/>
              <a:t>jazolash</a:t>
            </a:r>
            <a:r>
              <a:rPr lang="en-US" sz="2800" b="1" dirty="0"/>
              <a:t> </a:t>
            </a:r>
            <a:r>
              <a:rPr lang="en-US" sz="2800" b="1" dirty="0" err="1"/>
              <a:t>o‘rtasidagi</a:t>
            </a:r>
            <a:r>
              <a:rPr lang="en-US" sz="2800" b="1" dirty="0"/>
              <a:t> </a:t>
            </a:r>
            <a:r>
              <a:rPr lang="en-US" sz="2800" b="1" dirty="0" err="1"/>
              <a:t>muvozanat</a:t>
            </a:r>
            <a:r>
              <a:rPr lang="en-US" sz="2800" b="1" dirty="0"/>
              <a:t> </a:t>
            </a:r>
            <a:r>
              <a:rPr lang="en-US" sz="2800" b="1" dirty="0" err="1"/>
              <a:t>nimani</a:t>
            </a:r>
            <a:r>
              <a:rPr lang="en-US" sz="2800" b="1" dirty="0"/>
              <a:t> </a:t>
            </a:r>
            <a:r>
              <a:rPr lang="en-US" sz="2800" b="1" dirty="0" err="1"/>
              <a:t>ta’minlaydi</a:t>
            </a:r>
            <a:r>
              <a:rPr lang="en-US" sz="2800" b="1" dirty="0"/>
              <a:t>?</a:t>
            </a:r>
          </a:p>
          <a:p>
            <a:pPr>
              <a:lnSpc>
                <a:spcPct val="150000"/>
              </a:lnSpc>
            </a:pPr>
            <a:r>
              <a:rPr lang="en-US" sz="2800" b="1" dirty="0"/>
              <a:t>A) </a:t>
            </a:r>
            <a:r>
              <a:rPr lang="en-US" sz="2800" b="1" dirty="0" err="1"/>
              <a:t>Faqat</a:t>
            </a:r>
            <a:r>
              <a:rPr lang="en-US" sz="2800" b="1" dirty="0"/>
              <a:t> </a:t>
            </a:r>
            <a:r>
              <a:rPr lang="en-US" sz="2800" b="1" dirty="0" err="1"/>
              <a:t>intizomni</a:t>
            </a:r>
            <a:r>
              <a:rPr lang="en-US" sz="2800" b="1" dirty="0"/>
              <a:t> </a:t>
            </a:r>
            <a:r>
              <a:rPr lang="en-US" sz="2800" b="1" dirty="0" err="1"/>
              <a:t>kuchaytiradi</a:t>
            </a:r>
            <a:br>
              <a:rPr lang="en-US" sz="2800" b="1" dirty="0"/>
            </a:br>
            <a:r>
              <a:rPr lang="en-US" sz="2800" b="1" dirty="0"/>
              <a:t>B) </a:t>
            </a:r>
            <a:r>
              <a:rPr lang="en-US" sz="2800" b="1" dirty="0" err="1"/>
              <a:t>Tarbiyaviy</a:t>
            </a:r>
            <a:r>
              <a:rPr lang="en-US" sz="2800" b="1" dirty="0"/>
              <a:t> </a:t>
            </a:r>
            <a:r>
              <a:rPr lang="en-US" sz="2800" b="1" dirty="0" err="1"/>
              <a:t>jarayonning</a:t>
            </a:r>
            <a:r>
              <a:rPr lang="en-US" sz="2800" b="1" dirty="0"/>
              <a:t> </a:t>
            </a:r>
            <a:r>
              <a:rPr lang="en-US" sz="2800" b="1" dirty="0" err="1"/>
              <a:t>barqarorligini</a:t>
            </a:r>
            <a:r>
              <a:rPr lang="en-US" sz="2800" b="1" dirty="0"/>
              <a:t> </a:t>
            </a:r>
            <a:r>
              <a:rPr lang="en-US" sz="2800" b="1" dirty="0" err="1"/>
              <a:t>va</a:t>
            </a:r>
            <a:r>
              <a:rPr lang="en-US" sz="2800" b="1" dirty="0"/>
              <a:t> </a:t>
            </a:r>
            <a:r>
              <a:rPr lang="en-US" sz="2800" b="1" dirty="0" err="1"/>
              <a:t>adolatni</a:t>
            </a:r>
            <a:br>
              <a:rPr lang="en-US" sz="2800" b="1" dirty="0"/>
            </a:br>
            <a:r>
              <a:rPr lang="en-US" sz="2800" b="1" dirty="0"/>
              <a:t>C) </a:t>
            </a:r>
            <a:r>
              <a:rPr lang="en-US" sz="2800" b="1" dirty="0" err="1"/>
              <a:t>O‘quvchini</a:t>
            </a:r>
            <a:r>
              <a:rPr lang="en-US" sz="2800" b="1" dirty="0"/>
              <a:t> </a:t>
            </a:r>
            <a:r>
              <a:rPr lang="en-US" sz="2800" b="1" dirty="0" err="1"/>
              <a:t>darsdan</a:t>
            </a:r>
            <a:r>
              <a:rPr lang="en-US" sz="2800" b="1" dirty="0"/>
              <a:t> </a:t>
            </a:r>
            <a:r>
              <a:rPr lang="en-US" sz="2800" b="1" dirty="0" err="1"/>
              <a:t>ozod</a:t>
            </a:r>
            <a:r>
              <a:rPr lang="en-US" sz="2800" b="1" dirty="0"/>
              <a:t> </a:t>
            </a:r>
            <a:r>
              <a:rPr lang="en-US" sz="2800" b="1" dirty="0" err="1"/>
              <a:t>qiladi</a:t>
            </a:r>
            <a:br>
              <a:rPr lang="en-US" sz="2800" b="1" dirty="0"/>
            </a:br>
            <a:r>
              <a:rPr lang="en-US" sz="2800" b="1" dirty="0"/>
              <a:t>D) </a:t>
            </a:r>
            <a:r>
              <a:rPr lang="en-US" sz="2800" b="1" dirty="0" err="1"/>
              <a:t>Jamoaviy</a:t>
            </a:r>
            <a:r>
              <a:rPr lang="en-US" sz="2800" b="1" dirty="0"/>
              <a:t> </a:t>
            </a:r>
            <a:r>
              <a:rPr lang="en-US" sz="2800" b="1" dirty="0" err="1"/>
              <a:t>ishni</a:t>
            </a:r>
            <a:r>
              <a:rPr lang="en-US" sz="2800" b="1" dirty="0"/>
              <a:t> </a:t>
            </a:r>
            <a:r>
              <a:rPr lang="en-US" sz="2800" b="1" dirty="0" err="1"/>
              <a:t>susaytiradi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58247185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505</Words>
  <Application>Microsoft Office PowerPoint</Application>
  <PresentationFormat>Широкоэкранный</PresentationFormat>
  <Paragraphs>23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3</cp:revision>
  <dcterms:created xsi:type="dcterms:W3CDTF">2025-10-18T17:35:27Z</dcterms:created>
  <dcterms:modified xsi:type="dcterms:W3CDTF">2025-11-07T04:05:03Z</dcterms:modified>
</cp:coreProperties>
</file>