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.wikipedia.org/wiki/Laser" TargetMode="External"/><Relationship Id="rId3" Type="http://schemas.openxmlformats.org/officeDocument/2006/relationships/hyperlink" Target="https://phys.org/news/2021-04-plasma.amp" TargetMode="External"/><Relationship Id="rId7" Type="http://schemas.openxmlformats.org/officeDocument/2006/relationships/hyperlink" Target="https://www.sciencelearn.org.nz/videos/104-gas-and-plasma-states" TargetMode="External"/><Relationship Id="rId2" Type="http://schemas.openxmlformats.org/officeDocument/2006/relationships/hyperlink" Target="https://www.gauss-centre.eu/results/elementaryparticlephysics/electron-injection-techniques-in-plasma-wakefield-accelerators-for-driving-free-electron-lase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sermatter.umd.edu/research/wakefield-acceleration/" TargetMode="External"/><Relationship Id="rId5" Type="http://schemas.openxmlformats.org/officeDocument/2006/relationships/hyperlink" Target="https://uz.m.wikipedia.org/wiki/Plazma_tezlatkichlar" TargetMode="External"/><Relationship Id="rId4" Type="http://schemas.openxmlformats.org/officeDocument/2006/relationships/hyperlink" Target="https://physicsworld.com/a/laser-plasma-accelerators-unlock-potential-for-radiobiology-studies-with-protons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B7E57-A8B5-45D9-B328-2B155A102F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err="1"/>
              <a:t>Lazer</a:t>
            </a:r>
            <a:r>
              <a:rPr lang="en-US" sz="3600" dirty="0"/>
              <a:t> </a:t>
            </a:r>
            <a:r>
              <a:rPr lang="en-US" sz="3600" dirty="0" err="1"/>
              <a:t>Plazmali</a:t>
            </a:r>
            <a:r>
              <a:rPr lang="en-US" sz="3600" dirty="0"/>
              <a:t> </a:t>
            </a:r>
            <a:r>
              <a:rPr lang="en-US" sz="3600" dirty="0" err="1"/>
              <a:t>tezlatkichlar</a:t>
            </a: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CD7D0-9AD6-4B6A-B7AB-73B0F7BCA1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158" y="5421095"/>
            <a:ext cx="6831673" cy="1086237"/>
          </a:xfrm>
        </p:spPr>
        <p:txBody>
          <a:bodyPr/>
          <a:lstStyle/>
          <a:p>
            <a:r>
              <a:rPr lang="en-US" dirty="0" err="1"/>
              <a:t>Tayyorladi</a:t>
            </a:r>
            <a:r>
              <a:rPr lang="en-US" dirty="0"/>
              <a:t> :</a:t>
            </a:r>
            <a:r>
              <a:rPr lang="en-US" dirty="0" err="1"/>
              <a:t>Eshimmatova</a:t>
            </a:r>
            <a:r>
              <a:rPr lang="en-US" dirty="0"/>
              <a:t> </a:t>
            </a:r>
            <a:r>
              <a:rPr lang="en-US" dirty="0" err="1"/>
              <a:t>Ozoda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33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3CDCF4-28E6-4A90-8F52-BA4E05DC5481}"/>
              </a:ext>
            </a:extLst>
          </p:cNvPr>
          <p:cNvSpPr txBox="1"/>
          <p:nvPr/>
        </p:nvSpPr>
        <p:spPr>
          <a:xfrm>
            <a:off x="1065321" y="498390"/>
            <a:ext cx="10475649" cy="4199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1.Chap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tomonda,zich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oqimiga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yuboriladi.Bu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ionlashtirib,plazma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2.Lazer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kirganda,uning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intensivligi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bo’lgani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relativistk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tezlikka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erishadi.Bu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o’z-o’zidan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torayib,fokuslanishiga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chapdagi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1-rasm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hodisani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3.Plazmadagi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natijasida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impulse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uyg’otadi.Bu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o’rtadagi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rasmda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ko’rsatilgan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4.Chiqayotgan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nuri:Ushbu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Ichida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tortib,relativistik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nuriga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aylantiradi.Bu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o’ngdagi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7FDA8B-AAE1-4561-A054-B92CE9EA76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458526" y="4243526"/>
            <a:ext cx="3914140" cy="171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4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45526-4C86-4785-980B-10BB532D1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tezlatkichlarining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kelajakdagi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04FB52-3CBC-4343-A9A3-584A2CF719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53910" y="1353225"/>
            <a:ext cx="3809507" cy="18078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41EA9E-CE8D-4BC8-84C1-F9354AA55C94}"/>
              </a:ext>
            </a:extLst>
          </p:cNvPr>
          <p:cNvSpPr txBox="1"/>
          <p:nvPr/>
        </p:nvSpPr>
        <p:spPr>
          <a:xfrm>
            <a:off x="1081351" y="1190876"/>
            <a:ext cx="6268373" cy="320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tezlatgicharining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-fan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muhim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yo’nalishlarida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ahamiyat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etadi.Ularnning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ixchamligi,yuqori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arzon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imkoniyati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tufayli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kutilmoqda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tibbiyot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sohasida,ayniqsa,onkologiya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yo’nalishida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istiqbollarni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ochmoqda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1.Saraton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kasalliklarini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davolashda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proton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tezlatilib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bevosita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o’simta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to’qimalariga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yo’naltiriladi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6E537F-BE22-4E01-9F62-FB1159CAAB63}"/>
              </a:ext>
            </a:extLst>
          </p:cNvPr>
          <p:cNvSpPr txBox="1"/>
          <p:nvPr/>
        </p:nvSpPr>
        <p:spPr>
          <a:xfrm>
            <a:off x="1081350" y="4333370"/>
            <a:ext cx="9601199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sog’lom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to’qimalarga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yetmaydi.Oddiy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terapiyaga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nisbatan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yon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Biotibbiy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hujayra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DNK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darajasidagi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tahlil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358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59CE0D-2958-458B-8B4E-CE376F10CE5B}"/>
              </a:ext>
            </a:extLst>
          </p:cNvPr>
          <p:cNvSpPr txBox="1"/>
          <p:nvPr/>
        </p:nvSpPr>
        <p:spPr>
          <a:xfrm>
            <a:off x="1493668" y="666947"/>
            <a:ext cx="8715652" cy="2461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.Yangi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avlod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chip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chiqarishda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nanoskopik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manbalari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bo’ladi-Lazer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.Yadro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aniqlash,portlovchi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moddalarni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skanerlash,lazer-plazma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radiografiyasi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yashirin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obyektlarni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aniqlash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.Kosmik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sinash,model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tizimlarini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yaratish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Kichik,ixcham,sun’iy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yo’ldoshga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o’rnatiladigan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fazoda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to’g’ridan-to’g’ri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eksperimentlar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7D267B-CE03-411A-8FDF-7E82E3317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746" y="3542188"/>
            <a:ext cx="3905314" cy="24615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C3BF7D-7AE7-4210-9FD9-EA1CBC22A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060" y="3467924"/>
            <a:ext cx="3995489" cy="25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69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40DFA-2612-428D-8B60-B00A289CC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                                       </a:t>
            </a:r>
            <a:r>
              <a:rPr lang="en-US" sz="3200" dirty="0" err="1"/>
              <a:t>Xulosa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0D8EF8-C52B-431A-86BE-11AB2009336D}"/>
              </a:ext>
            </a:extLst>
          </p:cNvPr>
          <p:cNvSpPr txBox="1"/>
          <p:nvPr/>
        </p:nvSpPr>
        <p:spPr>
          <a:xfrm>
            <a:off x="1731145" y="1332803"/>
            <a:ext cx="9818703" cy="4715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nafaqat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fizikada,balki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meditsina,materialshunoslik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aniqlikdagi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tasvirlash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ahamiyatga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mexanizm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an’anaviy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akseleratorga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qaraganda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Kichikroq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o’lchamda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kuchida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Samaraliroq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tarzda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ishlashi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ajralib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turadi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fan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tibbiyot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sohasida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qo’llanilish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imkoniyati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mavjud-masalan,onkologik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terapiyada,rentgen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manbalarida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sintezi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tadqiqotlarida.Shuningdek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qimmatli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o’rnini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kichik,ixcham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arzon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egallashi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883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ECA04-8807-4E7F-ABE5-64C427F8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Foydalanilgan</a:t>
            </a:r>
            <a:r>
              <a:rPr lang="en-US" sz="3200" dirty="0"/>
              <a:t> </a:t>
            </a:r>
            <a:r>
              <a:rPr lang="en-US" sz="3200" dirty="0" err="1"/>
              <a:t>adabiyotlar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F92960-C585-4D8E-9CD8-4088C9E81FCE}"/>
              </a:ext>
            </a:extLst>
          </p:cNvPr>
          <p:cNvSpPr txBox="1"/>
          <p:nvPr/>
        </p:nvSpPr>
        <p:spPr>
          <a:xfrm>
            <a:off x="1438182" y="1277464"/>
            <a:ext cx="8023194" cy="372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none" strike="noStrike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1.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https://www.gauss-centre.eu/results/elementaryparticlephysics/electron-injection-techniques-in-plasma-wakefield-accelerators-for-driving-free-electron-lasers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https://phys.org/news/2021-04-plasma.amp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https://physicsworld.com/a/laser-plasma-accelerators-unlock-potential-for-radiobiology-studies-with-protons/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https://uz.m.wikipedia.org/wiki/</a:t>
            </a:r>
            <a:r>
              <a:rPr lang="en-US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Plazma_tezlatkichlar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https://lasermatter.umd.edu/research/wakefield-acceleration/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https://www.sciencelearn.org.nz/videos/104-gas-and-plasma-states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https://en.m.wikipedia.org/wiki/Laser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18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CEE70-9C73-4FEA-A1DB-BA0DAD5F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6213" y="2123982"/>
            <a:ext cx="9601200" cy="1485900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rahmat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91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2FFA9-64A7-4656-9DCF-AE2115666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                                                    </a:t>
            </a:r>
            <a:r>
              <a:rPr lang="en-US" sz="2800" dirty="0" err="1"/>
              <a:t>Reja</a:t>
            </a:r>
            <a:r>
              <a:rPr lang="en-US" sz="2800" dirty="0"/>
              <a:t>: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ED7F9E-F271-4954-AF07-4BACFE69A12F}"/>
              </a:ext>
            </a:extLst>
          </p:cNvPr>
          <p:cNvSpPr txBox="1"/>
          <p:nvPr/>
        </p:nvSpPr>
        <p:spPr>
          <a:xfrm>
            <a:off x="2574524" y="1517527"/>
            <a:ext cx="7652550" cy="2441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1.Lazer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tushuncha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2.Plazma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xossalari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bosqichlari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.Ishlash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tuzilishi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Qo’llanilish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kelajakdagi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5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AC003-B4B0-43A3-9E0B-93D4DD87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951" y="747944"/>
            <a:ext cx="9601200" cy="1485900"/>
          </a:xfrm>
        </p:spPr>
        <p:txBody>
          <a:bodyPr/>
          <a:lstStyle/>
          <a:p>
            <a:r>
              <a:rPr lang="en-US" dirty="0" err="1"/>
              <a:t>Lazerlar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tushuncha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A67114-8923-4015-9E34-76E8C9893588}"/>
              </a:ext>
            </a:extLst>
          </p:cNvPr>
          <p:cNvSpPr txBox="1"/>
          <p:nvPr/>
        </p:nvSpPr>
        <p:spPr>
          <a:xfrm>
            <a:off x="1408590" y="1286708"/>
            <a:ext cx="9374819" cy="390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inglizcha:laser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)-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Stimulyatsiyalangan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nurlanish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yorug’likni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kuchaytirish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iborasining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qisqartmasidir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fanning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kvant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mexanikasi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termodinamika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hamkorligida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yaratilgan.Lekin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lazerlarning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ko’pchilik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xatolar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urinishlar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yaratilgan.Dastlabki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1960-yilda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Teodor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Meyman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tomonidan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Hyuz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kompaniyasining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laboratoriyasida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yaratilgan.Meyman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ixtirosida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694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nanometr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uzunligidagi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qizil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nurlanish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beruvchi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rubindan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yasalgan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sterjendan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foydalanadi.Deyarli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vaqtda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eronlik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Ali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Yovon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namoyish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qildi.Keyinroq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ixtirosi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Albert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Enshteyn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mukofotga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sazovor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61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DB8728-2DB1-4302-A47C-65EABE721EC7}"/>
              </a:ext>
            </a:extLst>
          </p:cNvPr>
          <p:cNvSpPr txBox="1"/>
          <p:nvPr/>
        </p:nvSpPr>
        <p:spPr>
          <a:xfrm>
            <a:off x="1344967" y="492947"/>
            <a:ext cx="7770180" cy="4326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Moddaning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klassik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qattiq,suyuq,va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gazdir.Gaz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molekulalar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atomlar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bo’shliqda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harakatlanadi,ular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orasidagi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nisbatan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zaif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bo’ladi,shuning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harakatlana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moddaning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to’rtinchi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bo’lib,gazga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qo’shimcha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berilganda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bo’ladi.Plazma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harorat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elektromagnit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ionlanib,elektronlar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ajralgan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holatidir.Oddiy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farqli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bo’lib,plazmada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zaryadlangan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bo’ladi,ya’ni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musbat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113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2D4888-6CA2-4E6C-91A3-B705C93B548A}"/>
              </a:ext>
            </a:extLst>
          </p:cNvPr>
          <p:cNvSpPr txBox="1"/>
          <p:nvPr/>
        </p:nvSpPr>
        <p:spPr>
          <a:xfrm>
            <a:off x="1349405" y="348314"/>
            <a:ext cx="10404630" cy="5470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xossalari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1.Zaryadlangan </a:t>
            </a:r>
            <a:r>
              <a:rPr lang="en-US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zarrachalardan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iborat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musbat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manfiy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zaryadli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zarrachalardan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tashkil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topgan.Ularning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harakati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maydonlarga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sezgir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2.Elektr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o’tkazuvchanligi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oladi,chunki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ko’plab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3.Elektromagnit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o’zaro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kirishadi</a:t>
            </a:r>
            <a:r>
              <a:rPr lang="en-US" sz="1600" kern="100" dirty="0">
                <a:effectLst/>
                <a:highlight>
                  <a:srgbClr val="A9A9A9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maydonlarga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qaytaradi.Shu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boshqarish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4.Kollektiv harakat.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Plazmadagi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birgalikda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harakat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qiladi.Masalan,bitta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harakat 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qilsa,uning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atrofidagi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qaytaradi.Bu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hodisa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kollektiv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xatti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-harakat”-deb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ataladi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4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AEDD4-0E01-4949-B3F1-6835ADF6C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903" y="197529"/>
            <a:ext cx="9601200" cy="1485900"/>
          </a:xfrm>
        </p:spPr>
        <p:txBody>
          <a:bodyPr>
            <a:normAutofit/>
          </a:bodyPr>
          <a:lstStyle/>
          <a:p>
            <a:br>
              <a:rPr lang="en-US" sz="2400" dirty="0"/>
            </a:br>
            <a:br>
              <a:rPr lang="en-US" sz="2400" dirty="0"/>
            </a:br>
            <a:r>
              <a:rPr lang="en-US" sz="2400" dirty="0" err="1"/>
              <a:t>Lazer</a:t>
            </a:r>
            <a:r>
              <a:rPr lang="en-US" sz="2400" dirty="0"/>
              <a:t> </a:t>
            </a:r>
            <a:r>
              <a:rPr lang="en-US" sz="2400" dirty="0" err="1"/>
              <a:t>plazmali</a:t>
            </a:r>
            <a:r>
              <a:rPr lang="en-US" sz="2400" dirty="0"/>
              <a:t> </a:t>
            </a:r>
            <a:r>
              <a:rPr lang="en-US" sz="2400" dirty="0" err="1"/>
              <a:t>tezlatkichlarning</a:t>
            </a:r>
            <a:r>
              <a:rPr lang="en-US" sz="2400" dirty="0"/>
              <a:t> </a:t>
            </a:r>
            <a:r>
              <a:rPr lang="en-US" sz="2400" dirty="0" err="1"/>
              <a:t>yaratilish</a:t>
            </a:r>
            <a:r>
              <a:rPr lang="en-US" sz="2400" dirty="0"/>
              <a:t> </a:t>
            </a:r>
            <a:r>
              <a:rPr lang="en-US" sz="2400" dirty="0" err="1"/>
              <a:t>bosqichlari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18F7C9-4442-4548-851B-18D5A04D3A60}"/>
              </a:ext>
            </a:extLst>
          </p:cNvPr>
          <p:cNvSpPr txBox="1"/>
          <p:nvPr/>
        </p:nvSpPr>
        <p:spPr>
          <a:xfrm>
            <a:off x="1012055" y="1439672"/>
            <a:ext cx="7945514" cy="3685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1979-yilda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Toshiki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Tajima 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John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M.Dawson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tomonidan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Laser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go’yasi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ilk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taklif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qilinadi.Ular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ortida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tolqin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bo’lishi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mumkinligini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tezlashtirish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mumkinligini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ko’rsatdilar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1990-yillarda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o’zaro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bo’yicha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dastlabki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tajribalar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o’tkaziladi.Elektronlar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faqat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spektrda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edi.Lazer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quvvatlari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ham past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nazorati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zaif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Keyinchalik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kamchiliklar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ko’rib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chiqilib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2004-yilda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uchta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guruh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bir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vaqtning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o’zida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monoenergetic electron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nurlari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olishga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erishdi.ya’ni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taxminan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Mev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atrofida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tarixda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birinchi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muvaffaqiyatli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lazer-plazma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sifatida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qabul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qilingan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51F9BC-31ED-4BEE-ACCB-8E1E704A720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80" y="2096579"/>
            <a:ext cx="2157095" cy="16579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7F9B89-F522-4ADD-B876-0FF93386967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101180" y="3838279"/>
            <a:ext cx="2675138" cy="143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54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F909BD-51EB-40A9-9D5F-CDAC616B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4765"/>
            <a:ext cx="9601200" cy="35814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Keyingi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yillardagi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rivojlanib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2006-yilda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oshirishga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erishildi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2014-yilga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kelib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ko’rsatgich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4.2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tashqil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bosqichda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femtosekundli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lazerlar,gaz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oqim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tizimlari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diognostika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texnologiyalari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rivojlandi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Yaqinda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Lawrence Berkeley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Laboratoriyasidagi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BELLA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markazida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 cm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uzunlikdagi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tezlashtirildi.Bu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ilgari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2019-yilda 8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rekordidan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natijasidir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701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C18115-0342-474D-A4D1-A9EC245AD48E}"/>
                  </a:ext>
                </a:extLst>
              </p:cNvPr>
              <p:cNvSpPr txBox="1"/>
              <p:nvPr/>
            </p:nvSpPr>
            <p:spPr>
              <a:xfrm>
                <a:off x="1580224" y="598109"/>
                <a:ext cx="7836763" cy="37131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Plazma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tezlatgichlarni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o’zi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ham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ikkiga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bo’linadi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ru-RU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1.Issiqlik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asosida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ishlaydigan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plazma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tezlatkichlar</a:t>
                </a:r>
                <a:endParaRPr lang="ru-RU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turdagi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tizimlarda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plazma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issiqlik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hisobioga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hosil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qilinadi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zarrachalarga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uzatiladi.Plazma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taxminan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10</a:t>
                </a:r>
                <a14:m>
                  <m:oMath xmlns:m="http://schemas.openxmlformats.org/officeDocument/2006/math"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^6</m:t>
                    </m:r>
                  </m:oMath>
                </a14:m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darajada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qilinadi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..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Tezlashtirish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jarayoni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termal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bosim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gaz-dinamik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kuchlar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orqali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sodir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bo’ladi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2.Elektromagnit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asosidagi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plazma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tezlatkichlar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Bunda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elektr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lazer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nuri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plazmada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elektromagnit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to’lqin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qilib,zarrachalarni</a:t>
                </a:r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tezlashtiradi</a:t>
                </a:r>
                <a:endParaRPr lang="ru-RU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8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C18115-0342-474D-A4D1-A9EC245AD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24" y="598109"/>
                <a:ext cx="7836763" cy="3713132"/>
              </a:xfrm>
              <a:prstGeom prst="rect">
                <a:avLst/>
              </a:prstGeom>
              <a:blipFill>
                <a:blip r:embed="rId2"/>
                <a:stretch>
                  <a:fillRect l="-622" t="-6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B65AE8-A14F-4930-AD92-D7135E396E6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80567" y="3910243"/>
            <a:ext cx="5940425" cy="245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17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FA987-602C-4F06-9EEC-992683573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297" y="419470"/>
            <a:ext cx="9601200" cy="1485900"/>
          </a:xfrm>
        </p:spPr>
        <p:txBody>
          <a:bodyPr>
            <a:normAutofit/>
          </a:bodyPr>
          <a:lstStyle/>
          <a:p>
            <a:r>
              <a:rPr lang="en-US" sz="3200" dirty="0" err="1"/>
              <a:t>Ishlash</a:t>
            </a:r>
            <a:r>
              <a:rPr lang="en-US" sz="3200" dirty="0"/>
              <a:t> </a:t>
            </a:r>
            <a:r>
              <a:rPr lang="en-US" sz="3200" dirty="0" err="1"/>
              <a:t>prinsipi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tuzilishi</a:t>
            </a:r>
            <a:r>
              <a:rPr lang="en-US" sz="3200" dirty="0"/>
              <a:t>: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00086E-DADA-491D-97FF-E5D47E584B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11550" y="1075478"/>
            <a:ext cx="4092605" cy="18929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6C1D51-4C78-4437-9D49-BF3C65C844F5}"/>
              </a:ext>
            </a:extLst>
          </p:cNvPr>
          <p:cNvSpPr txBox="1"/>
          <p:nvPr/>
        </p:nvSpPr>
        <p:spPr>
          <a:xfrm>
            <a:off x="1411550" y="2968413"/>
            <a:ext cx="9368900" cy="3470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qizil-to’q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sariq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rangda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lazer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yuboriladi.Plazma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bu-elektronlar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ionlardan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iborat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zaryadlangan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holati.Lazer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muhit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harakat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2.Lazer impulse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plazma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o’tganda,u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siqib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chiqaradi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orqada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uyg’onish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deb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ataluvchi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bo’ladi.Bu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uyg’onish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elektrik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bo’lib,u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3.Uyg’onish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chiziqlar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dagi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to’lqini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elektronlarni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orqasidan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tortib,ularni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tezlikka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hatto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yorug’lik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tezligiga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yaqin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yetkazib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tezlashtiradi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4.Elektrik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fild:Zarrachalarni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tezlashtiruvchi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chizig’i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ko’rinishida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tasvirlangan.5.Elektron.(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ko’k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shar):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Tezlanayotgan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zarracha.Bu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uyg’onish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maydoni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Ichida harakat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qilib,yuqori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energiyaga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bo’ladi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92410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85</TotalTime>
  <Words>1204</Words>
  <Application>Microsoft Office PowerPoint</Application>
  <PresentationFormat>Широкоэкранный</PresentationFormat>
  <Paragraphs>75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Cambria Math</vt:lpstr>
      <vt:lpstr>Franklin Gothic Book</vt:lpstr>
      <vt:lpstr>Уголки</vt:lpstr>
      <vt:lpstr>Lazer Plazmali tezlatkichlar</vt:lpstr>
      <vt:lpstr>                                                    Reja:</vt:lpstr>
      <vt:lpstr>Lazerlar haqida umumiy tushuncha:</vt:lpstr>
      <vt:lpstr>Презентация PowerPoint</vt:lpstr>
      <vt:lpstr>Презентация PowerPoint</vt:lpstr>
      <vt:lpstr>  Lazer plazmali tezlatkichlarning yaratilish bosqichlari</vt:lpstr>
      <vt:lpstr>Презентация PowerPoint</vt:lpstr>
      <vt:lpstr>Презентация PowerPoint</vt:lpstr>
      <vt:lpstr>Ishlash prinsipi va tuzilishi:</vt:lpstr>
      <vt:lpstr>Презентация PowerPoint</vt:lpstr>
      <vt:lpstr>Lazer plazma tezlatkichlarining kelajakdagi roli: </vt:lpstr>
      <vt:lpstr>Презентация PowerPoint</vt:lpstr>
      <vt:lpstr>                                       Xulosa</vt:lpstr>
      <vt:lpstr>Foydalanilgan adabiyotlar</vt:lpstr>
      <vt:lpstr> E’tiboringiz uchun rahmat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Lazer Plazmali tezlatkichlar</dc:title>
  <dc:creator>user</dc:creator>
  <cp:lastModifiedBy>user</cp:lastModifiedBy>
  <cp:revision>8</cp:revision>
  <dcterms:created xsi:type="dcterms:W3CDTF">2025-05-14T21:47:05Z</dcterms:created>
  <dcterms:modified xsi:type="dcterms:W3CDTF">2025-05-14T23:12:36Z</dcterms:modified>
</cp:coreProperties>
</file>