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2" r:id="rId3"/>
    <p:sldId id="261" r:id="rId4"/>
    <p:sldId id="260" r:id="rId5"/>
    <p:sldId id="259" r:id="rId6"/>
    <p:sldId id="258" r:id="rId7"/>
    <p:sldId id="257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9047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466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38656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42858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5236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30378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76403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45354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9133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721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613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390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8125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092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876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2950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67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9C7E99A-7851-4095-A188-B5D2E6E4F6B4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590C428-5E84-4638-8C64-A2171293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239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1A80B1-30FA-43A0-A279-DB621F22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014404"/>
            <a:ext cx="9945442" cy="2234405"/>
          </a:xfrm>
        </p:spPr>
        <p:txBody>
          <a:bodyPr>
            <a:normAutofit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D31F64-0995-4490-B99D-7C2F9CA00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81917" cy="3413562"/>
          </a:xfrm>
        </p:spPr>
        <p:txBody>
          <a:bodyPr/>
          <a:lstStyle/>
          <a:p>
            <a:r>
              <a:rPr lang="en-US" dirty="0" err="1"/>
              <a:t>Hiqildoq</a:t>
            </a:r>
            <a:r>
              <a:rPr lang="en-US" dirty="0"/>
              <a:t>.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yo’lining</a:t>
            </a:r>
            <a:r>
              <a:rPr lang="en-US" dirty="0"/>
              <a:t> </a:t>
            </a:r>
            <a:r>
              <a:rPr lang="en-US" dirty="0" err="1"/>
              <a:t>oxirgi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u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yo’lining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qismiga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traxeyaga</a:t>
            </a:r>
            <a:r>
              <a:rPr lang="en-US" dirty="0"/>
              <a:t> </a:t>
            </a:r>
            <a:r>
              <a:rPr lang="en-US" dirty="0" err="1"/>
              <a:t>o’tadi</a:t>
            </a:r>
            <a:r>
              <a:rPr lang="en-US" dirty="0"/>
              <a:t>. </a:t>
            </a:r>
            <a:r>
              <a:rPr lang="en-US" dirty="0" err="1"/>
              <a:t>Kattalarda</a:t>
            </a:r>
            <a:r>
              <a:rPr lang="en-US" dirty="0"/>
              <a:t> </a:t>
            </a:r>
            <a:r>
              <a:rPr lang="en-US" dirty="0" err="1"/>
              <a:t>hiqildoq</a:t>
            </a:r>
            <a:r>
              <a:rPr lang="en-US" dirty="0"/>
              <a:t> VI </a:t>
            </a:r>
            <a:r>
              <a:rPr lang="en-US" dirty="0" err="1"/>
              <a:t>bo’yin</a:t>
            </a:r>
            <a:r>
              <a:rPr lang="en-US" dirty="0"/>
              <a:t> </a:t>
            </a:r>
            <a:r>
              <a:rPr lang="en-US" dirty="0" err="1"/>
              <a:t>umurtqasi</a:t>
            </a:r>
            <a:r>
              <a:rPr lang="en-US" dirty="0"/>
              <a:t>, </a:t>
            </a:r>
            <a:r>
              <a:rPr lang="en-US" dirty="0" err="1"/>
              <a:t>bolalarda</a:t>
            </a:r>
            <a:r>
              <a:rPr lang="en-US" dirty="0"/>
              <a:t> - III—IV </a:t>
            </a:r>
            <a:r>
              <a:rPr lang="en-US" dirty="0" err="1"/>
              <a:t>bo’yin</a:t>
            </a:r>
            <a:r>
              <a:rPr lang="en-US" dirty="0"/>
              <a:t> </a:t>
            </a:r>
            <a:r>
              <a:rPr lang="en-US" dirty="0" err="1"/>
              <a:t>umurtqalari</a:t>
            </a:r>
            <a:r>
              <a:rPr lang="en-US" dirty="0"/>
              <a:t>, </a:t>
            </a:r>
            <a:r>
              <a:rPr lang="en-US" dirty="0" err="1"/>
              <a:t>qariyalarda</a:t>
            </a:r>
            <a:r>
              <a:rPr lang="en-US" dirty="0"/>
              <a:t> - VII </a:t>
            </a:r>
            <a:r>
              <a:rPr lang="en-US" dirty="0" err="1"/>
              <a:t>bo’yin</a:t>
            </a:r>
            <a:r>
              <a:rPr lang="en-US" dirty="0"/>
              <a:t> </a:t>
            </a:r>
            <a:r>
              <a:rPr lang="en-US" dirty="0" err="1"/>
              <a:t>umurtqasi</a:t>
            </a:r>
            <a:r>
              <a:rPr lang="en-US" dirty="0"/>
              <a:t> </a:t>
            </a:r>
            <a:r>
              <a:rPr lang="en-US" dirty="0" err="1"/>
              <a:t>sathida</a:t>
            </a:r>
            <a:r>
              <a:rPr lang="en-US" dirty="0"/>
              <a:t> </a:t>
            </a:r>
            <a:r>
              <a:rPr lang="en-US" dirty="0" err="1"/>
              <a:t>joylashadi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6ECED5F-83DF-4794-9310-C02579200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506" y="2556932"/>
            <a:ext cx="4751146" cy="357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6266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71D157-D4E1-4480-B80A-FC97471A2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850314"/>
            <a:ext cx="9601197" cy="53788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C90D5D-0E60-4D0A-ACCE-6644D41DF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skeleti</a:t>
            </a:r>
            <a:r>
              <a:rPr lang="en-US" dirty="0"/>
              <a:t> </a:t>
            </a:r>
            <a:r>
              <a:rPr lang="en-US" dirty="0" err="1"/>
              <a:t>boylam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bo’g’imlar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o’zaro</a:t>
            </a:r>
            <a:r>
              <a:rPr lang="en-US" dirty="0"/>
              <a:t> </a:t>
            </a:r>
            <a:r>
              <a:rPr lang="en-US" dirty="0" err="1"/>
              <a:t>birikkan</a:t>
            </a:r>
            <a:r>
              <a:rPr lang="en-US" dirty="0"/>
              <a:t> </a:t>
            </a:r>
            <a:r>
              <a:rPr lang="en-US" dirty="0" err="1"/>
              <a:t>tog’aylardan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. </a:t>
            </a:r>
            <a:r>
              <a:rPr lang="en-US" dirty="0" err="1"/>
              <a:t>Bular</a:t>
            </a:r>
            <a:r>
              <a:rPr lang="en-US" dirty="0"/>
              <a:t> 3 ta </a:t>
            </a:r>
            <a:r>
              <a:rPr lang="en-US" dirty="0" err="1"/>
              <a:t>toq</a:t>
            </a:r>
            <a:r>
              <a:rPr lang="en-US" dirty="0"/>
              <a:t> - </a:t>
            </a:r>
            <a:r>
              <a:rPr lang="en-US" dirty="0" err="1"/>
              <a:t>qalqonsimon</a:t>
            </a:r>
            <a:r>
              <a:rPr lang="en-US" dirty="0"/>
              <a:t> (</a:t>
            </a:r>
            <a:r>
              <a:rPr lang="en-US" dirty="0" err="1"/>
              <a:t>cartilago</a:t>
            </a:r>
            <a:r>
              <a:rPr lang="en-US" dirty="0"/>
              <a:t> </a:t>
            </a:r>
            <a:r>
              <a:rPr lang="en-US" dirty="0" err="1"/>
              <a:t>thyreoidea</a:t>
            </a:r>
            <a:r>
              <a:rPr lang="en-US" dirty="0"/>
              <a:t>), </a:t>
            </a:r>
            <a:r>
              <a:rPr lang="en-US" dirty="0" err="1"/>
              <a:t>uzuksimon</a:t>
            </a:r>
            <a:r>
              <a:rPr lang="en-US" dirty="0"/>
              <a:t> (</a:t>
            </a:r>
            <a:r>
              <a:rPr lang="en-US" dirty="0" err="1"/>
              <a:t>cartilago</a:t>
            </a:r>
            <a:r>
              <a:rPr lang="en-US" dirty="0"/>
              <a:t> </a:t>
            </a:r>
            <a:r>
              <a:rPr lang="en-US" dirty="0" err="1"/>
              <a:t>cricoidea</a:t>
            </a:r>
            <a:r>
              <a:rPr lang="en-US" dirty="0"/>
              <a:t>),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usti</a:t>
            </a:r>
            <a:r>
              <a:rPr lang="en-US" dirty="0"/>
              <a:t> </a:t>
            </a:r>
            <a:r>
              <a:rPr lang="en-US" dirty="0" err="1"/>
              <a:t>qopqog’i</a:t>
            </a:r>
            <a:r>
              <a:rPr lang="en-US" dirty="0"/>
              <a:t> (epiglottis) </a:t>
            </a:r>
            <a:r>
              <a:rPr lang="en-US" dirty="0" err="1"/>
              <a:t>va</a:t>
            </a:r>
            <a:r>
              <a:rPr lang="en-US" dirty="0"/>
              <a:t> 3 </a:t>
            </a:r>
            <a:r>
              <a:rPr lang="en-US" dirty="0" err="1"/>
              <a:t>juft</a:t>
            </a:r>
            <a:r>
              <a:rPr lang="en-US" dirty="0"/>
              <a:t> - </a:t>
            </a:r>
            <a:r>
              <a:rPr lang="en-US" dirty="0" err="1"/>
              <a:t>cho’michsimon</a:t>
            </a:r>
            <a:r>
              <a:rPr lang="en-US" dirty="0"/>
              <a:t> (</a:t>
            </a:r>
            <a:r>
              <a:rPr lang="en-US" dirty="0" err="1"/>
              <a:t>cartilago</a:t>
            </a:r>
            <a:r>
              <a:rPr lang="en-US" dirty="0"/>
              <a:t> </a:t>
            </a:r>
            <a:r>
              <a:rPr lang="en-US" dirty="0" err="1"/>
              <a:t>arytenoidea</a:t>
            </a:r>
            <a:r>
              <a:rPr lang="en-US" dirty="0"/>
              <a:t>), </a:t>
            </a:r>
            <a:r>
              <a:rPr lang="en-US" dirty="0" err="1"/>
              <a:t>shoxsimon</a:t>
            </a:r>
            <a:r>
              <a:rPr lang="en-US" dirty="0"/>
              <a:t> (</a:t>
            </a:r>
            <a:r>
              <a:rPr lang="en-US" dirty="0" err="1"/>
              <a:t>sartilago</a:t>
            </a:r>
            <a:r>
              <a:rPr lang="en-US" dirty="0"/>
              <a:t> </a:t>
            </a:r>
            <a:r>
              <a:rPr lang="en-US" dirty="0" err="1"/>
              <a:t>corniculata</a:t>
            </a:r>
            <a:r>
              <a:rPr lang="en-US" dirty="0"/>
              <a:t>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ponasimon</a:t>
            </a:r>
            <a:r>
              <a:rPr lang="en-US" dirty="0"/>
              <a:t> (</a:t>
            </a:r>
            <a:r>
              <a:rPr lang="en-US" dirty="0" err="1"/>
              <a:t>cartilago</a:t>
            </a:r>
            <a:r>
              <a:rPr lang="en-US" dirty="0"/>
              <a:t> </a:t>
            </a:r>
            <a:r>
              <a:rPr lang="en-US" dirty="0" err="1"/>
              <a:t>cuneiformis</a:t>
            </a:r>
            <a:r>
              <a:rPr lang="en-US" dirty="0"/>
              <a:t>) </a:t>
            </a:r>
            <a:r>
              <a:rPr lang="en-US" dirty="0" err="1"/>
              <a:t>tog’aylardir</a:t>
            </a:r>
            <a:r>
              <a:rPr lang="en-US" dirty="0"/>
              <a:t>. </a:t>
            </a:r>
            <a:r>
              <a:rPr lang="en-US" dirty="0" err="1"/>
              <a:t>Qalqonsimon</a:t>
            </a:r>
            <a:r>
              <a:rPr lang="en-US" dirty="0"/>
              <a:t>, </a:t>
            </a:r>
            <a:r>
              <a:rPr lang="en-US" dirty="0" err="1"/>
              <a:t>uzuksimon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cho’michsimon</a:t>
            </a:r>
            <a:r>
              <a:rPr lang="en-US" dirty="0"/>
              <a:t> </a:t>
            </a:r>
            <a:r>
              <a:rPr lang="en-US" dirty="0" err="1"/>
              <a:t>tog’aylar</a:t>
            </a:r>
            <a:r>
              <a:rPr lang="en-US" dirty="0"/>
              <a:t> </a:t>
            </a:r>
            <a:r>
              <a:rPr lang="en-US" dirty="0" err="1"/>
              <a:t>gialin</a:t>
            </a:r>
            <a:r>
              <a:rPr lang="en-US" dirty="0"/>
              <a:t>, </a:t>
            </a:r>
            <a:r>
              <a:rPr lang="en-US" dirty="0" err="1"/>
              <a:t>qolganlari</a:t>
            </a:r>
            <a:r>
              <a:rPr lang="en-US" dirty="0"/>
              <a:t> - </a:t>
            </a:r>
            <a:r>
              <a:rPr lang="en-US" dirty="0" err="1"/>
              <a:t>elastik</a:t>
            </a:r>
            <a:r>
              <a:rPr lang="en-US" dirty="0"/>
              <a:t> </a:t>
            </a:r>
            <a:r>
              <a:rPr lang="en-US" dirty="0" err="1"/>
              <a:t>tog’aydan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864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7444C2-453C-40DA-A800-F81D5AAF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E2223D8-693E-4AC0-8276-C9B4239B5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232" y="1301675"/>
            <a:ext cx="5158057" cy="48732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97BC2D7-16E7-4F5D-81EC-F837A26E8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311" y="1301676"/>
            <a:ext cx="5182323" cy="495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0847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A52FE7-D1A0-42D6-9A6A-C4871AB6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7" cy="2255920"/>
          </a:xfrm>
        </p:spPr>
        <p:txBody>
          <a:bodyPr>
            <a:normAutofit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8B6AFE-243A-4C18-B057-18488BA1B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Hiqildoqni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arteriyalari</a:t>
            </a:r>
            <a:r>
              <a:rPr lang="en-US" dirty="0"/>
              <a:t> (</a:t>
            </a:r>
            <a:r>
              <a:rPr lang="en-US" dirty="0" err="1"/>
              <a:t>a.laryngea</a:t>
            </a:r>
            <a:r>
              <a:rPr lang="en-US" dirty="0"/>
              <a:t> superior et a </a:t>
            </a:r>
            <a:r>
              <a:rPr lang="en-US" dirty="0" err="1"/>
              <a:t>laryngea</a:t>
            </a:r>
            <a:r>
              <a:rPr lang="en-US" dirty="0"/>
              <a:t> inferior) </a:t>
            </a:r>
            <a:r>
              <a:rPr lang="en-US" dirty="0" err="1"/>
              <a:t>qon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arteriyasi</a:t>
            </a:r>
            <a:r>
              <a:rPr lang="en-US" dirty="0"/>
              <a:t> </a:t>
            </a:r>
            <a:r>
              <a:rPr lang="en-US" dirty="0" err="1"/>
              <a:t>yirikroq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(</a:t>
            </a:r>
            <a:r>
              <a:rPr lang="en-US" dirty="0" err="1"/>
              <a:t>a.thyreoidea</a:t>
            </a:r>
            <a:r>
              <a:rPr lang="en-US" dirty="0"/>
              <a:t>) superior-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shoxchasidir</a:t>
            </a:r>
            <a:r>
              <a:rPr lang="en-US" dirty="0"/>
              <a:t>. </a:t>
            </a:r>
            <a:r>
              <a:rPr lang="en-US" dirty="0" err="1"/>
              <a:t>A.thyreoidea</a:t>
            </a:r>
            <a:r>
              <a:rPr lang="en-US" dirty="0"/>
              <a:t> superior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uyqu</a:t>
            </a:r>
            <a:r>
              <a:rPr lang="en-US" dirty="0"/>
              <a:t> </a:t>
            </a:r>
            <a:r>
              <a:rPr lang="en-US" dirty="0" err="1"/>
              <a:t>arteriyasidan</a:t>
            </a:r>
            <a:r>
              <a:rPr lang="en-US" dirty="0"/>
              <a:t>, </a:t>
            </a:r>
            <a:r>
              <a:rPr lang="en-US" dirty="0" err="1"/>
              <a:t>ba’zan</a:t>
            </a:r>
            <a:r>
              <a:rPr lang="en-US" dirty="0"/>
              <a:t> </a:t>
            </a:r>
            <a:r>
              <a:rPr lang="en-US" dirty="0" err="1"/>
              <a:t>bifurkasiya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uyqu</a:t>
            </a:r>
            <a:r>
              <a:rPr lang="en-US" dirty="0"/>
              <a:t> </a:t>
            </a:r>
            <a:r>
              <a:rPr lang="en-US" dirty="0" err="1"/>
              <a:t>arteriyasidan</a:t>
            </a:r>
            <a:r>
              <a:rPr lang="en-US" dirty="0"/>
              <a:t> </a:t>
            </a:r>
            <a:r>
              <a:rPr lang="en-US" dirty="0" err="1"/>
              <a:t>boshlanadi</a:t>
            </a:r>
            <a:r>
              <a:rPr lang="en-US" dirty="0"/>
              <a:t>;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arteriyasi</a:t>
            </a:r>
            <a:r>
              <a:rPr lang="en-US" dirty="0"/>
              <a:t> truncus </a:t>
            </a:r>
            <a:r>
              <a:rPr lang="en-US" dirty="0" err="1"/>
              <a:t>thyreocervicalis</a:t>
            </a:r>
            <a:r>
              <a:rPr lang="en-US" dirty="0"/>
              <a:t> </a:t>
            </a:r>
            <a:r>
              <a:rPr lang="en-US" dirty="0" err="1"/>
              <a:t>shoxchasi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a. </a:t>
            </a:r>
            <a:r>
              <a:rPr lang="en-US" dirty="0" err="1"/>
              <a:t>thyreoidea</a:t>
            </a:r>
            <a:r>
              <a:rPr lang="en-US" dirty="0"/>
              <a:t> inferior-dan </a:t>
            </a:r>
            <a:r>
              <a:rPr lang="en-US" dirty="0" err="1"/>
              <a:t>boshlanadi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9443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5E1A21-4AF7-4670-852E-FE9BA80C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7" cy="2320466"/>
          </a:xfrm>
        </p:spPr>
        <p:txBody>
          <a:bodyPr>
            <a:normAutofit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6C2201-DDB8-4D94-A05A-7CB4A6849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arteriyasi</a:t>
            </a:r>
            <a:r>
              <a:rPr lang="en-US" dirty="0"/>
              <a:t> </a:t>
            </a:r>
            <a:r>
              <a:rPr lang="en-US" dirty="0" err="1"/>
              <a:t>qalqonsimon-tilosti</a:t>
            </a:r>
            <a:r>
              <a:rPr lang="en-US" dirty="0"/>
              <a:t> </a:t>
            </a:r>
            <a:r>
              <a:rPr lang="en-US" dirty="0" err="1"/>
              <a:t>membranasidan</a:t>
            </a:r>
            <a:r>
              <a:rPr lang="en-US" dirty="0"/>
              <a:t> </a:t>
            </a:r>
            <a:r>
              <a:rPr lang="en-US" dirty="0" err="1"/>
              <a:t>o’tib</a:t>
            </a:r>
            <a:r>
              <a:rPr lang="en-US" dirty="0"/>
              <a:t>,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shoxchalarga</a:t>
            </a:r>
            <a:r>
              <a:rPr lang="en-US" dirty="0"/>
              <a:t> </a:t>
            </a:r>
            <a:r>
              <a:rPr lang="en-US" dirty="0" err="1"/>
              <a:t>bo’linadi</a:t>
            </a:r>
            <a:r>
              <a:rPr lang="en-US" dirty="0"/>
              <a:t>.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shoxcha</a:t>
            </a:r>
            <a:r>
              <a:rPr lang="en-US" dirty="0"/>
              <a:t> -a. </a:t>
            </a:r>
            <a:r>
              <a:rPr lang="en-US" dirty="0" err="1"/>
              <a:t>laryngea</a:t>
            </a:r>
            <a:r>
              <a:rPr lang="en-US" dirty="0"/>
              <a:t> media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konussimon</a:t>
            </a:r>
            <a:r>
              <a:rPr lang="en-US" dirty="0"/>
              <a:t> </a:t>
            </a:r>
            <a:r>
              <a:rPr lang="en-US" dirty="0" err="1"/>
              <a:t>boylam</a:t>
            </a:r>
            <a:r>
              <a:rPr lang="en-US" dirty="0"/>
              <a:t> </a:t>
            </a:r>
            <a:r>
              <a:rPr lang="en-US" dirty="0" err="1"/>
              <a:t>oldida</a:t>
            </a:r>
            <a:r>
              <a:rPr lang="en-US" dirty="0"/>
              <a:t> </a:t>
            </a:r>
            <a:r>
              <a:rPr lang="en-US" dirty="0" err="1"/>
              <a:t>qarama-qarshi</a:t>
            </a:r>
            <a:r>
              <a:rPr lang="en-US" dirty="0"/>
              <a:t> </a:t>
            </a:r>
            <a:r>
              <a:rPr lang="en-US" dirty="0" err="1"/>
              <a:t>tomondagi</a:t>
            </a:r>
            <a:r>
              <a:rPr lang="en-US" dirty="0"/>
              <a:t> </a:t>
            </a:r>
            <a:r>
              <a:rPr lang="en-US" dirty="0" err="1"/>
              <a:t>xuddi</a:t>
            </a:r>
            <a:r>
              <a:rPr lang="en-US" dirty="0"/>
              <a:t>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arteriya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anastamoz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arteriyasi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sohasiga</a:t>
            </a:r>
            <a:r>
              <a:rPr lang="en-US" dirty="0"/>
              <a:t> </a:t>
            </a:r>
            <a:r>
              <a:rPr lang="en-US" dirty="0" err="1"/>
              <a:t>hiqiidoq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tolasi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</a:p>
          <a:p>
            <a:r>
              <a:rPr lang="en-US" dirty="0"/>
              <a:t>Vena </a:t>
            </a:r>
            <a:r>
              <a:rPr lang="en-US" dirty="0" err="1"/>
              <a:t>qonining</a:t>
            </a:r>
            <a:r>
              <a:rPr lang="en-US" dirty="0"/>
              <a:t> </a:t>
            </a:r>
            <a:r>
              <a:rPr lang="en-US" dirty="0" err="1"/>
              <a:t>hiqildoqdan</a:t>
            </a:r>
            <a:r>
              <a:rPr lang="en-US" dirty="0"/>
              <a:t> </a:t>
            </a:r>
            <a:r>
              <a:rPr lang="en-US" dirty="0" err="1"/>
              <a:t>chiqarilishi</a:t>
            </a:r>
            <a:r>
              <a:rPr lang="en-US" dirty="0"/>
              <a:t> </a:t>
            </a:r>
            <a:r>
              <a:rPr lang="en-US" dirty="0" err="1"/>
              <a:t>halqum</a:t>
            </a:r>
            <a:r>
              <a:rPr lang="en-US" dirty="0"/>
              <a:t>,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bo’yin</a:t>
            </a:r>
            <a:r>
              <a:rPr lang="en-US" dirty="0"/>
              <a:t> vena </a:t>
            </a:r>
            <a:r>
              <a:rPr lang="en-US" dirty="0" err="1"/>
              <a:t>chigaliari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bog’langan</a:t>
            </a:r>
            <a:r>
              <a:rPr lang="en-US" dirty="0"/>
              <a:t> </a:t>
            </a:r>
            <a:r>
              <a:rPr lang="en-US" dirty="0" err="1"/>
              <a:t>qator</a:t>
            </a:r>
            <a:r>
              <a:rPr lang="en-US" dirty="0"/>
              <a:t> </a:t>
            </a:r>
            <a:r>
              <a:rPr lang="en-US" dirty="0" err="1"/>
              <a:t>chigallar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oshiriladi</a:t>
            </a:r>
            <a:r>
              <a:rPr lang="en-US" dirty="0"/>
              <a:t>, vena </a:t>
            </a:r>
            <a:r>
              <a:rPr lang="en-US" dirty="0" err="1"/>
              <a:t>qoni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qalqonsimon</a:t>
            </a:r>
            <a:r>
              <a:rPr lang="en-US" dirty="0"/>
              <a:t> vena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bo’yinturuq</a:t>
            </a:r>
            <a:r>
              <a:rPr lang="en-US" dirty="0"/>
              <a:t> </a:t>
            </a:r>
            <a:r>
              <a:rPr lang="en-US" dirty="0" err="1"/>
              <a:t>venasiga</a:t>
            </a:r>
            <a:r>
              <a:rPr lang="en-US" dirty="0"/>
              <a:t> </a:t>
            </a:r>
            <a:r>
              <a:rPr lang="en-US" dirty="0" err="1"/>
              <a:t>yo’naladi</a:t>
            </a:r>
            <a:r>
              <a:rPr lang="en-US" dirty="0"/>
              <a:t>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tolalari</a:t>
            </a:r>
            <a:r>
              <a:rPr lang="en-US" dirty="0"/>
              <a:t> </a:t>
            </a:r>
            <a:r>
              <a:rPr lang="en-US" dirty="0" err="1"/>
              <a:t>simpatik</a:t>
            </a:r>
            <a:r>
              <a:rPr lang="en-US" dirty="0"/>
              <a:t> </a:t>
            </a:r>
            <a:r>
              <a:rPr lang="en-US" dirty="0" err="1"/>
              <a:t>nervlar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bog’langan</a:t>
            </a:r>
            <a:r>
              <a:rPr lang="en-US" dirty="0"/>
              <a:t>, </a:t>
            </a:r>
            <a:r>
              <a:rPr lang="en-US" dirty="0" err="1"/>
              <a:t>ulaming</a:t>
            </a:r>
            <a:r>
              <a:rPr lang="en-US" dirty="0"/>
              <a:t> harakat </a:t>
            </a:r>
            <a:r>
              <a:rPr lang="en-US" dirty="0" err="1"/>
              <a:t>tolalari</a:t>
            </a:r>
            <a:r>
              <a:rPr lang="en-US" dirty="0"/>
              <a:t> </a:t>
            </a:r>
            <a:r>
              <a:rPr lang="en-US" dirty="0" err="1"/>
              <a:t>sayyor</a:t>
            </a:r>
            <a:r>
              <a:rPr lang="en-US" dirty="0"/>
              <a:t> </a:t>
            </a:r>
            <a:r>
              <a:rPr lang="en-US" dirty="0" err="1"/>
              <a:t>nervining</a:t>
            </a:r>
            <a:r>
              <a:rPr lang="en-US" dirty="0"/>
              <a:t> harakat </a:t>
            </a:r>
            <a:r>
              <a:rPr lang="en-US" dirty="0" err="1"/>
              <a:t>o’zagidan</a:t>
            </a:r>
            <a:r>
              <a:rPr lang="en-US" dirty="0"/>
              <a:t> </a:t>
            </a:r>
            <a:r>
              <a:rPr lang="en-US" dirty="0" err="1"/>
              <a:t>boshlanadi</a:t>
            </a:r>
            <a:r>
              <a:rPr lang="en-US" dirty="0"/>
              <a:t>, </a:t>
            </a:r>
            <a:r>
              <a:rPr lang="en-US" dirty="0" err="1"/>
              <a:t>sezuvchan</a:t>
            </a:r>
            <a:r>
              <a:rPr lang="en-US" dirty="0"/>
              <a:t> </a:t>
            </a:r>
            <a:r>
              <a:rPr lang="en-US" dirty="0" err="1"/>
              <a:t>tolalari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tiactus</a:t>
            </a:r>
            <a:r>
              <a:rPr lang="en-US" dirty="0"/>
              <a:t> </a:t>
            </a:r>
            <a:r>
              <a:rPr lang="en-US" dirty="0" err="1"/>
              <a:t>solitaris-ning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qismini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7689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1B5B22-9D57-43F2-9373-721E53F2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68" y="982132"/>
            <a:ext cx="9745530" cy="2255920"/>
          </a:xfrm>
        </p:spPr>
        <p:txBody>
          <a:bodyPr>
            <a:normAutofit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4BD6662-8267-47A3-A476-27557AB47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5647" y="2463501"/>
            <a:ext cx="4970033" cy="37006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61163D2-246C-4967-986B-9F85FA031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2" y="2285999"/>
            <a:ext cx="5048955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433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7FAD46-B2ED-40AB-9DF3-0FE2923E0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736" y="982132"/>
            <a:ext cx="9508862" cy="2331223"/>
          </a:xfrm>
        </p:spPr>
        <p:txBody>
          <a:bodyPr>
            <a:normAutofit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043E1A-9D87-42C6-B510-B546D44A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innervatsiyasini</a:t>
            </a:r>
            <a:r>
              <a:rPr lang="en-US" dirty="0"/>
              <a:t> </a:t>
            </a:r>
            <a:r>
              <a:rPr lang="en-US" dirty="0" err="1"/>
              <a:t>simpatik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sayyor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tolalarining</a:t>
            </a:r>
            <a:r>
              <a:rPr lang="en-US" dirty="0"/>
              <a:t> </a:t>
            </a:r>
            <a:r>
              <a:rPr lang="en-US" dirty="0" err="1"/>
              <a:t>sezuvchan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harakat </a:t>
            </a:r>
            <a:r>
              <a:rPr lang="en-US" dirty="0" err="1"/>
              <a:t>shoxchalari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nervi</a:t>
            </a:r>
            <a:r>
              <a:rPr lang="en-US" dirty="0"/>
              <a:t> (n. </a:t>
            </a:r>
            <a:r>
              <a:rPr lang="en-US" dirty="0" err="1"/>
              <a:t>laryngeus</a:t>
            </a:r>
            <a:r>
              <a:rPr lang="en-US" dirty="0"/>
              <a:t> superior) </a:t>
            </a:r>
            <a:r>
              <a:rPr lang="en-US" dirty="0" err="1"/>
              <a:t>gangl.nodosum-ning</a:t>
            </a:r>
            <a:r>
              <a:rPr lang="en-US" dirty="0"/>
              <a:t>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sathida</a:t>
            </a:r>
            <a:r>
              <a:rPr lang="en-US" dirty="0"/>
              <a:t> </a:t>
            </a:r>
            <a:r>
              <a:rPr lang="en-US" dirty="0" err="1"/>
              <a:t>sayyor</a:t>
            </a:r>
            <a:r>
              <a:rPr lang="en-US" dirty="0"/>
              <a:t> </a:t>
            </a:r>
            <a:r>
              <a:rPr lang="en-US" dirty="0" err="1"/>
              <a:t>nervdan</a:t>
            </a:r>
            <a:r>
              <a:rPr lang="en-US" dirty="0"/>
              <a:t> </a:t>
            </a:r>
            <a:r>
              <a:rPr lang="en-US" dirty="0" err="1"/>
              <a:t>boshlanib</a:t>
            </a:r>
            <a:r>
              <a:rPr lang="en-US" dirty="0"/>
              <a:t>,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suyagining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o’sig’i</a:t>
            </a:r>
            <a:r>
              <a:rPr lang="en-US" dirty="0"/>
              <a:t> </a:t>
            </a:r>
            <a:r>
              <a:rPr lang="en-US" dirty="0" err="1"/>
              <a:t>orqasida</a:t>
            </a:r>
            <a:r>
              <a:rPr lang="en-US" dirty="0"/>
              <a:t> </a:t>
            </a:r>
            <a:r>
              <a:rPr lang="en-US" dirty="0" err="1"/>
              <a:t>ikkiga</a:t>
            </a:r>
            <a:r>
              <a:rPr lang="en-US" dirty="0"/>
              <a:t> </a:t>
            </a:r>
            <a:r>
              <a:rPr lang="en-US" dirty="0" err="1"/>
              <a:t>bo’linadi</a:t>
            </a:r>
            <a:r>
              <a:rPr lang="en-US" dirty="0"/>
              <a:t>: a) </a:t>
            </a:r>
            <a:r>
              <a:rPr lang="en-US" dirty="0" err="1"/>
              <a:t>r.externus</a:t>
            </a:r>
            <a:r>
              <a:rPr lang="en-US" dirty="0"/>
              <a:t> -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shoxcha</a:t>
            </a:r>
            <a:r>
              <a:rPr lang="en-US" dirty="0"/>
              <a:t>, u </a:t>
            </a:r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m.crocothyreoideus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shilliq</a:t>
            </a:r>
            <a:r>
              <a:rPr lang="en-US" dirty="0"/>
              <a:t> </a:t>
            </a:r>
            <a:r>
              <a:rPr lang="en-US" dirty="0" err="1"/>
              <a:t>pardasini</a:t>
            </a:r>
            <a:r>
              <a:rPr lang="en-US" dirty="0"/>
              <a:t> </a:t>
            </a:r>
            <a:r>
              <a:rPr lang="en-US" dirty="0" err="1"/>
              <a:t>innervasiya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; b) r. internus -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shoxcha</a:t>
            </a:r>
            <a:r>
              <a:rPr lang="en-US" dirty="0"/>
              <a:t>, u </a:t>
            </a:r>
            <a:r>
              <a:rPr lang="en-US" dirty="0" err="1"/>
              <a:t>membrana</a:t>
            </a:r>
            <a:r>
              <a:rPr lang="en-US" dirty="0"/>
              <a:t> </a:t>
            </a:r>
            <a:r>
              <a:rPr lang="en-US" dirty="0" err="1"/>
              <a:t>thyreoidea-ni</a:t>
            </a:r>
            <a:r>
              <a:rPr lang="en-US" dirty="0"/>
              <a:t> </a:t>
            </a:r>
            <a:r>
              <a:rPr lang="en-US" dirty="0" err="1"/>
              <a:t>teshib</a:t>
            </a:r>
            <a:r>
              <a:rPr lang="en-US" dirty="0"/>
              <a:t> </a:t>
            </a:r>
            <a:r>
              <a:rPr lang="en-US" dirty="0" err="1"/>
              <a:t>o’tib</a:t>
            </a:r>
            <a:r>
              <a:rPr lang="en-US" dirty="0"/>
              <a:t>,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shilliq</a:t>
            </a:r>
            <a:r>
              <a:rPr lang="en-US" dirty="0"/>
              <a:t> </a:t>
            </a:r>
            <a:r>
              <a:rPr lang="en-US" dirty="0" err="1"/>
              <a:t>pardasining</a:t>
            </a:r>
            <a:r>
              <a:rPr lang="en-US" dirty="0"/>
              <a:t> </a:t>
            </a:r>
            <a:r>
              <a:rPr lang="en-US" dirty="0" err="1"/>
              <a:t>sezuvchan</a:t>
            </a:r>
            <a:r>
              <a:rPr lang="en-US" dirty="0"/>
              <a:t> </a:t>
            </a:r>
            <a:r>
              <a:rPr lang="en-US" dirty="0" err="1"/>
              <a:t>innervasiyasini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hiqildoq</a:t>
            </a:r>
            <a:r>
              <a:rPr lang="en-US" dirty="0"/>
              <a:t> </a:t>
            </a:r>
            <a:r>
              <a:rPr lang="en-US" dirty="0" err="1"/>
              <a:t>nervi</a:t>
            </a:r>
            <a:r>
              <a:rPr lang="en-US" dirty="0"/>
              <a:t> (n. </a:t>
            </a:r>
            <a:r>
              <a:rPr lang="en-US" dirty="0" err="1"/>
              <a:t>laryngeus</a:t>
            </a:r>
            <a:r>
              <a:rPr lang="en-US" dirty="0"/>
              <a:t> inferior, </a:t>
            </a:r>
            <a:r>
              <a:rPr lang="en-US" dirty="0" err="1"/>
              <a:t>s.recurrens</a:t>
            </a:r>
            <a:r>
              <a:rPr lang="en-US" dirty="0"/>
              <a:t>) </a:t>
            </a:r>
            <a:r>
              <a:rPr lang="en-US" dirty="0" err="1"/>
              <a:t>sayyor</a:t>
            </a:r>
            <a:r>
              <a:rPr lang="en-US" dirty="0"/>
              <a:t> </a:t>
            </a:r>
            <a:r>
              <a:rPr lang="en-US" dirty="0" err="1"/>
              <a:t>nervidan</a:t>
            </a:r>
            <a:r>
              <a:rPr lang="en-US" dirty="0"/>
              <a:t> chap </a:t>
            </a:r>
            <a:r>
              <a:rPr lang="en-US" dirty="0" err="1"/>
              <a:t>tomonda</a:t>
            </a:r>
            <a:r>
              <a:rPr lang="en-US" dirty="0"/>
              <a:t> </a:t>
            </a:r>
            <a:r>
              <a:rPr lang="en-US" dirty="0" err="1"/>
              <a:t>mazkur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aorta </a:t>
            </a:r>
            <a:r>
              <a:rPr lang="en-US" dirty="0" err="1"/>
              <a:t>yoyini</a:t>
            </a:r>
            <a:r>
              <a:rPr lang="en-US" dirty="0"/>
              <a:t> </a:t>
            </a:r>
            <a:r>
              <a:rPr lang="en-US" dirty="0" err="1"/>
              <a:t>egib</a:t>
            </a:r>
            <a:r>
              <a:rPr lang="en-US" dirty="0"/>
              <a:t> </a:t>
            </a:r>
            <a:r>
              <a:rPr lang="en-US" dirty="0" err="1"/>
              <a:t>o’tgan</a:t>
            </a:r>
            <a:r>
              <a:rPr lang="en-US" dirty="0"/>
              <a:t> </a:t>
            </a:r>
            <a:r>
              <a:rPr lang="en-US" dirty="0" err="1"/>
              <a:t>joyda</a:t>
            </a:r>
            <a:r>
              <a:rPr lang="en-US" dirty="0"/>
              <a:t>, </a:t>
            </a:r>
            <a:r>
              <a:rPr lang="en-US" dirty="0" err="1"/>
              <a:t>o’ng</a:t>
            </a:r>
            <a:r>
              <a:rPr lang="en-US" dirty="0"/>
              <a:t> </a:t>
            </a:r>
            <a:r>
              <a:rPr lang="en-US" dirty="0" err="1"/>
              <a:t>tomonda</a:t>
            </a:r>
            <a:r>
              <a:rPr lang="en-US" dirty="0"/>
              <a:t> - </a:t>
            </a:r>
            <a:r>
              <a:rPr lang="en-US" dirty="0" err="1"/>
              <a:t>o’mrov</a:t>
            </a:r>
            <a:r>
              <a:rPr lang="en-US" dirty="0"/>
              <a:t> </a:t>
            </a:r>
            <a:r>
              <a:rPr lang="en-US" dirty="0" err="1"/>
              <a:t>osti</a:t>
            </a:r>
            <a:r>
              <a:rPr lang="en-US" dirty="0"/>
              <a:t> </a:t>
            </a:r>
            <a:r>
              <a:rPr lang="en-US" dirty="0" err="1"/>
              <a:t>arteriyasi</a:t>
            </a:r>
            <a:r>
              <a:rPr lang="en-US" dirty="0"/>
              <a:t> </a:t>
            </a:r>
            <a:r>
              <a:rPr lang="en-US" dirty="0" err="1"/>
              <a:t>sathida</a:t>
            </a:r>
            <a:r>
              <a:rPr lang="en-US" dirty="0"/>
              <a:t> </a:t>
            </a:r>
            <a:r>
              <a:rPr lang="en-US" dirty="0" err="1"/>
              <a:t>boshlanadi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9054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FDE86-598D-4EC2-A3FC-1E3F3F9A5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635162"/>
            <a:ext cx="9601197" cy="92177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Hiqildoqning</a:t>
            </a:r>
            <a:r>
              <a:rPr lang="en-US" dirty="0"/>
              <a:t> </a:t>
            </a:r>
            <a:r>
              <a:rPr lang="en-US" dirty="0" err="1"/>
              <a:t>qon-tomir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nerv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innervatsiyasi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4F3E16-C53B-41C7-B6DD-07E01EC4C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578735" cy="3318936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err="1"/>
              <a:t>Хиќилдоќ</a:t>
            </a:r>
            <a:r>
              <a:rPr lang="ru-RU" sz="2600" dirty="0"/>
              <a:t> </a:t>
            </a:r>
            <a:r>
              <a:rPr lang="ru-RU" sz="2600" dirty="0" err="1"/>
              <a:t>силжувчан</a:t>
            </a:r>
            <a:r>
              <a:rPr lang="ru-RU" sz="2600" dirty="0"/>
              <a:t> </a:t>
            </a:r>
            <a:r>
              <a:rPr lang="ru-RU" sz="2600" dirty="0" err="1"/>
              <a:t>аъзо</a:t>
            </a:r>
            <a:r>
              <a:rPr lang="ru-RU" sz="2600" dirty="0"/>
              <a:t> </a:t>
            </a:r>
            <a:r>
              <a:rPr lang="ru-RU" sz="2600" dirty="0" err="1"/>
              <a:t>бўлиб</a:t>
            </a:r>
            <a:r>
              <a:rPr lang="ru-RU" sz="2600" dirty="0"/>
              <a:t>, </a:t>
            </a:r>
            <a:r>
              <a:rPr lang="ru-RU" sz="2600" dirty="0" err="1"/>
              <a:t>бошнинг</a:t>
            </a:r>
            <a:r>
              <a:rPr lang="ru-RU" sz="2600" dirty="0"/>
              <a:t> </a:t>
            </a:r>
            <a:r>
              <a:rPr lang="ru-RU" sz="2600" dirty="0" err="1"/>
              <a:t>ћаракатига</a:t>
            </a:r>
            <a:r>
              <a:rPr lang="ru-RU" sz="2600" dirty="0"/>
              <a:t>, </a:t>
            </a:r>
            <a:r>
              <a:rPr lang="ru-RU" sz="2600" dirty="0" err="1"/>
              <a:t>ќўшни</a:t>
            </a:r>
            <a:r>
              <a:rPr lang="ru-RU" sz="2600" dirty="0"/>
              <a:t> </a:t>
            </a:r>
            <a:r>
              <a:rPr lang="ru-RU" sz="2600" dirty="0" err="1"/>
              <a:t>аъзолар</a:t>
            </a:r>
            <a:r>
              <a:rPr lang="ru-RU" sz="2600" dirty="0"/>
              <a:t> </a:t>
            </a:r>
            <a:r>
              <a:rPr lang="ru-RU" sz="2600" dirty="0" err="1"/>
              <a:t>ћолатига</a:t>
            </a:r>
            <a:r>
              <a:rPr lang="ru-RU" sz="2600" dirty="0"/>
              <a:t> (</a:t>
            </a:r>
            <a:r>
              <a:rPr lang="ru-RU" sz="2600" dirty="0" err="1"/>
              <a:t>масалан</a:t>
            </a:r>
            <a:r>
              <a:rPr lang="ru-RU" sz="2600" dirty="0"/>
              <a:t> </a:t>
            </a:r>
            <a:r>
              <a:rPr lang="ru-RU" sz="2600" dirty="0" err="1"/>
              <a:t>халќум</a:t>
            </a:r>
            <a:r>
              <a:rPr lang="ru-RU" sz="2600" dirty="0"/>
              <a:t>), </a:t>
            </a:r>
            <a:r>
              <a:rPr lang="ru-RU" sz="2600" dirty="0" err="1"/>
              <a:t>тилнинг</a:t>
            </a:r>
            <a:r>
              <a:rPr lang="ru-RU" sz="2600" dirty="0"/>
              <a:t> </a:t>
            </a:r>
            <a:r>
              <a:rPr lang="ru-RU" sz="2600" dirty="0" err="1"/>
              <a:t>вазиятига</a:t>
            </a:r>
            <a:r>
              <a:rPr lang="ru-RU" sz="2600" dirty="0"/>
              <a:t> </a:t>
            </a:r>
            <a:r>
              <a:rPr lang="ru-RU" sz="2600" dirty="0" err="1"/>
              <a:t>ќараб</a:t>
            </a:r>
            <a:r>
              <a:rPr lang="ru-RU" sz="2600" dirty="0"/>
              <a:t> </a:t>
            </a:r>
            <a:r>
              <a:rPr lang="ru-RU" sz="2600" dirty="0" err="1"/>
              <a:t>ўзининг</a:t>
            </a:r>
            <a:r>
              <a:rPr lang="ru-RU" sz="2600" dirty="0"/>
              <a:t> </a:t>
            </a:r>
            <a:r>
              <a:rPr lang="ru-RU" sz="2600" dirty="0" err="1"/>
              <a:t>ћолатини</a:t>
            </a:r>
            <a:r>
              <a:rPr lang="ru-RU" sz="2600" dirty="0"/>
              <a:t> </a:t>
            </a:r>
            <a:r>
              <a:rPr lang="ru-RU" sz="2600" dirty="0" err="1"/>
              <a:t>ўзгартириб</a:t>
            </a:r>
            <a:r>
              <a:rPr lang="ru-RU" sz="2600" dirty="0"/>
              <a:t> </a:t>
            </a:r>
            <a:r>
              <a:rPr lang="ru-RU" sz="2600" dirty="0" err="1"/>
              <a:t>туради</a:t>
            </a:r>
            <a:r>
              <a:rPr lang="ru-RU" sz="2600" dirty="0"/>
              <a:t>. </a:t>
            </a:r>
            <a:r>
              <a:rPr lang="ru-RU" sz="2600" dirty="0" err="1"/>
              <a:t>Бошни</a:t>
            </a:r>
            <a:r>
              <a:rPr lang="ru-RU" sz="2600" dirty="0"/>
              <a:t> </a:t>
            </a:r>
            <a:r>
              <a:rPr lang="ru-RU" sz="2600" dirty="0" err="1"/>
              <a:t>орќага</a:t>
            </a:r>
            <a:r>
              <a:rPr lang="ru-RU" sz="2600" dirty="0"/>
              <a:t> </a:t>
            </a:r>
            <a:r>
              <a:rPr lang="ru-RU" sz="2600" dirty="0" err="1"/>
              <a:t>ташлаб</a:t>
            </a:r>
            <a:r>
              <a:rPr lang="ru-RU" sz="2600" dirty="0"/>
              <a:t>, </a:t>
            </a:r>
            <a:r>
              <a:rPr lang="ru-RU" sz="2600" dirty="0" err="1"/>
              <a:t>оѓиз</a:t>
            </a:r>
            <a:r>
              <a:rPr lang="ru-RU" sz="2600" dirty="0"/>
              <a:t> </a:t>
            </a:r>
            <a:r>
              <a:rPr lang="ru-RU" sz="2600" dirty="0" err="1"/>
              <a:t>очилганда</a:t>
            </a:r>
            <a:r>
              <a:rPr lang="ru-RU" sz="2600" dirty="0"/>
              <a:t>, </a:t>
            </a:r>
            <a:r>
              <a:rPr lang="ru-RU" sz="2600" dirty="0" err="1"/>
              <a:t>ћиќилдоќ</a:t>
            </a:r>
            <a:r>
              <a:rPr lang="ru-RU" sz="2600" dirty="0"/>
              <a:t> </a:t>
            </a:r>
            <a:r>
              <a:rPr lang="ru-RU" sz="2600" dirty="0" err="1"/>
              <a:t>пастга</a:t>
            </a:r>
            <a:r>
              <a:rPr lang="ru-RU" sz="2600" dirty="0"/>
              <a:t> </a:t>
            </a:r>
            <a:r>
              <a:rPr lang="ru-RU" sz="2600" dirty="0" err="1"/>
              <a:t>тушади</a:t>
            </a:r>
            <a:r>
              <a:rPr lang="ru-RU" sz="2600" dirty="0"/>
              <a:t>, </a:t>
            </a:r>
            <a:r>
              <a:rPr lang="ru-RU" sz="2600" dirty="0" err="1"/>
              <a:t>ћиќилдоќ</a:t>
            </a:r>
            <a:r>
              <a:rPr lang="ru-RU" sz="2600" dirty="0"/>
              <a:t> </a:t>
            </a:r>
            <a:r>
              <a:rPr lang="ru-RU" sz="2600" dirty="0" err="1"/>
              <a:t>усти</a:t>
            </a:r>
            <a:r>
              <a:rPr lang="ru-RU" sz="2600" dirty="0"/>
              <a:t> </a:t>
            </a:r>
            <a:r>
              <a:rPr lang="ru-RU" sz="2600" dirty="0" err="1"/>
              <a:t>тоѓайи</a:t>
            </a:r>
            <a:r>
              <a:rPr lang="ru-RU" sz="2600" dirty="0"/>
              <a:t> </a:t>
            </a:r>
            <a:r>
              <a:rPr lang="ru-RU" sz="2600" dirty="0" err="1"/>
              <a:t>горизонтал</a:t>
            </a:r>
            <a:r>
              <a:rPr lang="ru-RU" sz="2600" dirty="0"/>
              <a:t> </a:t>
            </a:r>
            <a:r>
              <a:rPr lang="ru-RU" sz="2600" dirty="0" err="1"/>
              <a:t>жойлашиб</a:t>
            </a:r>
            <a:r>
              <a:rPr lang="ru-RU" sz="2600" dirty="0"/>
              <a:t> </a:t>
            </a:r>
            <a:r>
              <a:rPr lang="ru-RU" sz="2600" dirty="0" err="1"/>
              <a:t>ћиќилдоќќа</a:t>
            </a:r>
            <a:r>
              <a:rPr lang="ru-RU" sz="2600" dirty="0"/>
              <a:t> </a:t>
            </a:r>
            <a:r>
              <a:rPr lang="ru-RU" sz="2600" dirty="0" err="1"/>
              <a:t>кириш</a:t>
            </a:r>
            <a:r>
              <a:rPr lang="ru-RU" sz="2600" dirty="0"/>
              <a:t> </a:t>
            </a:r>
            <a:r>
              <a:rPr lang="ru-RU" sz="2600" dirty="0" err="1"/>
              <a:t>ќисмини</a:t>
            </a:r>
            <a:r>
              <a:rPr lang="ru-RU" sz="2600" dirty="0"/>
              <a:t> </a:t>
            </a:r>
            <a:r>
              <a:rPr lang="ru-RU" sz="2600" dirty="0" err="1"/>
              <a:t>беркитади</a:t>
            </a:r>
            <a:r>
              <a:rPr lang="ru-RU" sz="2600" dirty="0"/>
              <a:t>. </a:t>
            </a:r>
            <a:r>
              <a:rPr lang="ru-RU" sz="2600" dirty="0" err="1"/>
              <a:t>Тилни</a:t>
            </a:r>
            <a:r>
              <a:rPr lang="ru-RU" sz="2600" dirty="0"/>
              <a:t> </a:t>
            </a:r>
            <a:r>
              <a:rPr lang="ru-RU" sz="2600" dirty="0" err="1"/>
              <a:t>чиќарганда</a:t>
            </a:r>
            <a:r>
              <a:rPr lang="ru-RU" sz="2600" dirty="0"/>
              <a:t> </a:t>
            </a:r>
            <a:r>
              <a:rPr lang="ru-RU" sz="2600" dirty="0" err="1"/>
              <a:t>ћиќилдоќ</a:t>
            </a:r>
            <a:r>
              <a:rPr lang="ru-RU" sz="2600" dirty="0"/>
              <a:t> </a:t>
            </a:r>
            <a:r>
              <a:rPr lang="ru-RU" sz="2600" dirty="0" err="1"/>
              <a:t>юќорига</a:t>
            </a:r>
            <a:r>
              <a:rPr lang="ru-RU" sz="2600" dirty="0"/>
              <a:t> </a:t>
            </a:r>
            <a:r>
              <a:rPr lang="ru-RU" sz="2600" dirty="0" err="1"/>
              <a:t>кўтарилади</a:t>
            </a:r>
            <a:r>
              <a:rPr lang="ru-RU" sz="2600" dirty="0"/>
              <a:t>, </a:t>
            </a:r>
            <a:r>
              <a:rPr lang="ru-RU" sz="2600" dirty="0" err="1"/>
              <a:t>ћиќилдоќ</a:t>
            </a:r>
            <a:r>
              <a:rPr lang="ru-RU" sz="2600" dirty="0"/>
              <a:t> </a:t>
            </a:r>
            <a:r>
              <a:rPr lang="ru-RU" sz="2600" dirty="0" err="1"/>
              <a:t>усти</a:t>
            </a:r>
            <a:r>
              <a:rPr lang="ru-RU" sz="2600" dirty="0"/>
              <a:t> </a:t>
            </a:r>
            <a:r>
              <a:rPr lang="ru-RU" sz="2600" dirty="0" err="1"/>
              <a:t>тоѓайи</a:t>
            </a:r>
            <a:r>
              <a:rPr lang="ru-RU" sz="2600" dirty="0"/>
              <a:t> вертикал </a:t>
            </a:r>
            <a:r>
              <a:rPr lang="ru-RU" sz="2600" dirty="0" err="1"/>
              <a:t>ћолатга</a:t>
            </a:r>
            <a:r>
              <a:rPr lang="ru-RU" sz="2600" dirty="0"/>
              <a:t> </a:t>
            </a:r>
            <a:r>
              <a:rPr lang="ru-RU" sz="2600" dirty="0" err="1"/>
              <a:t>яќинлашади</a:t>
            </a:r>
            <a:r>
              <a:rPr lang="ru-RU" sz="2600" dirty="0"/>
              <a:t> </a:t>
            </a:r>
            <a:r>
              <a:rPr lang="ru-RU" sz="2600" dirty="0" err="1"/>
              <a:t>ва</a:t>
            </a:r>
            <a:r>
              <a:rPr lang="ru-RU" sz="2600" dirty="0"/>
              <a:t> </a:t>
            </a:r>
            <a:r>
              <a:rPr lang="ru-RU" sz="2600" dirty="0" err="1"/>
              <a:t>хиќилдоќ</a:t>
            </a:r>
            <a:r>
              <a:rPr lang="ru-RU" sz="2600" dirty="0"/>
              <a:t> </a:t>
            </a:r>
            <a:r>
              <a:rPr lang="ru-RU" sz="2600" dirty="0" err="1"/>
              <a:t>очиќ</a:t>
            </a:r>
            <a:r>
              <a:rPr lang="ru-RU" sz="2600" dirty="0"/>
              <a:t> </a:t>
            </a:r>
            <a:r>
              <a:rPr lang="ru-RU" sz="2600" dirty="0" err="1"/>
              <a:t>бўлади</a:t>
            </a:r>
            <a:r>
              <a:rPr lang="ru-RU" sz="2600" dirty="0"/>
              <a:t>. </a:t>
            </a:r>
            <a:r>
              <a:rPr lang="ru-RU" sz="2600" dirty="0" err="1"/>
              <a:t>Юќорида</a:t>
            </a:r>
            <a:r>
              <a:rPr lang="ru-RU" sz="2600" dirty="0"/>
              <a:t> </a:t>
            </a:r>
            <a:r>
              <a:rPr lang="ru-RU" sz="2600" dirty="0" err="1"/>
              <a:t>айтилган</a:t>
            </a:r>
            <a:r>
              <a:rPr lang="ru-RU" sz="2600" dirty="0"/>
              <a:t> </a:t>
            </a:r>
            <a:r>
              <a:rPr lang="ru-RU" sz="2600" dirty="0" err="1"/>
              <a:t>далиллар</a:t>
            </a:r>
            <a:r>
              <a:rPr lang="ru-RU" sz="2600" dirty="0"/>
              <a:t> </a:t>
            </a:r>
            <a:r>
              <a:rPr lang="ru-RU" sz="2600" dirty="0" err="1"/>
              <a:t>биринчи</a:t>
            </a:r>
            <a:r>
              <a:rPr lang="ru-RU" sz="2600" dirty="0"/>
              <a:t> </a:t>
            </a:r>
            <a:r>
              <a:rPr lang="ru-RU" sz="2600" dirty="0" err="1"/>
              <a:t>маротаба</a:t>
            </a:r>
            <a:r>
              <a:rPr lang="ru-RU" sz="2600" dirty="0"/>
              <a:t> </a:t>
            </a:r>
            <a:r>
              <a:rPr lang="ru-RU" sz="2600" dirty="0" err="1"/>
              <a:t>Н.И.Пирогов</a:t>
            </a:r>
            <a:r>
              <a:rPr lang="ru-RU" sz="2600" dirty="0"/>
              <a:t> </a:t>
            </a:r>
            <a:r>
              <a:rPr lang="ru-RU" sz="2600" dirty="0" err="1"/>
              <a:t>томонидан</a:t>
            </a:r>
            <a:r>
              <a:rPr lang="ru-RU" sz="2600" dirty="0"/>
              <a:t> </a:t>
            </a:r>
            <a:r>
              <a:rPr lang="ru-RU" sz="2600" dirty="0" err="1"/>
              <a:t>аниќланган</a:t>
            </a:r>
            <a:r>
              <a:rPr lang="ru-RU" sz="2600" dirty="0"/>
              <a:t> </a:t>
            </a:r>
            <a:r>
              <a:rPr lang="ru-RU" sz="2600" dirty="0" err="1"/>
              <a:t>бўлиб</a:t>
            </a:r>
            <a:r>
              <a:rPr lang="ru-RU" sz="2600" dirty="0"/>
              <a:t>, </a:t>
            </a:r>
            <a:r>
              <a:rPr lang="ru-RU" sz="2600" dirty="0" err="1"/>
              <a:t>интратрахеал</a:t>
            </a:r>
            <a:r>
              <a:rPr lang="ru-RU" sz="2600" dirty="0"/>
              <a:t> наркоз </a:t>
            </a:r>
            <a:r>
              <a:rPr lang="ru-RU" sz="2600" dirty="0" err="1"/>
              <a:t>берганда</a:t>
            </a:r>
            <a:r>
              <a:rPr lang="ru-RU" sz="2600" dirty="0"/>
              <a:t>, </a:t>
            </a:r>
            <a:r>
              <a:rPr lang="ru-RU" sz="2600" dirty="0" err="1"/>
              <a:t>бронхографияда</a:t>
            </a:r>
            <a:r>
              <a:rPr lang="ru-RU" sz="2600" dirty="0"/>
              <a:t> </a:t>
            </a:r>
            <a:r>
              <a:rPr lang="ru-RU" sz="2600" dirty="0" err="1"/>
              <a:t>ва</a:t>
            </a:r>
            <a:r>
              <a:rPr lang="ru-RU" sz="2600" dirty="0"/>
              <a:t> </a:t>
            </a:r>
            <a:r>
              <a:rPr lang="ru-RU" sz="2600" dirty="0" err="1"/>
              <a:t>бошќа</a:t>
            </a:r>
            <a:r>
              <a:rPr lang="ru-RU" sz="2600" dirty="0"/>
              <a:t> </a:t>
            </a:r>
            <a:r>
              <a:rPr lang="ru-RU" sz="2600" dirty="0" err="1"/>
              <a:t>муолажаларда</a:t>
            </a:r>
            <a:r>
              <a:rPr lang="ru-RU" sz="2600" dirty="0"/>
              <a:t> </a:t>
            </a:r>
            <a:r>
              <a:rPr lang="ru-RU" sz="2600" dirty="0" err="1"/>
              <a:t>катта</a:t>
            </a:r>
            <a:r>
              <a:rPr lang="ru-RU" sz="2600" dirty="0"/>
              <a:t> </a:t>
            </a:r>
            <a:r>
              <a:rPr lang="ru-RU" sz="2600" dirty="0" err="1"/>
              <a:t>аћамиятга</a:t>
            </a:r>
            <a:r>
              <a:rPr lang="ru-RU" sz="2600" dirty="0"/>
              <a:t> </a:t>
            </a:r>
            <a:r>
              <a:rPr lang="ru-RU" sz="2600" dirty="0" err="1"/>
              <a:t>эга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750DE1-EC59-4DBD-93E9-8605D54C5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050" y="2432937"/>
            <a:ext cx="4306326" cy="35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9774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417</Words>
  <Application>Microsoft Office PowerPoint</Application>
  <PresentationFormat>Произвольный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Натуральные материалы</vt:lpstr>
      <vt:lpstr>Hiqildoqning qon-tomir va nerv bilan innervatsiyasi </vt:lpstr>
      <vt:lpstr>Hiqildoqning qon-tomir va nerv bilan innervatsiyasi </vt:lpstr>
      <vt:lpstr>Слайд 3</vt:lpstr>
      <vt:lpstr>Hiqildoqning qon-tomir va nerv bilan innervatsiyasi </vt:lpstr>
      <vt:lpstr>Hiqildoqning qon-tomir va nerv bilan innervatsiyasi </vt:lpstr>
      <vt:lpstr>Hiqildoqning qon-tomir va nerv bilan innervatsiyasi </vt:lpstr>
      <vt:lpstr>Hiqildoqning qon-tomir va nerv bilan innervatsiyasi </vt:lpstr>
      <vt:lpstr>Hiqildoqning qon-tomir va nerv bilan innervatsiyasi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Toshkent Davlat Stomatologiya instituti</dc:title>
  <dc:creator>User5</dc:creator>
  <cp:lastModifiedBy>acer</cp:lastModifiedBy>
  <cp:revision>2</cp:revision>
  <dcterms:created xsi:type="dcterms:W3CDTF">2025-03-29T04:01:31Z</dcterms:created>
  <dcterms:modified xsi:type="dcterms:W3CDTF">2026-03-20T09:54:19Z</dcterms:modified>
</cp:coreProperties>
</file>