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70" r:id="rId6"/>
    <p:sldId id="262" r:id="rId7"/>
    <p:sldId id="263" r:id="rId8"/>
    <p:sldId id="268" r:id="rId9"/>
    <p:sldId id="264" r:id="rId10"/>
    <p:sldId id="265" r:id="rId11"/>
    <p:sldId id="266" r:id="rId12"/>
    <p:sldId id="267" r:id="rId13"/>
    <p:sldId id="269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9302" y="1670062"/>
            <a:ext cx="5850557" cy="703383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/>
              <a:t>UNIVERSITET</a:t>
            </a:r>
            <a:endParaRPr lang="ru-RU" sz="3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9398" y="3680673"/>
            <a:ext cx="8637072" cy="977621"/>
          </a:xfrm>
        </p:spPr>
        <p:txBody>
          <a:bodyPr>
            <a:normAutofit/>
          </a:bodyPr>
          <a:lstStyle/>
          <a:p>
            <a:pPr algn="ctr"/>
            <a:r>
              <a:rPr lang="en-US" sz="2800" i="1" dirty="0" err="1"/>
              <a:t>Akademik</a:t>
            </a:r>
            <a:r>
              <a:rPr lang="en-US" sz="2800" i="1" dirty="0"/>
              <a:t> </a:t>
            </a:r>
            <a:r>
              <a:rPr lang="en-US" sz="2800" i="1" dirty="0" err="1"/>
              <a:t>yozuv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16188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16723" y="1732085"/>
            <a:ext cx="7737231" cy="29190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bayonet;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so’zlovchining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g’oyasini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avtonom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bayonotdir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mantiqiy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sarlavha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yakunga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376245" y="589085"/>
            <a:ext cx="4475286" cy="703384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yaxlitligidan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2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815862" y="395654"/>
            <a:ext cx="3314700" cy="791307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bo’linadi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72861" y="2382714"/>
            <a:ext cx="1907931" cy="9847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12156" y="2382713"/>
            <a:ext cx="1907931" cy="9847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6410997">
            <a:off x="3648809" y="1617785"/>
            <a:ext cx="643596" cy="24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3730274">
            <a:off x="6808764" y="1661746"/>
            <a:ext cx="643596" cy="24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6445" y="375782"/>
            <a:ext cx="85754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gaplarning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bogʻlanishidan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yaxlitlikka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qoʻshma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yirikroq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ogʻzaki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parchasi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mikromatn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6444" y="2824480"/>
            <a:ext cx="8575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birlashgan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mikromatnlardan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topuvchi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yaxlit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makromatn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1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51" y="682906"/>
            <a:ext cx="8704162" cy="536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7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Qurbonov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Marufjon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Yo’ldoshev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tilshunosligi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Toshkent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2014.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Usmonova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Psixolingvistika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kurslari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– Toshkent .2014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http:/www.ziyouz.com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90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7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770" y="563851"/>
            <a:ext cx="9603275" cy="1049235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2-mAvzu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vositalari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30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577" y="716736"/>
            <a:ext cx="7182101" cy="674919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516" y="2189284"/>
            <a:ext cx="3560884" cy="26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8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5823" y="602205"/>
            <a:ext cx="61927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lotincha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maʼlum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tashuvchiga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belgilarning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izchil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5822" y="2573776"/>
            <a:ext cx="93667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tushunchasining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talqini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immanent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kengaytirilgan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qarashlarga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yo‘g‘rilgan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reprezentativ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Immanent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voqelikka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xolis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yoritishga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e‘tibor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qaratishni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tutadi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Reprezentativ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yondoshuv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maʼlumotni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etishning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anglatadi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4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92191" y="1562582"/>
            <a:ext cx="9630137" cy="26969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sarlovha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qo’yish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adresatga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tushunarli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01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843" y="1037492"/>
            <a:ext cx="9603275" cy="6228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Og’zaki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Hikoyali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Muhokama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Tashviqot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5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360985" y="1784838"/>
            <a:ext cx="2136531" cy="2101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Matn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vositalar</a:t>
            </a:r>
            <a:endParaRPr lang="en-US" dirty="0"/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6768" y="870438"/>
            <a:ext cx="22947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Fikrlar</a:t>
            </a:r>
            <a:r>
              <a:rPr lang="en-US" dirty="0"/>
              <a:t> </a:t>
            </a:r>
            <a:r>
              <a:rPr lang="en-US" dirty="0" err="1"/>
              <a:t>ketma</a:t>
            </a:r>
            <a:r>
              <a:rPr lang="en-US" dirty="0"/>
              <a:t> –</a:t>
            </a:r>
            <a:r>
              <a:rPr lang="en-US" dirty="0" err="1"/>
              <a:t>ketligi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20707" y="3777761"/>
            <a:ext cx="22947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Yakunlovchi</a:t>
            </a:r>
            <a:r>
              <a:rPr lang="en-US" dirty="0"/>
              <a:t> </a:t>
            </a:r>
            <a:r>
              <a:rPr lang="en-US" dirty="0" err="1"/>
              <a:t>so’zlarni</a:t>
            </a:r>
            <a:r>
              <a:rPr lang="en-US" dirty="0"/>
              <a:t> </a:t>
            </a:r>
            <a:r>
              <a:rPr lang="en-US" dirty="0" err="1"/>
              <a:t>qo’llash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6768" y="3927231"/>
            <a:ext cx="22947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so’zlarni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qo’llash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59161" y="870438"/>
            <a:ext cx="22947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So’zlarni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qo’llash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711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506" y="277792"/>
            <a:ext cx="8542043" cy="562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52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199" y="751674"/>
            <a:ext cx="8285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oʻquvchini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eshituvchini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tayyorlaydi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shakllanadi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199" y="2488196"/>
            <a:ext cx="7397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Oʻrta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9199" y="3564650"/>
            <a:ext cx="7001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Xotima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yakun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yasaydi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676071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118</TotalTime>
  <Words>371</Words>
  <Application>Microsoft Office PowerPoint</Application>
  <PresentationFormat>Widescreen</PresentationFormat>
  <Paragraphs>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Times New Roman</vt:lpstr>
      <vt:lpstr>Gallery</vt:lpstr>
      <vt:lpstr>UNIVERSITET</vt:lpstr>
      <vt:lpstr>2-mAvzu: matn va uning turlari . Matn hosil qiluvchi vositalari</vt:lpstr>
      <vt:lpstr>Reja: </vt:lpstr>
      <vt:lpstr>PowerPoint Presentation</vt:lpstr>
      <vt:lpstr>PowerPoint Presentation</vt:lpstr>
      <vt:lpstr>Matn turlari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Foydalanilgan  adabiyotlar</vt:lpstr>
      <vt:lpstr>E’tiboringiz uchun rahmat!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MUHAMMAD AL-XORAZMIY NOMIDAGI AXBOROT TEXNOLOGIYALARI UNIVERSITETI</dc:title>
  <dc:creator>Пользователь Windows</dc:creator>
  <cp:lastModifiedBy>oltinoy</cp:lastModifiedBy>
  <cp:revision>14</cp:revision>
  <dcterms:created xsi:type="dcterms:W3CDTF">2023-12-08T21:33:44Z</dcterms:created>
  <dcterms:modified xsi:type="dcterms:W3CDTF">2026-01-03T16:39:52Z</dcterms:modified>
</cp:coreProperties>
</file>