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 /><Relationship Id="rId2" Type="http://schemas.openxmlformats.org/package/2006/relationships/metadata/core-properties" Target="docProps/core.xml" /><Relationship Id="rId1" Type="http://schemas.openxmlformats.org/officeDocument/2006/relationships/officeDocument" Target="ppt/presentation.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7" r:id="rId2"/>
    <p:sldId id="258" r:id="rId3"/>
    <p:sldId id="272" r:id="rId4"/>
    <p:sldId id="259" r:id="rId5"/>
    <p:sldId id="260" r:id="rId6"/>
    <p:sldId id="263" r:id="rId7"/>
    <p:sldId id="273" r:id="rId8"/>
    <p:sldId id="261" r:id="rId9"/>
    <p:sldId id="262" r:id="rId10"/>
    <p:sldId id="264" r:id="rId11"/>
    <p:sldId id="265" r:id="rId12"/>
    <p:sldId id="266" r:id="rId13"/>
    <p:sldId id="274" r:id="rId14"/>
    <p:sldId id="267" r:id="rId15"/>
    <p:sldId id="268" r:id="rId16"/>
    <p:sldId id="269" r:id="rId17"/>
    <p:sldId id="270" r:id="rId18"/>
    <p:sldId id="271" r:id="rId19"/>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7" d="100"/>
          <a:sy n="87" d="100"/>
        </p:scale>
        <p:origin x="-1315" y="-8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3" Type="http://schemas.openxmlformats.org/officeDocument/2006/relationships/slide" Target="slides/slide2.xml" /><Relationship Id="rId21" Type="http://schemas.openxmlformats.org/officeDocument/2006/relationships/presProps" Target="presProps.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notesMaster" Target="notesMasters/notesMaster1.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tableStyles" Target="tableStyles.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theme" Target="theme/theme1.xml" /><Relationship Id="rId10" Type="http://schemas.openxmlformats.org/officeDocument/2006/relationships/slide" Target="slides/slide9.xml" /><Relationship Id="rId19" Type="http://schemas.openxmlformats.org/officeDocument/2006/relationships/slide" Target="slides/slide18.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viewProps" Target="viewProps.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8664" name="Rectangle 2"/>
          <p:cNvSpPr>
            <a:spLocks noGrp="1" noChangeArrowheads="1"/>
          </p:cNvSpPr>
          <p:nvPr>
            <p:ph type="hdr" sz="quarter"/>
          </p:nvPr>
        </p:nvSpPr>
        <p:spPr bwMode="auto">
          <a:xfrm>
            <a:off x="2" y="1"/>
            <a:ext cx="3076575" cy="512763"/>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lvl1pPr algn="l">
              <a:defRPr sz="1100"/>
            </a:lvl1pPr>
          </a:lstStyle>
          <a:p>
            <a:endParaRPr lang="en-US"/>
          </a:p>
        </p:txBody>
      </p:sp>
      <p:sp>
        <p:nvSpPr>
          <p:cNvPr id="1048665" name="Rectangle 3"/>
          <p:cNvSpPr>
            <a:spLocks noGrp="1" noChangeArrowheads="1"/>
          </p:cNvSpPr>
          <p:nvPr>
            <p:ph type="dt" idx="1"/>
          </p:nvPr>
        </p:nvSpPr>
        <p:spPr bwMode="auto">
          <a:xfrm>
            <a:off x="4021139" y="1"/>
            <a:ext cx="3076575" cy="512763"/>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lvl1pPr algn="r">
              <a:defRPr sz="1100"/>
            </a:lvl1pPr>
          </a:lstStyle>
          <a:p>
            <a:endParaRPr lang="en-US"/>
          </a:p>
        </p:txBody>
      </p:sp>
      <p:sp>
        <p:nvSpPr>
          <p:cNvPr id="1048666" name="Rectangle 4"/>
          <p:cNvSpPr>
            <a:spLocks noGrp="1" noRot="1" noChangeAspect="1" noChangeArrowheads="1" noTextEdit="1"/>
          </p:cNvSpPr>
          <p:nvPr>
            <p:ph type="sldImg" idx="2"/>
          </p:nvPr>
        </p:nvSpPr>
        <p:spPr bwMode="auto">
          <a:xfrm>
            <a:off x="990600" y="766763"/>
            <a:ext cx="5118100" cy="3838575"/>
          </a:xfrm>
          <a:prstGeom prst="rect">
            <a:avLst/>
          </a:prstGeom>
          <a:noFill/>
          <a:ln w="9525">
            <a:solidFill>
              <a:srgbClr val="000000"/>
            </a:solidFill>
            <a:miter lim="800000"/>
            <a:headEnd/>
            <a:tailEnd/>
          </a:ln>
          <a:effectLst/>
        </p:spPr>
      </p:sp>
      <p:sp>
        <p:nvSpPr>
          <p:cNvPr id="1048667" name="Rectangle 5"/>
          <p:cNvSpPr>
            <a:spLocks noGrp="1" noChangeArrowheads="1"/>
          </p:cNvSpPr>
          <p:nvPr>
            <p:ph type="body" sz="quarter" idx="3"/>
          </p:nvPr>
        </p:nvSpPr>
        <p:spPr bwMode="auto">
          <a:xfrm>
            <a:off x="709614" y="4862514"/>
            <a:ext cx="5680075" cy="4605337"/>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668" name="Rectangle 6"/>
          <p:cNvSpPr>
            <a:spLocks noGrp="1" noChangeArrowheads="1"/>
          </p:cNvSpPr>
          <p:nvPr>
            <p:ph type="ftr" sz="quarter" idx="4"/>
          </p:nvPr>
        </p:nvSpPr>
        <p:spPr bwMode="auto">
          <a:xfrm>
            <a:off x="2" y="9720264"/>
            <a:ext cx="3076575" cy="512762"/>
          </a:xfrm>
          <a:prstGeom prst="rect">
            <a:avLst/>
          </a:prstGeom>
          <a:noFill/>
          <a:ln w="9525">
            <a:noFill/>
            <a:miter lim="800000"/>
            <a:headEnd/>
            <a:tailEnd/>
          </a:ln>
          <a:effectLst/>
        </p:spPr>
        <p:txBody>
          <a:bodyPr vert="horz" wrap="square" lIns="91492" tIns="45745" rIns="91492" bIns="45745" numCol="1" anchor="b" anchorCtr="0" compatLnSpc="1">
            <a:prstTxWarp prst="textNoShape">
              <a:avLst/>
            </a:prstTxWarp>
          </a:bodyPr>
          <a:lstStyle>
            <a:lvl1pPr algn="l">
              <a:defRPr sz="1100"/>
            </a:lvl1pPr>
          </a:lstStyle>
          <a:p>
            <a:endParaRPr lang="en-US"/>
          </a:p>
        </p:txBody>
      </p:sp>
      <p:sp>
        <p:nvSpPr>
          <p:cNvPr id="1048669" name="Rectangle 7"/>
          <p:cNvSpPr>
            <a:spLocks noGrp="1" noChangeArrowheads="1"/>
          </p:cNvSpPr>
          <p:nvPr>
            <p:ph type="sldNum" sz="quarter" idx="5"/>
          </p:nvPr>
        </p:nvSpPr>
        <p:spPr bwMode="auto">
          <a:xfrm>
            <a:off x="4021139" y="9720264"/>
            <a:ext cx="3076575" cy="512762"/>
          </a:xfrm>
          <a:prstGeom prst="rect">
            <a:avLst/>
          </a:prstGeom>
          <a:noFill/>
          <a:ln w="9525">
            <a:noFill/>
            <a:miter lim="800000"/>
            <a:headEnd/>
            <a:tailEnd/>
          </a:ln>
          <a:effectLst/>
        </p:spPr>
        <p:txBody>
          <a:bodyPr vert="horz" wrap="square" lIns="91492" tIns="45745" rIns="91492" bIns="45745" numCol="1" anchor="b" anchorCtr="0" compatLnSpc="1">
            <a:prstTxWarp prst="textNoShape">
              <a:avLst/>
            </a:prstTxWarp>
          </a:bodyPr>
          <a:lstStyle>
            <a:lvl1pPr algn="r">
              <a:defRPr sz="1100"/>
            </a:lvl1pPr>
          </a:lstStyle>
          <a:p>
            <a:fld id="{A9A0EA98-5831-4853-B862-C702E6EB345C}"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48581" name="Title 1"/>
          <p:cNvSpPr>
            <a:spLocks noGrp="1"/>
          </p:cNvSpPr>
          <p:nvPr>
            <p:ph type="ctrTitle"/>
          </p:nvPr>
        </p:nvSpPr>
        <p:spPr>
          <a:xfrm>
            <a:off x="685800" y="1122363"/>
            <a:ext cx="7772400" cy="2387600"/>
          </a:xfrm>
        </p:spPr>
        <p:txBody>
          <a:bodyPr anchor="b"/>
          <a:lstStyle>
            <a:lvl1pPr algn="ctr">
              <a:defRPr sz="6000"/>
            </a:lvl1pPr>
          </a:lstStyle>
          <a:p>
            <a:r>
              <a:rPr lang="en-US" altLang="zh-CN"/>
              <a:t>Click to edit Master title style</a:t>
            </a:r>
            <a:endParaRPr lang="en-US" dirty="0"/>
          </a:p>
        </p:txBody>
      </p:sp>
      <p:sp>
        <p:nvSpPr>
          <p:cNvPr id="1048582"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Click to edit Master subtitle style</a:t>
            </a:r>
            <a:endParaRPr lang="en-US" dirty="0"/>
          </a:p>
        </p:txBody>
      </p:sp>
      <p:sp>
        <p:nvSpPr>
          <p:cNvPr id="1048583" name="Date Placeholder 3"/>
          <p:cNvSpPr>
            <a:spLocks noGrp="1"/>
          </p:cNvSpPr>
          <p:nvPr>
            <p:ph type="dt" sz="half" idx="10"/>
          </p:nvPr>
        </p:nvSpPr>
        <p:spPr/>
        <p:txBody>
          <a:bodyPr/>
          <a:lstStyle/>
          <a:p>
            <a:fld id="{70BC1078-46ED-40F9-8930-935BAD7C2B02}" type="datetimeFigureOut">
              <a:rPr lang="zh-CN" altLang="en-US" smtClean="0"/>
              <a:pPr/>
              <a:t>2026/3/13</a:t>
            </a:fld>
            <a:endParaRPr lang="zh-CN" altLang="en-US"/>
          </a:p>
        </p:txBody>
      </p:sp>
      <p:sp>
        <p:nvSpPr>
          <p:cNvPr id="1048584" name="Footer Placeholder 4"/>
          <p:cNvSpPr>
            <a:spLocks noGrp="1"/>
          </p:cNvSpPr>
          <p:nvPr>
            <p:ph type="ftr" sz="quarter" idx="11"/>
          </p:nvPr>
        </p:nvSpPr>
        <p:spPr/>
        <p:txBody>
          <a:bodyPr/>
          <a:lstStyle/>
          <a:p>
            <a:endParaRPr lang="zh-CN" altLang="en-US"/>
          </a:p>
        </p:txBody>
      </p:sp>
      <p:sp>
        <p:nvSpPr>
          <p:cNvPr id="1048585" name="Slide Number Placeholder 5"/>
          <p:cNvSpPr>
            <a:spLocks noGrp="1"/>
          </p:cNvSpPr>
          <p:nvPr>
            <p:ph type="sldNum" sz="quarter" idx="12"/>
          </p:nvPr>
        </p:nvSpPr>
        <p:spPr/>
        <p:txBody>
          <a:bodyPr/>
          <a:lstStyle/>
          <a:p>
            <a:fld id="{D5B52ADC-5BFA-4FBD-BEE2-16096B7F4166}"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048631" name="Title 1"/>
          <p:cNvSpPr>
            <a:spLocks noGrp="1"/>
          </p:cNvSpPr>
          <p:nvPr>
            <p:ph type="title"/>
          </p:nvPr>
        </p:nvSpPr>
        <p:spPr/>
        <p:txBody>
          <a:bodyPr/>
          <a:lstStyle/>
          <a:p>
            <a:r>
              <a:rPr lang="en-US" altLang="zh-CN"/>
              <a:t>Click to edit Master title style</a:t>
            </a:r>
            <a:endParaRPr lang="en-US" dirty="0"/>
          </a:p>
        </p:txBody>
      </p:sp>
      <p:sp>
        <p:nvSpPr>
          <p:cNvPr id="1048632" name="Vertical Text Placeholder 2"/>
          <p:cNvSpPr>
            <a:spLocks noGrp="1"/>
          </p:cNvSpPr>
          <p:nvPr>
            <p:ph type="body" orient="vert" idx="1"/>
          </p:nvPr>
        </p:nvSpPr>
        <p:spPr/>
        <p:txBody>
          <a:bodyPr vert="eaVert"/>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048633" name="Date Placeholder 3"/>
          <p:cNvSpPr>
            <a:spLocks noGrp="1"/>
          </p:cNvSpPr>
          <p:nvPr>
            <p:ph type="dt" sz="half" idx="10"/>
          </p:nvPr>
        </p:nvSpPr>
        <p:spPr/>
        <p:txBody>
          <a:bodyPr/>
          <a:lstStyle/>
          <a:p>
            <a:fld id="{70BC1078-46ED-40F9-8930-935BAD7C2B02}" type="datetimeFigureOut">
              <a:rPr lang="zh-CN" altLang="en-US" smtClean="0"/>
              <a:pPr/>
              <a:t>2026/3/13</a:t>
            </a:fld>
            <a:endParaRPr lang="zh-CN" altLang="en-US"/>
          </a:p>
        </p:txBody>
      </p:sp>
      <p:sp>
        <p:nvSpPr>
          <p:cNvPr id="1048634" name="Footer Placeholder 4"/>
          <p:cNvSpPr>
            <a:spLocks noGrp="1"/>
          </p:cNvSpPr>
          <p:nvPr>
            <p:ph type="ftr" sz="quarter" idx="11"/>
          </p:nvPr>
        </p:nvSpPr>
        <p:spPr/>
        <p:txBody>
          <a:bodyPr/>
          <a:lstStyle/>
          <a:p>
            <a:endParaRPr lang="zh-CN" altLang="en-US"/>
          </a:p>
        </p:txBody>
      </p:sp>
      <p:sp>
        <p:nvSpPr>
          <p:cNvPr id="1048635" name="Slide Number Placeholder 5"/>
          <p:cNvSpPr>
            <a:spLocks noGrp="1"/>
          </p:cNvSpPr>
          <p:nvPr>
            <p:ph type="sldNum" sz="quarter" idx="12"/>
          </p:nvPr>
        </p:nvSpPr>
        <p:spPr/>
        <p:txBody>
          <a:bodyPr/>
          <a:lstStyle/>
          <a:p>
            <a:fld id="{D5B52ADC-5BFA-4FBD-BEE2-16096B7F4166}"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048620" name="Vertical Title 1"/>
          <p:cNvSpPr>
            <a:spLocks noGrp="1"/>
          </p:cNvSpPr>
          <p:nvPr>
            <p:ph type="title" orient="vert"/>
          </p:nvPr>
        </p:nvSpPr>
        <p:spPr>
          <a:xfrm>
            <a:off x="6543675" y="365125"/>
            <a:ext cx="1971675" cy="5811838"/>
          </a:xfrm>
        </p:spPr>
        <p:txBody>
          <a:bodyPr vert="eaVert"/>
          <a:lstStyle/>
          <a:p>
            <a:r>
              <a:rPr lang="en-US" altLang="zh-CN"/>
              <a:t>Click to edit Master title style</a:t>
            </a:r>
            <a:endParaRPr lang="en-US" dirty="0"/>
          </a:p>
        </p:txBody>
      </p:sp>
      <p:sp>
        <p:nvSpPr>
          <p:cNvPr id="1048621" name="Vertical Text Placeholder 2"/>
          <p:cNvSpPr>
            <a:spLocks noGrp="1"/>
          </p:cNvSpPr>
          <p:nvPr>
            <p:ph type="body" orient="vert" idx="1"/>
          </p:nvPr>
        </p:nvSpPr>
        <p:spPr>
          <a:xfrm>
            <a:off x="628650" y="365125"/>
            <a:ext cx="5800725" cy="5811838"/>
          </a:xfrm>
        </p:spPr>
        <p:txBody>
          <a:bodyPr vert="eaVert"/>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048622" name="Date Placeholder 3"/>
          <p:cNvSpPr>
            <a:spLocks noGrp="1"/>
          </p:cNvSpPr>
          <p:nvPr>
            <p:ph type="dt" sz="half" idx="10"/>
          </p:nvPr>
        </p:nvSpPr>
        <p:spPr/>
        <p:txBody>
          <a:bodyPr/>
          <a:lstStyle/>
          <a:p>
            <a:fld id="{70BC1078-46ED-40F9-8930-935BAD7C2B02}" type="datetimeFigureOut">
              <a:rPr lang="zh-CN" altLang="en-US" smtClean="0"/>
              <a:pPr/>
              <a:t>2026/3/13</a:t>
            </a:fld>
            <a:endParaRPr lang="zh-CN" altLang="en-US"/>
          </a:p>
        </p:txBody>
      </p:sp>
      <p:sp>
        <p:nvSpPr>
          <p:cNvPr id="1048623" name="Footer Placeholder 4"/>
          <p:cNvSpPr>
            <a:spLocks noGrp="1"/>
          </p:cNvSpPr>
          <p:nvPr>
            <p:ph type="ftr" sz="quarter" idx="11"/>
          </p:nvPr>
        </p:nvSpPr>
        <p:spPr/>
        <p:txBody>
          <a:bodyPr/>
          <a:lstStyle/>
          <a:p>
            <a:endParaRPr lang="zh-CN" altLang="en-US"/>
          </a:p>
        </p:txBody>
      </p:sp>
      <p:sp>
        <p:nvSpPr>
          <p:cNvPr id="1048624" name="Slide Number Placeholder 5"/>
          <p:cNvSpPr>
            <a:spLocks noGrp="1"/>
          </p:cNvSpPr>
          <p:nvPr>
            <p:ph type="sldNum" sz="quarter" idx="12"/>
          </p:nvPr>
        </p:nvSpPr>
        <p:spPr/>
        <p:txBody>
          <a:bodyPr/>
          <a:lstStyle/>
          <a:p>
            <a:fld id="{D5B52ADC-5BFA-4FBD-BEE2-16096B7F4166}"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48588" name="Title 1"/>
          <p:cNvSpPr>
            <a:spLocks noGrp="1"/>
          </p:cNvSpPr>
          <p:nvPr>
            <p:ph type="title"/>
          </p:nvPr>
        </p:nvSpPr>
        <p:spPr/>
        <p:txBody>
          <a:bodyPr/>
          <a:lstStyle/>
          <a:p>
            <a:r>
              <a:rPr lang="en-US" altLang="zh-CN"/>
              <a:t>Click to edit Master title style</a:t>
            </a:r>
            <a:endParaRPr lang="en-US" dirty="0"/>
          </a:p>
        </p:txBody>
      </p:sp>
      <p:sp>
        <p:nvSpPr>
          <p:cNvPr id="1048589" name="Content Placeholder 2"/>
          <p:cNvSpPr>
            <a:spLocks noGrp="1"/>
          </p:cNvSpPr>
          <p:nvPr>
            <p:ph idx="1"/>
          </p:nvPr>
        </p:nvSpPr>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048590" name="Date Placeholder 3"/>
          <p:cNvSpPr>
            <a:spLocks noGrp="1"/>
          </p:cNvSpPr>
          <p:nvPr>
            <p:ph type="dt" sz="half" idx="10"/>
          </p:nvPr>
        </p:nvSpPr>
        <p:spPr/>
        <p:txBody>
          <a:bodyPr/>
          <a:lstStyle/>
          <a:p>
            <a:fld id="{70BC1078-46ED-40F9-8930-935BAD7C2B02}" type="datetimeFigureOut">
              <a:rPr lang="zh-CN" altLang="en-US" smtClean="0"/>
              <a:pPr/>
              <a:t>2026/3/13</a:t>
            </a:fld>
            <a:endParaRPr lang="zh-CN" altLang="en-US"/>
          </a:p>
        </p:txBody>
      </p:sp>
      <p:sp>
        <p:nvSpPr>
          <p:cNvPr id="1048591" name="Footer Placeholder 4"/>
          <p:cNvSpPr>
            <a:spLocks noGrp="1"/>
          </p:cNvSpPr>
          <p:nvPr>
            <p:ph type="ftr" sz="quarter" idx="11"/>
          </p:nvPr>
        </p:nvSpPr>
        <p:spPr/>
        <p:txBody>
          <a:bodyPr/>
          <a:lstStyle/>
          <a:p>
            <a:endParaRPr lang="zh-CN" altLang="en-US"/>
          </a:p>
        </p:txBody>
      </p:sp>
      <p:sp>
        <p:nvSpPr>
          <p:cNvPr id="1048592" name="Slide Number Placeholder 5"/>
          <p:cNvSpPr>
            <a:spLocks noGrp="1"/>
          </p:cNvSpPr>
          <p:nvPr>
            <p:ph type="sldNum" sz="quarter" idx="12"/>
          </p:nvPr>
        </p:nvSpPr>
        <p:spPr/>
        <p:txBody>
          <a:bodyPr/>
          <a:lstStyle/>
          <a:p>
            <a:fld id="{D5B52ADC-5BFA-4FBD-BEE2-16096B7F4166}"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48636" name="Title 1"/>
          <p:cNvSpPr>
            <a:spLocks noGrp="1"/>
          </p:cNvSpPr>
          <p:nvPr>
            <p:ph type="title"/>
          </p:nvPr>
        </p:nvSpPr>
        <p:spPr>
          <a:xfrm>
            <a:off x="623888" y="1709739"/>
            <a:ext cx="7886700" cy="2852737"/>
          </a:xfrm>
        </p:spPr>
        <p:txBody>
          <a:bodyPr anchor="b"/>
          <a:lstStyle>
            <a:lvl1pPr>
              <a:defRPr sz="6000"/>
            </a:lvl1pPr>
          </a:lstStyle>
          <a:p>
            <a:r>
              <a:rPr lang="en-US" altLang="zh-CN"/>
              <a:t>Click to edit Master title style</a:t>
            </a:r>
            <a:endParaRPr lang="en-US" dirty="0"/>
          </a:p>
        </p:txBody>
      </p:sp>
      <p:sp>
        <p:nvSpPr>
          <p:cNvPr id="1048637"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a:t>Click to edit Master text styles</a:t>
            </a:r>
          </a:p>
        </p:txBody>
      </p:sp>
      <p:sp>
        <p:nvSpPr>
          <p:cNvPr id="1048638" name="Date Placeholder 3"/>
          <p:cNvSpPr>
            <a:spLocks noGrp="1"/>
          </p:cNvSpPr>
          <p:nvPr>
            <p:ph type="dt" sz="half" idx="10"/>
          </p:nvPr>
        </p:nvSpPr>
        <p:spPr/>
        <p:txBody>
          <a:bodyPr/>
          <a:lstStyle/>
          <a:p>
            <a:fld id="{70BC1078-46ED-40F9-8930-935BAD7C2B02}" type="datetimeFigureOut">
              <a:rPr lang="zh-CN" altLang="en-US" smtClean="0"/>
              <a:pPr/>
              <a:t>2026/3/13</a:t>
            </a:fld>
            <a:endParaRPr lang="zh-CN" altLang="en-US"/>
          </a:p>
        </p:txBody>
      </p:sp>
      <p:sp>
        <p:nvSpPr>
          <p:cNvPr id="1048639" name="Footer Placeholder 4"/>
          <p:cNvSpPr>
            <a:spLocks noGrp="1"/>
          </p:cNvSpPr>
          <p:nvPr>
            <p:ph type="ftr" sz="quarter" idx="11"/>
          </p:nvPr>
        </p:nvSpPr>
        <p:spPr/>
        <p:txBody>
          <a:bodyPr/>
          <a:lstStyle/>
          <a:p>
            <a:endParaRPr lang="zh-CN" altLang="en-US"/>
          </a:p>
        </p:txBody>
      </p:sp>
      <p:sp>
        <p:nvSpPr>
          <p:cNvPr id="1048640" name="Slide Number Placeholder 5"/>
          <p:cNvSpPr>
            <a:spLocks noGrp="1"/>
          </p:cNvSpPr>
          <p:nvPr>
            <p:ph type="sldNum" sz="quarter" idx="12"/>
          </p:nvPr>
        </p:nvSpPr>
        <p:spPr/>
        <p:txBody>
          <a:bodyPr/>
          <a:lstStyle/>
          <a:p>
            <a:fld id="{D5B52ADC-5BFA-4FBD-BEE2-16096B7F4166}"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048641" name="Title 1"/>
          <p:cNvSpPr>
            <a:spLocks noGrp="1"/>
          </p:cNvSpPr>
          <p:nvPr>
            <p:ph type="title"/>
          </p:nvPr>
        </p:nvSpPr>
        <p:spPr/>
        <p:txBody>
          <a:bodyPr/>
          <a:lstStyle/>
          <a:p>
            <a:r>
              <a:rPr lang="en-US" altLang="zh-CN"/>
              <a:t>Click to edit Master title style</a:t>
            </a:r>
            <a:endParaRPr lang="en-US" dirty="0"/>
          </a:p>
        </p:txBody>
      </p:sp>
      <p:sp>
        <p:nvSpPr>
          <p:cNvPr id="1048642" name="Content Placeholder 2"/>
          <p:cNvSpPr>
            <a:spLocks noGrp="1"/>
          </p:cNvSpPr>
          <p:nvPr>
            <p:ph sz="half" idx="1"/>
          </p:nvPr>
        </p:nvSpPr>
        <p:spPr>
          <a:xfrm>
            <a:off x="628650" y="1825625"/>
            <a:ext cx="3886200" cy="4351338"/>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048643" name="Content Placeholder 3"/>
          <p:cNvSpPr>
            <a:spLocks noGrp="1"/>
          </p:cNvSpPr>
          <p:nvPr>
            <p:ph sz="half" idx="2"/>
          </p:nvPr>
        </p:nvSpPr>
        <p:spPr>
          <a:xfrm>
            <a:off x="4629150" y="1825625"/>
            <a:ext cx="3886200" cy="4351338"/>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048644" name="Date Placeholder 4"/>
          <p:cNvSpPr>
            <a:spLocks noGrp="1"/>
          </p:cNvSpPr>
          <p:nvPr>
            <p:ph type="dt" sz="half" idx="10"/>
          </p:nvPr>
        </p:nvSpPr>
        <p:spPr/>
        <p:txBody>
          <a:bodyPr/>
          <a:lstStyle/>
          <a:p>
            <a:fld id="{70BC1078-46ED-40F9-8930-935BAD7C2B02}" type="datetimeFigureOut">
              <a:rPr lang="zh-CN" altLang="en-US" smtClean="0"/>
              <a:pPr/>
              <a:t>2026/3/13</a:t>
            </a:fld>
            <a:endParaRPr lang="zh-CN" altLang="en-US"/>
          </a:p>
        </p:txBody>
      </p:sp>
      <p:sp>
        <p:nvSpPr>
          <p:cNvPr id="1048645" name="Footer Placeholder 5"/>
          <p:cNvSpPr>
            <a:spLocks noGrp="1"/>
          </p:cNvSpPr>
          <p:nvPr>
            <p:ph type="ftr" sz="quarter" idx="11"/>
          </p:nvPr>
        </p:nvSpPr>
        <p:spPr/>
        <p:txBody>
          <a:bodyPr/>
          <a:lstStyle/>
          <a:p>
            <a:endParaRPr lang="zh-CN" altLang="en-US"/>
          </a:p>
        </p:txBody>
      </p:sp>
      <p:sp>
        <p:nvSpPr>
          <p:cNvPr id="1048646" name="Slide Number Placeholder 6"/>
          <p:cNvSpPr>
            <a:spLocks noGrp="1"/>
          </p:cNvSpPr>
          <p:nvPr>
            <p:ph type="sldNum" sz="quarter" idx="12"/>
          </p:nvPr>
        </p:nvSpPr>
        <p:spPr/>
        <p:txBody>
          <a:bodyPr/>
          <a:lstStyle/>
          <a:p>
            <a:fld id="{D5B52ADC-5BFA-4FBD-BEE2-16096B7F4166}"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48647" name="Title 1"/>
          <p:cNvSpPr>
            <a:spLocks noGrp="1"/>
          </p:cNvSpPr>
          <p:nvPr>
            <p:ph type="title"/>
          </p:nvPr>
        </p:nvSpPr>
        <p:spPr>
          <a:xfrm>
            <a:off x="629841" y="365126"/>
            <a:ext cx="7886700" cy="1325563"/>
          </a:xfrm>
        </p:spPr>
        <p:txBody>
          <a:bodyPr/>
          <a:lstStyle/>
          <a:p>
            <a:r>
              <a:rPr lang="en-US" altLang="zh-CN"/>
              <a:t>Click to edit Master title style</a:t>
            </a:r>
            <a:endParaRPr lang="en-US" dirty="0"/>
          </a:p>
        </p:txBody>
      </p:sp>
      <p:sp>
        <p:nvSpPr>
          <p:cNvPr id="1048648"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Click to edit Master text styles</a:t>
            </a:r>
          </a:p>
        </p:txBody>
      </p:sp>
      <p:sp>
        <p:nvSpPr>
          <p:cNvPr id="1048649" name="Content Placeholder 3"/>
          <p:cNvSpPr>
            <a:spLocks noGrp="1"/>
          </p:cNvSpPr>
          <p:nvPr>
            <p:ph sz="half" idx="2"/>
          </p:nvPr>
        </p:nvSpPr>
        <p:spPr>
          <a:xfrm>
            <a:off x="629842" y="2505075"/>
            <a:ext cx="3868340" cy="3684588"/>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048650"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Click to edit Master text styles</a:t>
            </a:r>
          </a:p>
        </p:txBody>
      </p:sp>
      <p:sp>
        <p:nvSpPr>
          <p:cNvPr id="1048651" name="Content Placeholder 5"/>
          <p:cNvSpPr>
            <a:spLocks noGrp="1"/>
          </p:cNvSpPr>
          <p:nvPr>
            <p:ph sz="quarter" idx="4"/>
          </p:nvPr>
        </p:nvSpPr>
        <p:spPr>
          <a:xfrm>
            <a:off x="4629150" y="2505075"/>
            <a:ext cx="3887391" cy="3684588"/>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048652" name="Date Placeholder 6"/>
          <p:cNvSpPr>
            <a:spLocks noGrp="1"/>
          </p:cNvSpPr>
          <p:nvPr>
            <p:ph type="dt" sz="half" idx="10"/>
          </p:nvPr>
        </p:nvSpPr>
        <p:spPr/>
        <p:txBody>
          <a:bodyPr/>
          <a:lstStyle/>
          <a:p>
            <a:fld id="{70BC1078-46ED-40F9-8930-935BAD7C2B02}" type="datetimeFigureOut">
              <a:rPr lang="zh-CN" altLang="en-US" smtClean="0"/>
              <a:pPr/>
              <a:t>2026/3/13</a:t>
            </a:fld>
            <a:endParaRPr lang="zh-CN" altLang="en-US"/>
          </a:p>
        </p:txBody>
      </p:sp>
      <p:sp>
        <p:nvSpPr>
          <p:cNvPr id="1048653" name="Footer Placeholder 7"/>
          <p:cNvSpPr>
            <a:spLocks noGrp="1"/>
          </p:cNvSpPr>
          <p:nvPr>
            <p:ph type="ftr" sz="quarter" idx="11"/>
          </p:nvPr>
        </p:nvSpPr>
        <p:spPr/>
        <p:txBody>
          <a:bodyPr/>
          <a:lstStyle/>
          <a:p>
            <a:endParaRPr lang="zh-CN" altLang="en-US"/>
          </a:p>
        </p:txBody>
      </p:sp>
      <p:sp>
        <p:nvSpPr>
          <p:cNvPr id="1048654" name="Slide Number Placeholder 8"/>
          <p:cNvSpPr>
            <a:spLocks noGrp="1"/>
          </p:cNvSpPr>
          <p:nvPr>
            <p:ph type="sldNum" sz="quarter" idx="12"/>
          </p:nvPr>
        </p:nvSpPr>
        <p:spPr/>
        <p:txBody>
          <a:bodyPr/>
          <a:lstStyle/>
          <a:p>
            <a:fld id="{D5B52ADC-5BFA-4FBD-BEE2-16096B7F4166}"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048616" name="Title 1"/>
          <p:cNvSpPr>
            <a:spLocks noGrp="1"/>
          </p:cNvSpPr>
          <p:nvPr>
            <p:ph type="title"/>
          </p:nvPr>
        </p:nvSpPr>
        <p:spPr/>
        <p:txBody>
          <a:bodyPr/>
          <a:lstStyle/>
          <a:p>
            <a:r>
              <a:rPr lang="en-US" altLang="zh-CN"/>
              <a:t>Click to edit Master title style</a:t>
            </a:r>
            <a:endParaRPr lang="en-US" dirty="0"/>
          </a:p>
        </p:txBody>
      </p:sp>
      <p:sp>
        <p:nvSpPr>
          <p:cNvPr id="1048617" name="Date Placeholder 2"/>
          <p:cNvSpPr>
            <a:spLocks noGrp="1"/>
          </p:cNvSpPr>
          <p:nvPr>
            <p:ph type="dt" sz="half" idx="10"/>
          </p:nvPr>
        </p:nvSpPr>
        <p:spPr/>
        <p:txBody>
          <a:bodyPr/>
          <a:lstStyle/>
          <a:p>
            <a:fld id="{70BC1078-46ED-40F9-8930-935BAD7C2B02}" type="datetimeFigureOut">
              <a:rPr lang="zh-CN" altLang="en-US" smtClean="0"/>
              <a:pPr/>
              <a:t>2026/3/13</a:t>
            </a:fld>
            <a:endParaRPr lang="zh-CN" altLang="en-US"/>
          </a:p>
        </p:txBody>
      </p:sp>
      <p:sp>
        <p:nvSpPr>
          <p:cNvPr id="1048618" name="Footer Placeholder 3"/>
          <p:cNvSpPr>
            <a:spLocks noGrp="1"/>
          </p:cNvSpPr>
          <p:nvPr>
            <p:ph type="ftr" sz="quarter" idx="11"/>
          </p:nvPr>
        </p:nvSpPr>
        <p:spPr/>
        <p:txBody>
          <a:bodyPr/>
          <a:lstStyle/>
          <a:p>
            <a:endParaRPr lang="zh-CN" altLang="en-US"/>
          </a:p>
        </p:txBody>
      </p:sp>
      <p:sp>
        <p:nvSpPr>
          <p:cNvPr id="1048619" name="Slide Number Placeholder 4"/>
          <p:cNvSpPr>
            <a:spLocks noGrp="1"/>
          </p:cNvSpPr>
          <p:nvPr>
            <p:ph type="sldNum" sz="quarter" idx="12"/>
          </p:nvPr>
        </p:nvSpPr>
        <p:spPr/>
        <p:txBody>
          <a:bodyPr/>
          <a:lstStyle/>
          <a:p>
            <a:fld id="{D5B52ADC-5BFA-4FBD-BEE2-16096B7F4166}"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048655" name="Date Placeholder 1"/>
          <p:cNvSpPr>
            <a:spLocks noGrp="1"/>
          </p:cNvSpPr>
          <p:nvPr>
            <p:ph type="dt" sz="half" idx="10"/>
          </p:nvPr>
        </p:nvSpPr>
        <p:spPr/>
        <p:txBody>
          <a:bodyPr/>
          <a:lstStyle/>
          <a:p>
            <a:fld id="{70BC1078-46ED-40F9-8930-935BAD7C2B02}" type="datetimeFigureOut">
              <a:rPr lang="zh-CN" altLang="en-US" smtClean="0"/>
              <a:pPr/>
              <a:t>2026/3/13</a:t>
            </a:fld>
            <a:endParaRPr lang="zh-CN" altLang="en-US"/>
          </a:p>
        </p:txBody>
      </p:sp>
      <p:sp>
        <p:nvSpPr>
          <p:cNvPr id="1048656" name="Footer Placeholder 2"/>
          <p:cNvSpPr>
            <a:spLocks noGrp="1"/>
          </p:cNvSpPr>
          <p:nvPr>
            <p:ph type="ftr" sz="quarter" idx="11"/>
          </p:nvPr>
        </p:nvSpPr>
        <p:spPr/>
        <p:txBody>
          <a:bodyPr/>
          <a:lstStyle/>
          <a:p>
            <a:endParaRPr lang="zh-CN" altLang="en-US"/>
          </a:p>
        </p:txBody>
      </p:sp>
      <p:sp>
        <p:nvSpPr>
          <p:cNvPr id="1048657" name="Slide Number Placeholder 3"/>
          <p:cNvSpPr>
            <a:spLocks noGrp="1"/>
          </p:cNvSpPr>
          <p:nvPr>
            <p:ph type="sldNum" sz="quarter" idx="12"/>
          </p:nvPr>
        </p:nvSpPr>
        <p:spPr/>
        <p:txBody>
          <a:bodyPr/>
          <a:lstStyle/>
          <a:p>
            <a:fld id="{D5B52ADC-5BFA-4FBD-BEE2-16096B7F4166}"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48658" name="Title 1"/>
          <p:cNvSpPr>
            <a:spLocks noGrp="1"/>
          </p:cNvSpPr>
          <p:nvPr>
            <p:ph type="title"/>
          </p:nvPr>
        </p:nvSpPr>
        <p:spPr>
          <a:xfrm>
            <a:off x="629841" y="457200"/>
            <a:ext cx="2949178" cy="1600200"/>
          </a:xfrm>
        </p:spPr>
        <p:txBody>
          <a:bodyPr anchor="b"/>
          <a:lstStyle>
            <a:lvl1pPr>
              <a:defRPr sz="3200"/>
            </a:lvl1pPr>
          </a:lstStyle>
          <a:p>
            <a:r>
              <a:rPr lang="en-US" altLang="zh-CN"/>
              <a:t>Click to edit Master title style</a:t>
            </a:r>
            <a:endParaRPr lang="en-US" dirty="0"/>
          </a:p>
        </p:txBody>
      </p:sp>
      <p:sp>
        <p:nvSpPr>
          <p:cNvPr id="1048659"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048660"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Click to edit Master text styles</a:t>
            </a:r>
          </a:p>
        </p:txBody>
      </p:sp>
      <p:sp>
        <p:nvSpPr>
          <p:cNvPr id="1048661" name="Date Placeholder 4"/>
          <p:cNvSpPr>
            <a:spLocks noGrp="1"/>
          </p:cNvSpPr>
          <p:nvPr>
            <p:ph type="dt" sz="half" idx="10"/>
          </p:nvPr>
        </p:nvSpPr>
        <p:spPr/>
        <p:txBody>
          <a:bodyPr/>
          <a:lstStyle/>
          <a:p>
            <a:fld id="{70BC1078-46ED-40F9-8930-935BAD7C2B02}" type="datetimeFigureOut">
              <a:rPr lang="zh-CN" altLang="en-US" smtClean="0"/>
              <a:pPr/>
              <a:t>2026/3/13</a:t>
            </a:fld>
            <a:endParaRPr lang="zh-CN" altLang="en-US"/>
          </a:p>
        </p:txBody>
      </p:sp>
      <p:sp>
        <p:nvSpPr>
          <p:cNvPr id="1048662" name="Footer Placeholder 5"/>
          <p:cNvSpPr>
            <a:spLocks noGrp="1"/>
          </p:cNvSpPr>
          <p:nvPr>
            <p:ph type="ftr" sz="quarter" idx="11"/>
          </p:nvPr>
        </p:nvSpPr>
        <p:spPr/>
        <p:txBody>
          <a:bodyPr/>
          <a:lstStyle/>
          <a:p>
            <a:endParaRPr lang="zh-CN" altLang="en-US"/>
          </a:p>
        </p:txBody>
      </p:sp>
      <p:sp>
        <p:nvSpPr>
          <p:cNvPr id="1048663" name="Slide Number Placeholder 6"/>
          <p:cNvSpPr>
            <a:spLocks noGrp="1"/>
          </p:cNvSpPr>
          <p:nvPr>
            <p:ph type="sldNum" sz="quarter" idx="12"/>
          </p:nvPr>
        </p:nvSpPr>
        <p:spPr/>
        <p:txBody>
          <a:bodyPr/>
          <a:lstStyle/>
          <a:p>
            <a:fld id="{D5B52ADC-5BFA-4FBD-BEE2-16096B7F4166}"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048625" name="Title 1"/>
          <p:cNvSpPr>
            <a:spLocks noGrp="1"/>
          </p:cNvSpPr>
          <p:nvPr>
            <p:ph type="title"/>
          </p:nvPr>
        </p:nvSpPr>
        <p:spPr>
          <a:xfrm>
            <a:off x="629841" y="457200"/>
            <a:ext cx="2949178" cy="1600200"/>
          </a:xfrm>
        </p:spPr>
        <p:txBody>
          <a:bodyPr anchor="b"/>
          <a:lstStyle>
            <a:lvl1pPr>
              <a:defRPr sz="3200"/>
            </a:lvl1pPr>
          </a:lstStyle>
          <a:p>
            <a:r>
              <a:rPr lang="en-US" altLang="zh-CN"/>
              <a:t>Click to edit Master title style</a:t>
            </a:r>
            <a:endParaRPr lang="en-US" dirty="0"/>
          </a:p>
        </p:txBody>
      </p:sp>
      <p:sp>
        <p:nvSpPr>
          <p:cNvPr id="1048626"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zh-CN"/>
              <a:t>Click icon to add picture</a:t>
            </a:r>
            <a:endParaRPr lang="en-US" dirty="0"/>
          </a:p>
        </p:txBody>
      </p:sp>
      <p:sp>
        <p:nvSpPr>
          <p:cNvPr id="1048627"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Click to edit Master text styles</a:t>
            </a:r>
          </a:p>
        </p:txBody>
      </p:sp>
      <p:sp>
        <p:nvSpPr>
          <p:cNvPr id="1048628" name="Date Placeholder 4"/>
          <p:cNvSpPr>
            <a:spLocks noGrp="1"/>
          </p:cNvSpPr>
          <p:nvPr>
            <p:ph type="dt" sz="half" idx="10"/>
          </p:nvPr>
        </p:nvSpPr>
        <p:spPr/>
        <p:txBody>
          <a:bodyPr/>
          <a:lstStyle/>
          <a:p>
            <a:fld id="{70BC1078-46ED-40F9-8930-935BAD7C2B02}" type="datetimeFigureOut">
              <a:rPr lang="zh-CN" altLang="en-US" smtClean="0"/>
              <a:pPr/>
              <a:t>2026/3/13</a:t>
            </a:fld>
            <a:endParaRPr lang="zh-CN" altLang="en-US"/>
          </a:p>
        </p:txBody>
      </p:sp>
      <p:sp>
        <p:nvSpPr>
          <p:cNvPr id="1048629" name="Footer Placeholder 5"/>
          <p:cNvSpPr>
            <a:spLocks noGrp="1"/>
          </p:cNvSpPr>
          <p:nvPr>
            <p:ph type="ftr" sz="quarter" idx="11"/>
          </p:nvPr>
        </p:nvSpPr>
        <p:spPr/>
        <p:txBody>
          <a:bodyPr/>
          <a:lstStyle/>
          <a:p>
            <a:endParaRPr lang="zh-CN" altLang="en-US"/>
          </a:p>
        </p:txBody>
      </p:sp>
      <p:sp>
        <p:nvSpPr>
          <p:cNvPr id="1048630" name="Slide Number Placeholder 6"/>
          <p:cNvSpPr>
            <a:spLocks noGrp="1"/>
          </p:cNvSpPr>
          <p:nvPr>
            <p:ph type="sldNum" sz="quarter" idx="12"/>
          </p:nvPr>
        </p:nvSpPr>
        <p:spPr/>
        <p:txBody>
          <a:bodyPr/>
          <a:lstStyle/>
          <a:p>
            <a:fld id="{D5B52ADC-5BFA-4FBD-BEE2-16096B7F4166}"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8576"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ltLang="zh-CN"/>
              <a:t>Click to edit Master title style</a:t>
            </a:r>
            <a:endParaRPr lang="en-US" dirty="0"/>
          </a:p>
        </p:txBody>
      </p:sp>
      <p:sp>
        <p:nvSpPr>
          <p:cNvPr id="1048577"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048578"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BC1078-46ED-40F9-8930-935BAD7C2B02}" type="datetimeFigureOut">
              <a:rPr lang="zh-CN" altLang="en-US" smtClean="0"/>
              <a:pPr/>
              <a:t>2026/3/13</a:t>
            </a:fld>
            <a:endParaRPr lang="zh-CN" altLang="en-US"/>
          </a:p>
        </p:txBody>
      </p:sp>
      <p:sp>
        <p:nvSpPr>
          <p:cNvPr id="1048579"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1048580"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B52ADC-5BFA-4FBD-BEE2-16096B7F4166}"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2" Type="http://schemas.openxmlformats.org/officeDocument/2006/relationships/image" Target="../media/image5.jpeg" /><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2" Type="http://schemas.openxmlformats.org/officeDocument/2006/relationships/image" Target="../media/image6.jpeg" /><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2" Type="http://schemas.openxmlformats.org/officeDocument/2006/relationships/image" Target="../media/image7.jpeg" /><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2" Type="http://schemas.openxmlformats.org/officeDocument/2006/relationships/image" Target="../media/image8.jpeg" /><Relationship Id="rId1" Type="http://schemas.openxmlformats.org/officeDocument/2006/relationships/slideLayout" Target="../slideLayouts/slideLayout2.xml" /></Relationships>
</file>

<file path=ppt/slides/_rels/slide17.xml.rels><?xml version="1.0" encoding="UTF-8" standalone="yes"?>
<Relationships xmlns="http://schemas.openxmlformats.org/package/2006/relationships"><Relationship Id="rId2" Type="http://schemas.openxmlformats.org/officeDocument/2006/relationships/image" Target="../media/image9.jpeg" /><Relationship Id="rId1" Type="http://schemas.openxmlformats.org/officeDocument/2006/relationships/slideLayout" Target="../slideLayouts/slideLayout2.xml" /></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3" Type="http://schemas.openxmlformats.org/officeDocument/2006/relationships/image" Target="../media/image4.jpeg" /><Relationship Id="rId2" Type="http://schemas.openxmlformats.org/officeDocument/2006/relationships/image" Target="../media/image3.jpeg" /><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99CCFF"/>
        </a:solidFill>
        <a:effectLst/>
      </p:bgPr>
    </p:bg>
    <p:spTree>
      <p:nvGrpSpPr>
        <p:cNvPr id="1" name=""/>
        <p:cNvGrpSpPr/>
        <p:nvPr/>
      </p:nvGrpSpPr>
      <p:grpSpPr>
        <a:xfrm>
          <a:off x="0" y="0"/>
          <a:ext cx="0" cy="0"/>
          <a:chOff x="0" y="0"/>
          <a:chExt cx="0" cy="0"/>
        </a:xfrm>
      </p:grpSpPr>
      <p:sp>
        <p:nvSpPr>
          <p:cNvPr id="1048586" name="Title 1"/>
          <p:cNvSpPr>
            <a:spLocks noGrp="1"/>
          </p:cNvSpPr>
          <p:nvPr>
            <p:ph type="ctrTitle"/>
          </p:nvPr>
        </p:nvSpPr>
        <p:spPr>
          <a:xfrm>
            <a:off x="-219469" y="635877"/>
            <a:ext cx="7772400" cy="2387600"/>
          </a:xfrm>
        </p:spPr>
        <p:txBody>
          <a:bodyPr/>
          <a:lstStyle/>
          <a:p>
            <a:r>
              <a:rPr lang="en-US" altLang="uz" dirty="0" err="1">
                <a:solidFill>
                  <a:srgbClr val="FF0000"/>
                </a:solidFill>
              </a:rPr>
              <a:t>Bolalarda</a:t>
            </a:r>
            <a:r>
              <a:rPr lang="en-US" altLang="uz" dirty="0">
                <a:solidFill>
                  <a:srgbClr val="FF0000"/>
                </a:solidFill>
              </a:rPr>
              <a:t> </a:t>
            </a:r>
            <a:r>
              <a:rPr lang="en-US" altLang="uz" dirty="0" err="1">
                <a:solidFill>
                  <a:srgbClr val="FF0000"/>
                </a:solidFill>
              </a:rPr>
              <a:t>siydik</a:t>
            </a:r>
            <a:r>
              <a:rPr lang="en-US" altLang="uz" dirty="0">
                <a:solidFill>
                  <a:srgbClr val="FF0000"/>
                </a:solidFill>
              </a:rPr>
              <a:t> </a:t>
            </a:r>
            <a:r>
              <a:rPr lang="en-US" altLang="uz" dirty="0" err="1">
                <a:solidFill>
                  <a:srgbClr val="FF0000"/>
                </a:solidFill>
              </a:rPr>
              <a:t>yo</a:t>
            </a:r>
            <a:r>
              <a:rPr lang="uz" altLang="uz" dirty="0">
                <a:solidFill>
                  <a:srgbClr val="FF0000"/>
                </a:solidFill>
              </a:rPr>
              <a:t>‘</a:t>
            </a:r>
            <a:r>
              <a:rPr lang="en-US" altLang="uz" dirty="0" err="1">
                <a:solidFill>
                  <a:srgbClr val="FF0000"/>
                </a:solidFill>
              </a:rPr>
              <a:t>llari</a:t>
            </a:r>
            <a:r>
              <a:rPr lang="en-US" altLang="uz" dirty="0">
                <a:solidFill>
                  <a:srgbClr val="FF0000"/>
                </a:solidFill>
              </a:rPr>
              <a:t> </a:t>
            </a:r>
            <a:r>
              <a:rPr lang="en-US" altLang="uz" dirty="0" err="1">
                <a:solidFill>
                  <a:srgbClr val="FF0000"/>
                </a:solidFill>
              </a:rPr>
              <a:t>infeksiyalari</a:t>
            </a:r>
            <a:r>
              <a:rPr lang="en-US" altLang="uz" dirty="0">
                <a:solidFill>
                  <a:srgbClr val="FF0000"/>
                </a:solidFill>
              </a:rPr>
              <a:t> </a:t>
            </a:r>
            <a:endParaRPr lang="en-US" altLang="zh-CN" dirty="0">
              <a:solidFill>
                <a:srgbClr val="FF0000"/>
              </a:solidFill>
            </a:endParaRPr>
          </a:p>
        </p:txBody>
      </p:sp>
      <p:sp>
        <p:nvSpPr>
          <p:cNvPr id="1048587" name="Subtitle 2"/>
          <p:cNvSpPr>
            <a:spLocks noGrp="1"/>
          </p:cNvSpPr>
          <p:nvPr>
            <p:ph type="subTitle" idx="1"/>
          </p:nvPr>
        </p:nvSpPr>
        <p:spPr>
          <a:xfrm>
            <a:off x="-1020091" y="3429000"/>
            <a:ext cx="6858000" cy="1655762"/>
          </a:xfrm>
        </p:spPr>
        <p:txBody>
          <a:bodyPr/>
          <a:lstStyle/>
          <a:p>
            <a:r>
              <a:rPr lang="en-US" altLang="uz" dirty="0"/>
              <a:t> </a:t>
            </a:r>
            <a:endParaRPr lang="en-US" altLang="zh-CN" dirty="0"/>
          </a:p>
        </p:txBody>
      </p:sp>
      <p:pic>
        <p:nvPicPr>
          <p:cNvPr id="2097152" name="Рисунок 2097151"/>
          <p:cNvPicPr>
            <a:picLocks/>
          </p:cNvPicPr>
          <p:nvPr/>
        </p:nvPicPr>
        <p:blipFill>
          <a:blip r:embed="rId2"/>
          <a:stretch>
            <a:fillRect/>
          </a:stretch>
        </p:blipFill>
        <p:spPr>
          <a:xfrm>
            <a:off x="4255434" y="3178026"/>
            <a:ext cx="4549895" cy="331970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99CCFF"/>
        </a:solidFill>
        <a:effectLst/>
      </p:bgPr>
    </p:bg>
    <p:spTree>
      <p:nvGrpSpPr>
        <p:cNvPr id="1" name=""/>
        <p:cNvGrpSpPr/>
        <p:nvPr/>
      </p:nvGrpSpPr>
      <p:grpSpPr>
        <a:xfrm>
          <a:off x="0" y="0"/>
          <a:ext cx="0" cy="0"/>
          <a:chOff x="0" y="0"/>
          <a:chExt cx="0" cy="0"/>
        </a:xfrm>
      </p:grpSpPr>
      <p:sp>
        <p:nvSpPr>
          <p:cNvPr id="1048602" name="Заголовок 1048601"/>
          <p:cNvSpPr>
            <a:spLocks noGrp="1"/>
          </p:cNvSpPr>
          <p:nvPr>
            <p:ph type="title"/>
          </p:nvPr>
        </p:nvSpPr>
        <p:spPr/>
        <p:txBody>
          <a:bodyPr/>
          <a:lstStyle/>
          <a:p>
            <a:r>
              <a:rPr lang="en-US" altLang="uz"/>
              <a:t>Kasallikning belgilari</a:t>
            </a:r>
            <a:endParaRPr lang="x-none"/>
          </a:p>
        </p:txBody>
      </p:sp>
      <p:sp>
        <p:nvSpPr>
          <p:cNvPr id="1048603" name="Содержимое 1048602"/>
          <p:cNvSpPr>
            <a:spLocks noGrp="1"/>
          </p:cNvSpPr>
          <p:nvPr>
            <p:ph idx="1"/>
          </p:nvPr>
        </p:nvSpPr>
        <p:spPr/>
        <p:txBody>
          <a:bodyPr>
            <a:normAutofit/>
          </a:bodyPr>
          <a:lstStyle/>
          <a:p>
            <a:endParaRPr lang="x-none"/>
          </a:p>
          <a:p>
            <a:r>
              <a:rPr lang="en-US" altLang="uz"/>
              <a:t>1. Ishtahaning pasayishi yoki ovqatlanishni to'liq rad etish;</a:t>
            </a:r>
            <a:endParaRPr lang="x-none"/>
          </a:p>
          <a:p>
            <a:r>
              <a:rPr lang="en-US" altLang="uz"/>
              <a:t>2.Bezovtalik, bu bola siyish paytida kuchayadi;</a:t>
            </a:r>
            <a:endParaRPr lang="x-none"/>
          </a:p>
          <a:p>
            <a:r>
              <a:rPr lang="en-US" altLang="uz"/>
              <a:t>3. Yig'lash, asabiy hayajon yoki aksincha, letargiya va zaiflik;</a:t>
            </a:r>
            <a:endParaRPr lang="x-none"/>
          </a:p>
          <a:p>
            <a:r>
              <a:rPr lang="en-US" altLang="uz"/>
              <a:t>4. Tana haroratining ko'tarilishi;</a:t>
            </a:r>
            <a:endParaRPr lang="x-none"/>
          </a:p>
          <a:p>
            <a:r>
              <a:rPr lang="en-US" altLang="uz"/>
              <a:t>5. Tashqi tomondan uretral sfinkterning spazmi, rivojlangan refleks tufayli siydikni ushlab turish;</a:t>
            </a:r>
            <a:endParaRPr lang="x-none"/>
          </a:p>
          <a:p>
            <a:r>
              <a:rPr lang="en-US" altLang="uz"/>
              <a:t>6. Siydikning o'zgarishi: loyqalik, cho'kindi, yoriqlar, badbo’y hid</a:t>
            </a:r>
            <a:endParaRPr lang="x-none"/>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99CCFF"/>
        </a:solidFill>
        <a:effectLst/>
      </p:bgPr>
    </p:bg>
    <p:spTree>
      <p:nvGrpSpPr>
        <p:cNvPr id="1" name=""/>
        <p:cNvGrpSpPr/>
        <p:nvPr/>
      </p:nvGrpSpPr>
      <p:grpSpPr>
        <a:xfrm>
          <a:off x="0" y="0"/>
          <a:ext cx="0" cy="0"/>
          <a:chOff x="0" y="0"/>
          <a:chExt cx="0" cy="0"/>
        </a:xfrm>
      </p:grpSpPr>
      <p:sp>
        <p:nvSpPr>
          <p:cNvPr id="1048604" name="Заголовок 1048603"/>
          <p:cNvSpPr>
            <a:spLocks noGrp="1"/>
          </p:cNvSpPr>
          <p:nvPr>
            <p:ph type="title"/>
          </p:nvPr>
        </p:nvSpPr>
        <p:spPr/>
        <p:txBody>
          <a:bodyPr/>
          <a:lstStyle/>
          <a:p>
            <a:endParaRPr lang="x-none"/>
          </a:p>
        </p:txBody>
      </p:sp>
      <p:sp>
        <p:nvSpPr>
          <p:cNvPr id="1048605" name="Содержимое 1048604"/>
          <p:cNvSpPr>
            <a:spLocks noGrp="1"/>
          </p:cNvSpPr>
          <p:nvPr>
            <p:ph idx="1"/>
          </p:nvPr>
        </p:nvSpPr>
        <p:spPr/>
        <p:txBody>
          <a:bodyPr/>
          <a:lstStyle/>
          <a:p>
            <a:r>
              <a:rPr lang="en-US" altLang="uz"/>
              <a:t>Diagnostika:</a:t>
            </a:r>
            <a:endParaRPr lang="x-none"/>
          </a:p>
          <a:p>
            <a:r>
              <a:rPr lang="en-US" altLang="uz"/>
              <a:t>Bolada sistit belgilari bo'lsa, darhol pediatrga murojaat qiling. Shifokor bakteriyalarni </a:t>
            </a:r>
            <a:endParaRPr lang="x-none"/>
          </a:p>
          <a:p>
            <a:r>
              <a:rPr lang="en-US" altLang="uz"/>
              <a:t>tekshirish uchun siydik sinovlarini buyuradi. </a:t>
            </a:r>
            <a:endParaRPr lang="x-none"/>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99CCFF"/>
        </a:solidFill>
        <a:effectLst/>
      </p:bgPr>
    </p:bg>
    <p:spTree>
      <p:nvGrpSpPr>
        <p:cNvPr id="1" name=""/>
        <p:cNvGrpSpPr/>
        <p:nvPr/>
      </p:nvGrpSpPr>
      <p:grpSpPr>
        <a:xfrm>
          <a:off x="0" y="0"/>
          <a:ext cx="0" cy="0"/>
          <a:chOff x="0" y="0"/>
          <a:chExt cx="0" cy="0"/>
        </a:xfrm>
      </p:grpSpPr>
      <p:sp>
        <p:nvSpPr>
          <p:cNvPr id="1048606" name="Заголовок 1048605"/>
          <p:cNvSpPr>
            <a:spLocks noGrp="1"/>
          </p:cNvSpPr>
          <p:nvPr>
            <p:ph type="title"/>
          </p:nvPr>
        </p:nvSpPr>
        <p:spPr/>
        <p:txBody>
          <a:bodyPr/>
          <a:lstStyle/>
          <a:p>
            <a:r>
              <a:rPr lang="en-US" altLang="uz"/>
              <a:t>Davolash</a:t>
            </a:r>
            <a:endParaRPr lang="x-none"/>
          </a:p>
        </p:txBody>
      </p:sp>
      <p:sp>
        <p:nvSpPr>
          <p:cNvPr id="1048607" name="Содержимое 1048606"/>
          <p:cNvSpPr>
            <a:spLocks noGrp="1"/>
          </p:cNvSpPr>
          <p:nvPr>
            <p:ph idx="1"/>
          </p:nvPr>
        </p:nvSpPr>
        <p:spPr/>
        <p:txBody>
          <a:bodyPr>
            <a:normAutofit/>
          </a:bodyPr>
          <a:lstStyle/>
          <a:p>
            <a:endParaRPr lang="x-none"/>
          </a:p>
          <a:p>
            <a:r>
              <a:rPr lang="en-US" altLang="uz"/>
              <a:t>Ko'pincha antibiotiklar qo'llaniladi. Ushbu dorilar bakteriyalarni o'ldiradi. Bolalar odatda 3 dan 10 kungacha (ko'pincha 7-10 kun) qabul qilishadi. Bolaning doridarmonlarni qabul qilishini tugatgandan so'ng, shifokor infektsiya yo'qolgan yoki yo'qligini aniqlash uchun yana bir siydik sinovini o'tkazishi mumkin. Har doim doridarmonlarni to'liq qabul qilish kerak, hatto bola yaxshi bo'lsa ham. Juda erta to'xtash mikroblarni antibiotiklarga chidamli qilib qo'yishi va takroriy sistitni keltirib chiqarishi mumkin</a:t>
            </a:r>
            <a:endParaRPr lang="x-none"/>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99CCFF"/>
        </a:solidFill>
        <a:effectLst/>
      </p:bgPr>
    </p:bg>
    <p:spTree>
      <p:nvGrpSpPr>
        <p:cNvPr id="1" name=""/>
        <p:cNvGrpSpPr/>
        <p:nvPr/>
      </p:nvGrpSpPr>
      <p:grpSpPr>
        <a:xfrm>
          <a:off x="0" y="0"/>
          <a:ext cx="0" cy="0"/>
          <a:chOff x="0" y="0"/>
          <a:chExt cx="0" cy="0"/>
        </a:xfrm>
      </p:grpSpPr>
      <p:sp>
        <p:nvSpPr>
          <p:cNvPr id="1048674" name="Заголовок 1048673"/>
          <p:cNvSpPr>
            <a:spLocks noGrp="1"/>
          </p:cNvSpPr>
          <p:nvPr>
            <p:ph type="title"/>
          </p:nvPr>
        </p:nvSpPr>
        <p:spPr/>
        <p:txBody>
          <a:bodyPr/>
          <a:lstStyle/>
          <a:p>
            <a:endParaRPr lang="x-none"/>
          </a:p>
        </p:txBody>
      </p:sp>
      <p:sp>
        <p:nvSpPr>
          <p:cNvPr id="1048675" name="Содержимое 1048674"/>
          <p:cNvSpPr>
            <a:spLocks noGrp="1"/>
          </p:cNvSpPr>
          <p:nvPr>
            <p:ph idx="1"/>
          </p:nvPr>
        </p:nvSpPr>
        <p:spPr/>
        <p:txBody>
          <a:bodyPr/>
          <a:lstStyle/>
          <a:p>
            <a:endParaRPr lang="x-none"/>
          </a:p>
        </p:txBody>
      </p:sp>
      <p:pic>
        <p:nvPicPr>
          <p:cNvPr id="2097162" name="Рисунок 2097161"/>
          <p:cNvPicPr>
            <a:picLocks/>
          </p:cNvPicPr>
          <p:nvPr/>
        </p:nvPicPr>
        <p:blipFill>
          <a:blip r:embed="rId2"/>
          <a:stretch>
            <a:fillRect/>
          </a:stretch>
        </p:blipFill>
        <p:spPr>
          <a:xfrm>
            <a:off x="818834" y="520189"/>
            <a:ext cx="7506329" cy="5817621"/>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99CCFF"/>
        </a:solidFill>
        <a:effectLst/>
      </p:bgPr>
    </p:bg>
    <p:spTree>
      <p:nvGrpSpPr>
        <p:cNvPr id="1" name=""/>
        <p:cNvGrpSpPr/>
        <p:nvPr/>
      </p:nvGrpSpPr>
      <p:grpSpPr>
        <a:xfrm>
          <a:off x="0" y="0"/>
          <a:ext cx="0" cy="0"/>
          <a:chOff x="0" y="0"/>
          <a:chExt cx="0" cy="0"/>
        </a:xfrm>
      </p:grpSpPr>
      <p:sp>
        <p:nvSpPr>
          <p:cNvPr id="1048608" name="Заголовок 1048607"/>
          <p:cNvSpPr>
            <a:spLocks noGrp="1"/>
          </p:cNvSpPr>
          <p:nvPr>
            <p:ph type="title"/>
          </p:nvPr>
        </p:nvSpPr>
        <p:spPr/>
        <p:txBody>
          <a:bodyPr/>
          <a:lstStyle/>
          <a:p>
            <a:endParaRPr lang="x-none"/>
          </a:p>
        </p:txBody>
      </p:sp>
      <p:sp>
        <p:nvSpPr>
          <p:cNvPr id="1048609" name="Содержимое 1048608"/>
          <p:cNvSpPr>
            <a:spLocks noGrp="1"/>
          </p:cNvSpPr>
          <p:nvPr>
            <p:ph idx="1"/>
          </p:nvPr>
        </p:nvSpPr>
        <p:spPr/>
        <p:txBody>
          <a:bodyPr/>
          <a:lstStyle/>
          <a:p>
            <a:endParaRPr lang="x-none"/>
          </a:p>
        </p:txBody>
      </p:sp>
      <p:pic>
        <p:nvPicPr>
          <p:cNvPr id="2097153" name="Рисунок 2097152"/>
          <p:cNvPicPr>
            <a:picLocks/>
          </p:cNvPicPr>
          <p:nvPr/>
        </p:nvPicPr>
        <p:blipFill>
          <a:blip r:embed="rId2" cstate="print"/>
          <a:stretch>
            <a:fillRect/>
          </a:stretch>
        </p:blipFill>
        <p:spPr>
          <a:xfrm>
            <a:off x="221768" y="1191940"/>
            <a:ext cx="8700465" cy="506657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99CCFF"/>
        </a:solidFill>
        <a:effectLst/>
      </p:bgPr>
    </p:bg>
    <p:spTree>
      <p:nvGrpSpPr>
        <p:cNvPr id="1" name=""/>
        <p:cNvGrpSpPr/>
        <p:nvPr/>
      </p:nvGrpSpPr>
      <p:grpSpPr>
        <a:xfrm>
          <a:off x="0" y="0"/>
          <a:ext cx="0" cy="0"/>
          <a:chOff x="0" y="0"/>
          <a:chExt cx="0" cy="0"/>
        </a:xfrm>
      </p:grpSpPr>
      <p:sp>
        <p:nvSpPr>
          <p:cNvPr id="1048610" name="Заголовок 1048609"/>
          <p:cNvSpPr>
            <a:spLocks noGrp="1"/>
          </p:cNvSpPr>
          <p:nvPr>
            <p:ph type="title"/>
          </p:nvPr>
        </p:nvSpPr>
        <p:spPr/>
        <p:txBody>
          <a:bodyPr/>
          <a:lstStyle/>
          <a:p>
            <a:endParaRPr lang="x-none"/>
          </a:p>
        </p:txBody>
      </p:sp>
      <p:sp>
        <p:nvSpPr>
          <p:cNvPr id="1048611" name="Содержимое 1048610"/>
          <p:cNvSpPr>
            <a:spLocks noGrp="1"/>
          </p:cNvSpPr>
          <p:nvPr>
            <p:ph idx="1"/>
          </p:nvPr>
        </p:nvSpPr>
        <p:spPr/>
        <p:txBody>
          <a:bodyPr/>
          <a:lstStyle/>
          <a:p>
            <a:endParaRPr lang="x-none"/>
          </a:p>
        </p:txBody>
      </p:sp>
      <p:pic>
        <p:nvPicPr>
          <p:cNvPr id="2097154" name="Рисунок 2097153"/>
          <p:cNvPicPr>
            <a:picLocks/>
          </p:cNvPicPr>
          <p:nvPr/>
        </p:nvPicPr>
        <p:blipFill>
          <a:blip r:embed="rId2" cstate="print"/>
          <a:stretch>
            <a:fillRect/>
          </a:stretch>
        </p:blipFill>
        <p:spPr>
          <a:xfrm>
            <a:off x="628650" y="873074"/>
            <a:ext cx="8234183" cy="5111853"/>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99CCFF"/>
        </a:solidFill>
        <a:effectLst/>
      </p:bgPr>
    </p:bg>
    <p:spTree>
      <p:nvGrpSpPr>
        <p:cNvPr id="1" name=""/>
        <p:cNvGrpSpPr/>
        <p:nvPr/>
      </p:nvGrpSpPr>
      <p:grpSpPr>
        <a:xfrm>
          <a:off x="0" y="0"/>
          <a:ext cx="0" cy="0"/>
          <a:chOff x="0" y="0"/>
          <a:chExt cx="0" cy="0"/>
        </a:xfrm>
      </p:grpSpPr>
      <p:sp>
        <p:nvSpPr>
          <p:cNvPr id="1048612" name="Заголовок 1048611"/>
          <p:cNvSpPr>
            <a:spLocks noGrp="1"/>
          </p:cNvSpPr>
          <p:nvPr>
            <p:ph type="title"/>
          </p:nvPr>
        </p:nvSpPr>
        <p:spPr/>
        <p:txBody>
          <a:bodyPr/>
          <a:lstStyle/>
          <a:p>
            <a:endParaRPr lang="x-none"/>
          </a:p>
        </p:txBody>
      </p:sp>
      <p:sp>
        <p:nvSpPr>
          <p:cNvPr id="1048613" name="Содержимое 1048612"/>
          <p:cNvSpPr>
            <a:spLocks noGrp="1"/>
          </p:cNvSpPr>
          <p:nvPr>
            <p:ph idx="1"/>
          </p:nvPr>
        </p:nvSpPr>
        <p:spPr/>
        <p:txBody>
          <a:bodyPr/>
          <a:lstStyle/>
          <a:p>
            <a:endParaRPr lang="x-none"/>
          </a:p>
        </p:txBody>
      </p:sp>
      <p:pic>
        <p:nvPicPr>
          <p:cNvPr id="2097155" name="Рисунок 2097154"/>
          <p:cNvPicPr>
            <a:picLocks/>
          </p:cNvPicPr>
          <p:nvPr/>
        </p:nvPicPr>
        <p:blipFill>
          <a:blip r:embed="rId2" cstate="print"/>
          <a:stretch>
            <a:fillRect/>
          </a:stretch>
        </p:blipFill>
        <p:spPr>
          <a:xfrm>
            <a:off x="628650" y="659886"/>
            <a:ext cx="7996494" cy="5851314"/>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99CCFF"/>
        </a:solidFill>
        <a:effectLst/>
      </p:bgPr>
    </p:bg>
    <p:spTree>
      <p:nvGrpSpPr>
        <p:cNvPr id="1" name=""/>
        <p:cNvGrpSpPr/>
        <p:nvPr/>
      </p:nvGrpSpPr>
      <p:grpSpPr>
        <a:xfrm>
          <a:off x="0" y="0"/>
          <a:ext cx="0" cy="0"/>
          <a:chOff x="0" y="0"/>
          <a:chExt cx="0" cy="0"/>
        </a:xfrm>
      </p:grpSpPr>
      <p:pic>
        <p:nvPicPr>
          <p:cNvPr id="2097156" name="Рисунок 2097155"/>
          <p:cNvPicPr>
            <a:picLocks/>
          </p:cNvPicPr>
          <p:nvPr/>
        </p:nvPicPr>
        <p:blipFill>
          <a:blip r:embed="rId2"/>
          <a:stretch>
            <a:fillRect/>
          </a:stretch>
        </p:blipFill>
        <p:spPr>
          <a:xfrm>
            <a:off x="304788" y="1392483"/>
            <a:ext cx="8470736" cy="4236800"/>
          </a:xfrm>
          <a:prstGeom prst="rect">
            <a:avLst/>
          </a:prstGeom>
        </p:spPr>
      </p:pic>
      <p:sp>
        <p:nvSpPr>
          <p:cNvPr id="1048614" name="TextBox 1048613"/>
          <p:cNvSpPr txBox="1"/>
          <p:nvPr/>
        </p:nvSpPr>
        <p:spPr>
          <a:xfrm>
            <a:off x="1794697" y="582759"/>
            <a:ext cx="4572000" cy="510540"/>
          </a:xfrm>
          <a:prstGeom prst="rect">
            <a:avLst/>
          </a:prstGeom>
        </p:spPr>
        <p:txBody>
          <a:bodyPr wrap="square" rtlCol="0">
            <a:spAutoFit/>
          </a:bodyPr>
          <a:lstStyle/>
          <a:p>
            <a:r>
              <a:rPr lang="en-US" altLang="uz" sz="2800" b="1">
                <a:solidFill>
                  <a:srgbClr val="000000"/>
                </a:solidFill>
              </a:rPr>
              <a:t>Profilaktika</a:t>
            </a:r>
            <a:endParaRPr lang="x-none" sz="2800" b="1">
              <a:solidFill>
                <a:srgbClr val="00000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99CCFF"/>
        </a:solidFill>
        <a:effectLst/>
      </p:bgPr>
    </p:bg>
    <p:spTree>
      <p:nvGrpSpPr>
        <p:cNvPr id="1" name=""/>
        <p:cNvGrpSpPr/>
        <p:nvPr/>
      </p:nvGrpSpPr>
      <p:grpSpPr>
        <a:xfrm>
          <a:off x="0" y="0"/>
          <a:ext cx="0" cy="0"/>
          <a:chOff x="0" y="0"/>
          <a:chExt cx="0" cy="0"/>
        </a:xfrm>
      </p:grpSpPr>
      <p:sp>
        <p:nvSpPr>
          <p:cNvPr id="1048615" name="Заголовок 1048614"/>
          <p:cNvSpPr>
            <a:spLocks noGrp="1"/>
          </p:cNvSpPr>
          <p:nvPr>
            <p:ph type="title"/>
          </p:nvPr>
        </p:nvSpPr>
        <p:spPr>
          <a:xfrm>
            <a:off x="628649" y="2508549"/>
            <a:ext cx="7886700" cy="1325563"/>
          </a:xfrm>
        </p:spPr>
        <p:txBody>
          <a:bodyPr/>
          <a:lstStyle/>
          <a:p>
            <a:r>
              <a:rPr lang="en-US" altLang="uz"/>
              <a:t>E</a:t>
            </a:r>
            <a:r>
              <a:rPr lang="uz" altLang="uz"/>
              <a:t>‘</a:t>
            </a:r>
            <a:r>
              <a:rPr lang="en-US" altLang="uz"/>
              <a:t>tiboringiz uchun rahmat!</a:t>
            </a:r>
            <a:endParaRPr lang="x-none"/>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99CCFF"/>
        </a:solidFill>
        <a:effectLst/>
      </p:bgPr>
    </p:bg>
    <p:spTree>
      <p:nvGrpSpPr>
        <p:cNvPr id="1" name=""/>
        <p:cNvGrpSpPr/>
        <p:nvPr/>
      </p:nvGrpSpPr>
      <p:grpSpPr>
        <a:xfrm>
          <a:off x="0" y="0"/>
          <a:ext cx="0" cy="0"/>
          <a:chOff x="0" y="0"/>
          <a:chExt cx="0" cy="0"/>
        </a:xfrm>
      </p:grpSpPr>
      <p:sp>
        <p:nvSpPr>
          <p:cNvPr id="1048593" name="Заголовок 1048592"/>
          <p:cNvSpPr>
            <a:spLocks noGrp="1"/>
          </p:cNvSpPr>
          <p:nvPr>
            <p:ph type="title"/>
          </p:nvPr>
        </p:nvSpPr>
        <p:spPr/>
        <p:txBody>
          <a:bodyPr/>
          <a:lstStyle/>
          <a:p>
            <a:pPr algn="ctr"/>
            <a:r>
              <a:rPr lang="en-US" altLang="uz" sz="6000" b="1"/>
              <a:t>Reja</a:t>
            </a:r>
            <a:r>
              <a:rPr lang="en-US" altLang="uz"/>
              <a:t>:</a:t>
            </a:r>
            <a:endParaRPr lang="x-none"/>
          </a:p>
        </p:txBody>
      </p:sp>
      <p:sp>
        <p:nvSpPr>
          <p:cNvPr id="1048594" name="Содержимое 1048593"/>
          <p:cNvSpPr>
            <a:spLocks noGrp="1"/>
          </p:cNvSpPr>
          <p:nvPr>
            <p:ph idx="1"/>
          </p:nvPr>
        </p:nvSpPr>
        <p:spPr/>
        <p:txBody>
          <a:bodyPr/>
          <a:lstStyle/>
          <a:p>
            <a:pPr marL="0" indent="0">
              <a:buNone/>
            </a:pPr>
            <a:r>
              <a:rPr lang="en-US" altLang="uz"/>
              <a:t>Bolalar sistiti haqida </a:t>
            </a:r>
            <a:endParaRPr lang="x-none"/>
          </a:p>
          <a:p>
            <a:pPr marL="0" indent="0">
              <a:buNone/>
            </a:pPr>
            <a:r>
              <a:rPr lang="en-US" altLang="uz"/>
              <a:t>Bu kasallikning statistikasi</a:t>
            </a:r>
            <a:endParaRPr lang="x-none"/>
          </a:p>
          <a:p>
            <a:pPr marL="0" indent="0">
              <a:buNone/>
            </a:pPr>
            <a:r>
              <a:rPr lang="en-US" altLang="uz"/>
              <a:t>Klassifikatsiyasi</a:t>
            </a:r>
            <a:endParaRPr lang="x-none"/>
          </a:p>
          <a:p>
            <a:pPr marL="0" indent="0">
              <a:buNone/>
            </a:pPr>
            <a:r>
              <a:rPr lang="en-US" altLang="uz"/>
              <a:t>Kasallikning belgilari</a:t>
            </a:r>
            <a:endParaRPr lang="x-none"/>
          </a:p>
          <a:p>
            <a:pPr marL="0" indent="0">
              <a:buNone/>
            </a:pPr>
            <a:r>
              <a:rPr lang="en-US" altLang="uz"/>
              <a:t>Diagnostika </a:t>
            </a:r>
            <a:endParaRPr lang="x-none"/>
          </a:p>
          <a:p>
            <a:pPr marL="0" indent="0">
              <a:buNone/>
            </a:pPr>
            <a:r>
              <a:rPr lang="en-US" altLang="uz"/>
              <a:t>Davolash </a:t>
            </a:r>
            <a:endParaRPr lang="x-none"/>
          </a:p>
          <a:p>
            <a:pPr marL="0" indent="0">
              <a:buNone/>
            </a:pPr>
            <a:r>
              <a:rPr lang="en-US" altLang="uz"/>
              <a:t>Profilaktika</a:t>
            </a:r>
            <a:endParaRPr lang="x-none"/>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99CCFF"/>
        </a:solidFill>
        <a:effectLst/>
      </p:bgPr>
    </p:bg>
    <p:spTree>
      <p:nvGrpSpPr>
        <p:cNvPr id="1" name=""/>
        <p:cNvGrpSpPr/>
        <p:nvPr/>
      </p:nvGrpSpPr>
      <p:grpSpPr>
        <a:xfrm>
          <a:off x="0" y="0"/>
          <a:ext cx="0" cy="0"/>
          <a:chOff x="0" y="0"/>
          <a:chExt cx="0" cy="0"/>
        </a:xfrm>
      </p:grpSpPr>
      <p:sp>
        <p:nvSpPr>
          <p:cNvPr id="1048670" name="Заголовок 1048669"/>
          <p:cNvSpPr>
            <a:spLocks noGrp="1"/>
          </p:cNvSpPr>
          <p:nvPr>
            <p:ph type="title"/>
          </p:nvPr>
        </p:nvSpPr>
        <p:spPr/>
        <p:txBody>
          <a:bodyPr/>
          <a:lstStyle/>
          <a:p>
            <a:endParaRPr lang="x-none"/>
          </a:p>
        </p:txBody>
      </p:sp>
      <p:sp>
        <p:nvSpPr>
          <p:cNvPr id="1048671" name="Содержимое 1048670"/>
          <p:cNvSpPr>
            <a:spLocks noGrp="1"/>
          </p:cNvSpPr>
          <p:nvPr>
            <p:ph idx="1"/>
          </p:nvPr>
        </p:nvSpPr>
        <p:spPr/>
        <p:txBody>
          <a:bodyPr/>
          <a:lstStyle/>
          <a:p>
            <a:endParaRPr lang="x-none"/>
          </a:p>
        </p:txBody>
      </p:sp>
      <p:pic>
        <p:nvPicPr>
          <p:cNvPr id="2097158" name="Рисунок 2097157"/>
          <p:cNvPicPr>
            <a:picLocks/>
          </p:cNvPicPr>
          <p:nvPr/>
        </p:nvPicPr>
        <p:blipFill>
          <a:blip r:embed="rId2"/>
          <a:stretch>
            <a:fillRect/>
          </a:stretch>
        </p:blipFill>
        <p:spPr>
          <a:xfrm>
            <a:off x="786992" y="651829"/>
            <a:ext cx="7679194" cy="5554341"/>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99CCFF"/>
        </a:solidFill>
        <a:effectLst/>
      </p:bgPr>
    </p:bg>
    <p:spTree>
      <p:nvGrpSpPr>
        <p:cNvPr id="1" name=""/>
        <p:cNvGrpSpPr/>
        <p:nvPr/>
      </p:nvGrpSpPr>
      <p:grpSpPr>
        <a:xfrm>
          <a:off x="0" y="0"/>
          <a:ext cx="0" cy="0"/>
          <a:chOff x="0" y="0"/>
          <a:chExt cx="0" cy="0"/>
        </a:xfrm>
      </p:grpSpPr>
      <p:sp>
        <p:nvSpPr>
          <p:cNvPr id="1048595" name="Содержимое 1048594"/>
          <p:cNvSpPr>
            <a:spLocks noGrp="1"/>
          </p:cNvSpPr>
          <p:nvPr>
            <p:ph idx="1"/>
          </p:nvPr>
        </p:nvSpPr>
        <p:spPr>
          <a:xfrm>
            <a:off x="505221" y="1167625"/>
            <a:ext cx="7886700" cy="4866723"/>
          </a:xfrm>
        </p:spPr>
        <p:txBody>
          <a:bodyPr>
            <a:normAutofit fontScale="96429"/>
          </a:bodyPr>
          <a:lstStyle/>
          <a:p>
            <a:r>
              <a:rPr lang="en-US" altLang="uz"/>
              <a:t>Sistit siydik pufagining yallig’lanish jarayoni bo’lib, ko’pincha chanoq bo’shlig’i va buyraklar infeksiyaning retrograd tarqalishi bilan kechadi.Bolalarning siydik yo‘llarining har qanday joyida, jumladan, siydik yo‘llari, siydik pufagi, siydik yo‘llari yoki buyraklarda rivojlanishi mumkin. Barcha sog'lom bolalarning tanasida va ichaklarida hech qanday zarar keltirmaydigan bakteriyalar mavjud. Ba'zida bakteriyalar siydik pufagiga kirib, yallig'lanishni keltirib chiqarishi mumkin. Bu har qanday yoshdagi bolalarda, shu jumladan chaqaloqlarda paydo bo'lishi mumkin.</a:t>
            </a:r>
            <a:endParaRPr lang="x-none"/>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99CCFF"/>
        </a:solidFill>
        <a:effectLst/>
      </p:bgPr>
    </p:bg>
    <p:spTree>
      <p:nvGrpSpPr>
        <p:cNvPr id="1" name=""/>
        <p:cNvGrpSpPr/>
        <p:nvPr/>
      </p:nvGrpSpPr>
      <p:grpSpPr>
        <a:xfrm>
          <a:off x="0" y="0"/>
          <a:ext cx="0" cy="0"/>
          <a:chOff x="0" y="0"/>
          <a:chExt cx="0" cy="0"/>
        </a:xfrm>
      </p:grpSpPr>
      <p:sp>
        <p:nvSpPr>
          <p:cNvPr id="1048597" name="Содержимое 1048596"/>
          <p:cNvSpPr>
            <a:spLocks noGrp="1"/>
          </p:cNvSpPr>
          <p:nvPr>
            <p:ph idx="1"/>
          </p:nvPr>
        </p:nvSpPr>
        <p:spPr>
          <a:xfrm>
            <a:off x="628650" y="1253331"/>
            <a:ext cx="7886700" cy="4351338"/>
          </a:xfrm>
        </p:spPr>
        <p:txBody>
          <a:bodyPr/>
          <a:lstStyle/>
          <a:p>
            <a:r>
              <a:rPr lang="en-US" altLang="uz"/>
              <a:t>Ko'pincha siydik pufagi infektsiyasiga odatda ichaklarda joylashgan bakteriyalar sabab bo'ladi. Sistit yoki siydik pufagining yallig'lanishi bolalarda siydik tizimining keng tarqalgan muammolaridan biridir. Ba'zida shifokorlar </a:t>
            </a:r>
            <a:r>
              <a:rPr lang="en-US" altLang="uz" b="1"/>
              <a:t>siydik yo'llari infektsiyasi</a:t>
            </a:r>
            <a:r>
              <a:rPr lang="en-US" altLang="uz"/>
              <a:t> umumiy atamasidan foydalanadilar, agar faqat siydik pufagi ta'sirlanganligini aniq aniqlashning iloji bo'lmasa, uretrit va pielonefrit simptomlari qidiriladi. </a:t>
            </a:r>
            <a:endParaRPr lang="x-none"/>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99CCFF"/>
        </a:solidFill>
        <a:effectLst/>
      </p:bgPr>
    </p:bg>
    <p:spTree>
      <p:nvGrpSpPr>
        <p:cNvPr id="1" name=""/>
        <p:cNvGrpSpPr/>
        <p:nvPr/>
      </p:nvGrpSpPr>
      <p:grpSpPr>
        <a:xfrm>
          <a:off x="0" y="0"/>
          <a:ext cx="0" cy="0"/>
          <a:chOff x="0" y="0"/>
          <a:chExt cx="0" cy="0"/>
        </a:xfrm>
      </p:grpSpPr>
      <p:sp>
        <p:nvSpPr>
          <p:cNvPr id="1048601" name="Содержимое 1048600"/>
          <p:cNvSpPr>
            <a:spLocks noGrp="1"/>
          </p:cNvSpPr>
          <p:nvPr>
            <p:ph idx="1"/>
          </p:nvPr>
        </p:nvSpPr>
        <p:spPr>
          <a:xfrm>
            <a:off x="405743" y="1045322"/>
            <a:ext cx="7886700" cy="4770389"/>
          </a:xfrm>
        </p:spPr>
        <p:txBody>
          <a:bodyPr>
            <a:normAutofit lnSpcReduction="10000"/>
          </a:bodyPr>
          <a:lstStyle/>
          <a:p>
            <a:r>
              <a:rPr lang="en-US" altLang="uz" b="1" i="0" u="none">
                <a:solidFill>
                  <a:srgbClr val="36363D"/>
                </a:solidFill>
                <a:effectLst>
                  <a:outerShdw blurRad="38100" dist="38100" dir="2700000" algn="br" rotWithShape="0">
                    <a:srgbClr val="000000"/>
                  </a:outerShdw>
                </a:effectLst>
              </a:rPr>
              <a:t>Klassifikatsiyasi</a:t>
            </a:r>
            <a:r>
              <a:rPr lang="en-US" altLang="uz"/>
              <a:t>:</a:t>
            </a:r>
            <a:endParaRPr lang="x-none"/>
          </a:p>
          <a:p>
            <a:r>
              <a:rPr lang="en-US" altLang="uz"/>
              <a:t>1.Asoratlangan (peritonit va boshqa kasalliklar qo'shilishi bilan) yoki asoratlanmagan.</a:t>
            </a:r>
            <a:endParaRPr lang="x-none"/>
          </a:p>
          <a:p>
            <a:r>
              <a:rPr lang="en-US" altLang="uz"/>
              <a:t>2. O'tkir (sub- va shilliq qavatlarning yallig'lanishi bilan birga, ba'zi hollarda - qovuq devorlarining qon ketishi) yoki surunkali (morfologik patologiyalar mushak qatlamiga ta'sir qiladi).</a:t>
            </a:r>
            <a:endParaRPr lang="x-none"/>
          </a:p>
          <a:p>
            <a:r>
              <a:rPr lang="en-US" altLang="uz"/>
              <a:t>3.Total yoki umumiy (tarqalish darajasiga ko'ra).</a:t>
            </a:r>
            <a:endParaRPr lang="x-none"/>
          </a:p>
          <a:p>
            <a:r>
              <a:rPr lang="en-US" altLang="uz"/>
              <a:t>4.Birlamchi (quviqning tuzilishi va disfunktsiyasida anomaliyalarsiz) yoki ikkilamchi (qovuqning noto'g'ri anatomiyasi va funksionalligi tufayli qoldiq siydik tufayli paydo bo'ladi).</a:t>
            </a:r>
            <a:endParaRPr lang="x-none"/>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99CCFF"/>
        </a:solidFill>
        <a:effectLst/>
      </p:bgPr>
    </p:bg>
    <p:spTree>
      <p:nvGrpSpPr>
        <p:cNvPr id="1" name=""/>
        <p:cNvGrpSpPr/>
        <p:nvPr/>
      </p:nvGrpSpPr>
      <p:grpSpPr>
        <a:xfrm>
          <a:off x="0" y="0"/>
          <a:ext cx="0" cy="0"/>
          <a:chOff x="0" y="0"/>
          <a:chExt cx="0" cy="0"/>
        </a:xfrm>
      </p:grpSpPr>
      <p:pic>
        <p:nvPicPr>
          <p:cNvPr id="2097159" name="Рисунок 2097158"/>
          <p:cNvPicPr>
            <a:picLocks/>
          </p:cNvPicPr>
          <p:nvPr/>
        </p:nvPicPr>
        <p:blipFill>
          <a:blip r:embed="rId2"/>
          <a:stretch>
            <a:fillRect/>
          </a:stretch>
        </p:blipFill>
        <p:spPr>
          <a:xfrm>
            <a:off x="135074" y="-104133"/>
            <a:ext cx="5785446" cy="4238877"/>
          </a:xfrm>
          <a:prstGeom prst="rect">
            <a:avLst/>
          </a:prstGeom>
        </p:spPr>
      </p:pic>
      <p:pic>
        <p:nvPicPr>
          <p:cNvPr id="2097160" name="Рисунок 2097159"/>
          <p:cNvPicPr>
            <a:picLocks/>
          </p:cNvPicPr>
          <p:nvPr/>
        </p:nvPicPr>
        <p:blipFill>
          <a:blip r:embed="rId3"/>
          <a:stretch>
            <a:fillRect/>
          </a:stretch>
        </p:blipFill>
        <p:spPr>
          <a:xfrm>
            <a:off x="3314007" y="3567121"/>
            <a:ext cx="5607085" cy="3290879"/>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99CCFF"/>
        </a:solidFill>
        <a:effectLst/>
      </p:bgPr>
    </p:bg>
    <p:spTree>
      <p:nvGrpSpPr>
        <p:cNvPr id="1" name=""/>
        <p:cNvGrpSpPr/>
        <p:nvPr/>
      </p:nvGrpSpPr>
      <p:grpSpPr>
        <a:xfrm>
          <a:off x="0" y="0"/>
          <a:ext cx="0" cy="0"/>
          <a:chOff x="0" y="0"/>
          <a:chExt cx="0" cy="0"/>
        </a:xfrm>
      </p:grpSpPr>
      <p:sp>
        <p:nvSpPr>
          <p:cNvPr id="1048598" name="Заголовок 1048597"/>
          <p:cNvSpPr>
            <a:spLocks noGrp="1"/>
          </p:cNvSpPr>
          <p:nvPr>
            <p:ph type="title"/>
          </p:nvPr>
        </p:nvSpPr>
        <p:spPr/>
        <p:txBody>
          <a:bodyPr/>
          <a:lstStyle/>
          <a:p>
            <a:r>
              <a:rPr lang="en-US" altLang="uz"/>
              <a:t>Statistika</a:t>
            </a:r>
            <a:endParaRPr lang="x-none"/>
          </a:p>
        </p:txBody>
      </p:sp>
      <p:sp>
        <p:nvSpPr>
          <p:cNvPr id="1048599" name="Содержимое 1048598"/>
          <p:cNvSpPr>
            <a:spLocks noGrp="1"/>
          </p:cNvSpPr>
          <p:nvPr>
            <p:ph idx="1"/>
          </p:nvPr>
        </p:nvSpPr>
        <p:spPr/>
        <p:txBody>
          <a:bodyPr/>
          <a:lstStyle/>
          <a:p>
            <a:r>
              <a:rPr lang="en-US" altLang="uz"/>
              <a:t>Siydik pufagi infektsiyalari har yili 100 boladan 3 tasida uchraydi. 12 oygacha bo'lgan chaqaloqlar katta yoshdagi bolalarga qaraganda rivojlanishi ehtimoli ko'proq. Hayotning birinchi oylarida qizlarga qaraganda o'g'il bolalarda ko'proq uchraydi. 1 yoshga kelib, qizlarda o'g'il bolalarga qaraganda ko'proq paydo bo'ladi va qizlar bolalik va o'smirlik davrida yuqori xavf tug’diradi.</a:t>
            </a:r>
            <a:endParaRPr lang="x-none"/>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99CCFF"/>
        </a:solidFill>
        <a:effectLst/>
      </p:bgPr>
    </p:bg>
    <p:spTree>
      <p:nvGrpSpPr>
        <p:cNvPr id="1" name=""/>
        <p:cNvGrpSpPr/>
        <p:nvPr/>
      </p:nvGrpSpPr>
      <p:grpSpPr>
        <a:xfrm>
          <a:off x="0" y="0"/>
          <a:ext cx="0" cy="0"/>
          <a:chOff x="0" y="0"/>
          <a:chExt cx="0" cy="0"/>
        </a:xfrm>
      </p:grpSpPr>
      <p:sp>
        <p:nvSpPr>
          <p:cNvPr id="1048600" name="Содержимое 1048599"/>
          <p:cNvSpPr>
            <a:spLocks noGrp="1"/>
          </p:cNvSpPr>
          <p:nvPr>
            <p:ph idx="1"/>
          </p:nvPr>
        </p:nvSpPr>
        <p:spPr>
          <a:xfrm>
            <a:off x="628650" y="929722"/>
            <a:ext cx="7886700" cy="5247241"/>
          </a:xfrm>
        </p:spPr>
        <p:txBody>
          <a:bodyPr>
            <a:normAutofit/>
          </a:bodyPr>
          <a:lstStyle/>
          <a:p>
            <a:r>
              <a:rPr lang="en-US" altLang="uz"/>
              <a:t>Bolada sistitni rivojlanish ehtimolini oshiradigan boshqa omillar:</a:t>
            </a:r>
            <a:endParaRPr lang="x-none"/>
          </a:p>
          <a:p>
            <a:r>
              <a:rPr lang="en-US" altLang="uz"/>
              <a:t>1.Siydik pufagining haddan tashqari faolligi, bola o'sib ulg'aygan sayin tez-tez o'tib ketadigan davolanadigan holat;</a:t>
            </a:r>
            <a:endParaRPr lang="x-none"/>
          </a:p>
          <a:p>
            <a:r>
              <a:rPr lang="en-US" altLang="uz"/>
              <a:t>2. Siydik pufagining to'liq bo'shatilishi;</a:t>
            </a:r>
            <a:endParaRPr lang="x-none"/>
          </a:p>
          <a:p>
            <a:r>
              <a:rPr lang="en-US" altLang="uz"/>
              <a:t>3. Siyish uchun juda uzoq kutish;</a:t>
            </a:r>
            <a:endParaRPr lang="x-none"/>
          </a:p>
          <a:p>
            <a:r>
              <a:rPr lang="en-US" altLang="uz"/>
              <a:t>4. Ich qotishi - haftada ikki martadan kam ichak harakati yoki og'riqli yoki o'tishi qiyin bo'lgan qattiq najas.</a:t>
            </a:r>
            <a:endParaRPr lang="x-none"/>
          </a:p>
          <a:p>
            <a:r>
              <a:rPr lang="en-US" altLang="uz"/>
              <a:t>5. Siydik yo’llari torayishi - siydikning normal oqishini cheklaydigan muammo, masalan, tosh. Ba'zi hollarda, bu tug'ma nuqson bilan bog'liq bo'lishi mumkin;</a:t>
            </a:r>
            <a:endParaRPr lang="x-none"/>
          </a:p>
        </p:txBody>
      </p:sp>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528</Words>
  <Application>Microsoft Office PowerPoint</Application>
  <PresentationFormat>Ekran (4:3)</PresentationFormat>
  <Paragraphs>41</Paragraphs>
  <Slides>18</Slides>
  <Notes>0</Notes>
  <HiddenSlides>0</HiddenSlides>
  <MMClips>0</MMClips>
  <ScaleCrop>false</ScaleCrop>
  <HeadingPairs>
    <vt:vector size="4" baseType="variant">
      <vt:variant>
        <vt:lpstr>Mavzu</vt:lpstr>
      </vt:variant>
      <vt:variant>
        <vt:i4>1</vt:i4>
      </vt:variant>
      <vt:variant>
        <vt:lpstr>Slayd sarlavhalari</vt:lpstr>
      </vt:variant>
      <vt:variant>
        <vt:i4>18</vt:i4>
      </vt:variant>
    </vt:vector>
  </HeadingPairs>
  <TitlesOfParts>
    <vt:vector size="19" baseType="lpstr">
      <vt:lpstr>Office Theme</vt:lpstr>
      <vt:lpstr>Bolalarda siydik yo‘llari infeksiyalari </vt:lpstr>
      <vt:lpstr>Reja:</vt:lpstr>
      <vt:lpstr>PowerPoint taqdimoti</vt:lpstr>
      <vt:lpstr>PowerPoint taqdimoti</vt:lpstr>
      <vt:lpstr>PowerPoint taqdimoti</vt:lpstr>
      <vt:lpstr>PowerPoint taqdimoti</vt:lpstr>
      <vt:lpstr>PowerPoint taqdimoti</vt:lpstr>
      <vt:lpstr>Statistika</vt:lpstr>
      <vt:lpstr>PowerPoint taqdimoti</vt:lpstr>
      <vt:lpstr>Kasallikning belgilari</vt:lpstr>
      <vt:lpstr>PowerPoint taqdimoti</vt:lpstr>
      <vt:lpstr>Davolash</vt:lpstr>
      <vt:lpstr>PowerPoint taqdimoti</vt:lpstr>
      <vt:lpstr>PowerPoint taqdimoti</vt:lpstr>
      <vt:lpstr>PowerPoint taqdimoti</vt:lpstr>
      <vt:lpstr>PowerPoint taqdimoti</vt:lpstr>
      <vt:lpstr>PowerPoint taqdimoti</vt:lpstr>
      <vt:lpstr>E‘tiboringiz uchun rahmat!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Bolalarda siydik yo‘llari infeksiyalari </dc:title>
  <dc:creator>SM-N971N</dc:creator>
  <cp:lastModifiedBy>Mirzayev Fayzullo</cp:lastModifiedBy>
  <cp:revision>2</cp:revision>
  <dcterms:created xsi:type="dcterms:W3CDTF">2015-05-10T17:30:45Z</dcterms:created>
  <dcterms:modified xsi:type="dcterms:W3CDTF">2026-03-12T20:09:35Z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016b2b2f767e4c9cacab73e507401515</vt:lpwstr>
  </property>
</Properties>
</file>