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1" r:id="rId4"/>
    <p:sldId id="260" r:id="rId5"/>
    <p:sldId id="262" r:id="rId6"/>
    <p:sldId id="258" r:id="rId7"/>
    <p:sldId id="263" r:id="rId8"/>
    <p:sldId id="264" r:id="rId9"/>
    <p:sldId id="265" r:id="rId10"/>
    <p:sldId id="259" r:id="rId11"/>
    <p:sldId id="268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084" autoAdjust="0"/>
    <p:restoredTop sz="94660"/>
  </p:normalViewPr>
  <p:slideViewPr>
    <p:cSldViewPr snapToGrid="0" showGuides="1">
      <p:cViewPr varScale="1">
        <p:scale>
          <a:sx n="78" d="100"/>
          <a:sy n="78" d="100"/>
        </p:scale>
        <p:origin x="3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86744" y="2313901"/>
            <a:ext cx="708387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err="1"/>
              <a:t>Mavzu</a:t>
            </a:r>
            <a:r>
              <a:rPr lang="ru-RU" sz="3200" b="1" i="1" dirty="0"/>
              <a:t>:</a:t>
            </a:r>
            <a:r>
              <a:rPr lang="ru-RU" sz="3200" dirty="0"/>
              <a:t> </a:t>
            </a:r>
            <a:r>
              <a:rPr lang="ru-RU" sz="3200" b="1" dirty="0"/>
              <a:t>“</a:t>
            </a:r>
            <a:r>
              <a:rPr lang="ru-RU" sz="3200" b="1" dirty="0" err="1"/>
              <a:t>Yadro</a:t>
            </a:r>
            <a:r>
              <a:rPr lang="ru-RU" sz="3200" b="1" dirty="0"/>
              <a:t> </a:t>
            </a:r>
            <a:r>
              <a:rPr lang="ru-RU" sz="3200" b="1" dirty="0" err="1"/>
              <a:t>va</a:t>
            </a:r>
            <a:r>
              <a:rPr lang="ru-RU" sz="3200" b="1" dirty="0"/>
              <a:t> </a:t>
            </a:r>
            <a:r>
              <a:rPr lang="ru-RU" sz="3200" b="1" dirty="0" err="1"/>
              <a:t>radiatsiya</a:t>
            </a:r>
            <a:r>
              <a:rPr lang="ru-RU" sz="3200" b="1" dirty="0"/>
              <a:t> </a:t>
            </a:r>
            <a:r>
              <a:rPr lang="ru-RU" sz="3200" b="1" dirty="0" err="1"/>
              <a:t>xavfsizligi</a:t>
            </a:r>
            <a:r>
              <a:rPr lang="ru-RU" sz="3200" b="1" dirty="0"/>
              <a:t> </a:t>
            </a:r>
            <a:r>
              <a:rPr lang="ru-RU" sz="3200" b="1" dirty="0" err="1"/>
              <a:t>bo‘yicha</a:t>
            </a:r>
            <a:r>
              <a:rPr lang="ru-RU" sz="3200" b="1" dirty="0"/>
              <a:t> </a:t>
            </a:r>
            <a:r>
              <a:rPr lang="ru-RU" sz="3200" b="1" dirty="0" err="1"/>
              <a:t>xalqaro</a:t>
            </a:r>
            <a:r>
              <a:rPr lang="ru-RU" sz="3200" b="1" dirty="0"/>
              <a:t> </a:t>
            </a:r>
            <a:r>
              <a:rPr lang="ru-RU" sz="3200" b="1" dirty="0" err="1"/>
              <a:t>shartnomalar</a:t>
            </a:r>
            <a:r>
              <a:rPr lang="ru-RU" sz="3200" b="1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977218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3439" y="769552"/>
            <a:ext cx="10581373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 err="1"/>
              <a:t>Xavflar</a:t>
            </a:r>
            <a:r>
              <a:rPr lang="ru-RU" sz="4400" b="1" i="1" dirty="0"/>
              <a:t> </a:t>
            </a:r>
            <a:r>
              <a:rPr lang="ru-RU" sz="4400" b="1" i="1" dirty="0" err="1"/>
              <a:t>va</a:t>
            </a:r>
            <a:r>
              <a:rPr lang="ru-RU" sz="4400" b="1" i="1" dirty="0"/>
              <a:t> </a:t>
            </a:r>
            <a:r>
              <a:rPr lang="ru-RU" sz="4400" b="1" i="1" dirty="0" err="1"/>
              <a:t>ta’sirlar</a:t>
            </a:r>
            <a:endParaRPr lang="ru-RU" sz="4400" b="1" i="1" dirty="0"/>
          </a:p>
          <a:p>
            <a:endParaRPr lang="ru-RU" dirty="0"/>
          </a:p>
          <a:p>
            <a:r>
              <a:rPr lang="ru-RU" i="1" dirty="0" err="1"/>
              <a:t>Dozalar</a:t>
            </a:r>
            <a:r>
              <a:rPr lang="ru-RU" i="1" dirty="0"/>
              <a:t> </a:t>
            </a:r>
            <a:r>
              <a:rPr lang="ru-RU" i="1" dirty="0" err="1"/>
              <a:t>va</a:t>
            </a:r>
            <a:r>
              <a:rPr lang="ru-RU" i="1" dirty="0"/>
              <a:t> </a:t>
            </a:r>
            <a:r>
              <a:rPr lang="ru-RU" i="1" dirty="0" err="1"/>
              <a:t>birliklar</a:t>
            </a:r>
            <a:r>
              <a:rPr lang="ru-RU" i="1" dirty="0"/>
              <a:t>: </a:t>
            </a:r>
            <a:r>
              <a:rPr lang="ru-RU" dirty="0" err="1"/>
              <a:t>Sievert</a:t>
            </a:r>
            <a:r>
              <a:rPr lang="ru-RU" dirty="0"/>
              <a:t> (</a:t>
            </a:r>
            <a:r>
              <a:rPr lang="ru-RU" dirty="0" err="1"/>
              <a:t>Sv</a:t>
            </a:r>
            <a:r>
              <a:rPr lang="ru-RU" dirty="0"/>
              <a:t>)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boshqa</a:t>
            </a:r>
            <a:r>
              <a:rPr lang="ru-RU" dirty="0"/>
              <a:t> </a:t>
            </a:r>
            <a:r>
              <a:rPr lang="ru-RU" dirty="0" err="1"/>
              <a:t>birliklar</a:t>
            </a:r>
            <a:r>
              <a:rPr lang="ru-RU" dirty="0"/>
              <a:t>. </a:t>
            </a:r>
          </a:p>
          <a:p>
            <a:r>
              <a:rPr lang="ru-RU" i="1" dirty="0" err="1" smtClean="0"/>
              <a:t>Radiatsiyaning</a:t>
            </a:r>
            <a:r>
              <a:rPr lang="ru-RU" i="1" dirty="0" smtClean="0"/>
              <a:t> </a:t>
            </a:r>
            <a:r>
              <a:rPr lang="ru-RU" i="1" dirty="0" err="1"/>
              <a:t>sog‘liqka</a:t>
            </a:r>
            <a:r>
              <a:rPr lang="ru-RU" i="1" dirty="0"/>
              <a:t> </a:t>
            </a:r>
            <a:r>
              <a:rPr lang="ru-RU" i="1" dirty="0" err="1"/>
              <a:t>ta’siri</a:t>
            </a:r>
            <a:r>
              <a:rPr lang="ru-RU" dirty="0"/>
              <a:t>: </a:t>
            </a:r>
            <a:r>
              <a:rPr lang="ru-RU" dirty="0" err="1"/>
              <a:t>deterministik</a:t>
            </a:r>
            <a:r>
              <a:rPr lang="ru-RU" dirty="0"/>
              <a:t> (</a:t>
            </a:r>
            <a:r>
              <a:rPr lang="ru-RU" dirty="0" err="1"/>
              <a:t>masalan</a:t>
            </a:r>
            <a:r>
              <a:rPr lang="ru-RU" dirty="0"/>
              <a:t>, </a:t>
            </a:r>
            <a:r>
              <a:rPr lang="ru-RU" dirty="0" err="1"/>
              <a:t>to‘liq</a:t>
            </a:r>
            <a:r>
              <a:rPr lang="ru-RU" dirty="0"/>
              <a:t> </a:t>
            </a:r>
            <a:r>
              <a:rPr lang="ru-RU" dirty="0" err="1"/>
              <a:t>yallig‘lanish</a:t>
            </a:r>
            <a:r>
              <a:rPr lang="ru-RU" dirty="0"/>
              <a:t>), </a:t>
            </a:r>
            <a:r>
              <a:rPr lang="ru-RU" dirty="0" err="1"/>
              <a:t>stoxastik</a:t>
            </a:r>
            <a:r>
              <a:rPr lang="ru-RU" dirty="0"/>
              <a:t> (</a:t>
            </a:r>
            <a:r>
              <a:rPr lang="ru-RU" dirty="0" err="1"/>
              <a:t>masalan</a:t>
            </a:r>
            <a:r>
              <a:rPr lang="ru-RU" dirty="0"/>
              <a:t>, </a:t>
            </a:r>
            <a:r>
              <a:rPr lang="ru-RU" dirty="0" err="1"/>
              <a:t>saraton</a:t>
            </a:r>
            <a:r>
              <a:rPr lang="ru-RU" dirty="0"/>
              <a:t> </a:t>
            </a:r>
            <a:r>
              <a:rPr lang="ru-RU" dirty="0" err="1"/>
              <a:t>xavfi</a:t>
            </a:r>
            <a:r>
              <a:rPr lang="ru-RU" dirty="0"/>
              <a:t>)</a:t>
            </a:r>
          </a:p>
          <a:p>
            <a:r>
              <a:rPr lang="ru-RU" i="1" dirty="0" err="1" smtClean="0"/>
              <a:t>Xavfni</a:t>
            </a:r>
            <a:r>
              <a:rPr lang="ru-RU" i="1" dirty="0" smtClean="0"/>
              <a:t> </a:t>
            </a:r>
            <a:r>
              <a:rPr lang="ru-RU" i="1" dirty="0" err="1"/>
              <a:t>kamaytirish</a:t>
            </a:r>
            <a:r>
              <a:rPr lang="ru-RU" i="1" dirty="0"/>
              <a:t> </a:t>
            </a:r>
            <a:r>
              <a:rPr lang="ru-RU" i="1" dirty="0" err="1"/>
              <a:t>tamoyillari</a:t>
            </a:r>
            <a:r>
              <a:rPr lang="ru-RU" i="1" dirty="0"/>
              <a:t>: </a:t>
            </a:r>
            <a:r>
              <a:rPr lang="ru-RU" dirty="0" err="1"/>
              <a:t>vaqtni</a:t>
            </a:r>
            <a:r>
              <a:rPr lang="ru-RU" dirty="0"/>
              <a:t> </a:t>
            </a:r>
            <a:r>
              <a:rPr lang="ru-RU" dirty="0" err="1"/>
              <a:t>qisqartirish</a:t>
            </a:r>
            <a:r>
              <a:rPr lang="ru-RU" dirty="0"/>
              <a:t>, </a:t>
            </a:r>
            <a:r>
              <a:rPr lang="ru-RU" dirty="0" err="1"/>
              <a:t>masofani</a:t>
            </a:r>
            <a:r>
              <a:rPr lang="ru-RU" dirty="0"/>
              <a:t> </a:t>
            </a:r>
            <a:r>
              <a:rPr lang="ru-RU" dirty="0" err="1"/>
              <a:t>oshirish</a:t>
            </a:r>
            <a:r>
              <a:rPr lang="ru-RU" dirty="0"/>
              <a:t>, </a:t>
            </a:r>
            <a:r>
              <a:rPr lang="ru-RU" dirty="0" err="1"/>
              <a:t>shilingniyani</a:t>
            </a:r>
            <a:r>
              <a:rPr lang="ru-RU" dirty="0"/>
              <a:t> </a:t>
            </a:r>
            <a:r>
              <a:rPr lang="ru-RU" dirty="0" err="1"/>
              <a:t>kuchaytirish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717" y="3080083"/>
            <a:ext cx="5117432" cy="240699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9975" y="3080083"/>
            <a:ext cx="2374990" cy="2395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5852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5798" y="963386"/>
            <a:ext cx="10393137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err="1"/>
              <a:t>Xulosa</a:t>
            </a:r>
            <a:endParaRPr lang="ru-RU" sz="3600" b="1" i="1" dirty="0"/>
          </a:p>
          <a:p>
            <a:endParaRPr lang="ru-RU" dirty="0"/>
          </a:p>
          <a:p>
            <a:r>
              <a:rPr lang="ru-RU" dirty="0" err="1"/>
              <a:t>Yadro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radiatsiya</a:t>
            </a:r>
            <a:r>
              <a:rPr lang="ru-RU" dirty="0"/>
              <a:t> </a:t>
            </a:r>
            <a:r>
              <a:rPr lang="ru-RU" dirty="0" err="1"/>
              <a:t>xavfsizligi</a:t>
            </a:r>
            <a:r>
              <a:rPr lang="ru-RU" dirty="0"/>
              <a:t> —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inson</a:t>
            </a:r>
            <a:r>
              <a:rPr lang="ru-RU" dirty="0"/>
              <a:t> </a:t>
            </a:r>
            <a:r>
              <a:rPr lang="ru-RU" dirty="0" err="1"/>
              <a:t>salomatligi</a:t>
            </a:r>
            <a:r>
              <a:rPr lang="ru-RU" dirty="0"/>
              <a:t>, </a:t>
            </a:r>
            <a:r>
              <a:rPr lang="ru-RU" dirty="0" err="1"/>
              <a:t>atrof-muhitni</a:t>
            </a:r>
            <a:r>
              <a:rPr lang="ru-RU" dirty="0"/>
              <a:t> </a:t>
            </a:r>
            <a:r>
              <a:rPr lang="ru-RU" dirty="0" err="1"/>
              <a:t>himoya</a:t>
            </a:r>
            <a:r>
              <a:rPr lang="ru-RU" dirty="0"/>
              <a:t> </a:t>
            </a:r>
            <a:r>
              <a:rPr lang="ru-RU" dirty="0" err="1"/>
              <a:t>qilish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yadro</a:t>
            </a:r>
            <a:r>
              <a:rPr lang="ru-RU" dirty="0"/>
              <a:t> </a:t>
            </a:r>
            <a:r>
              <a:rPr lang="ru-RU" dirty="0" err="1"/>
              <a:t>texnologiyalaridan</a:t>
            </a:r>
            <a:r>
              <a:rPr lang="ru-RU" dirty="0"/>
              <a:t> </a:t>
            </a:r>
            <a:r>
              <a:rPr lang="ru-RU" dirty="0" err="1"/>
              <a:t>faqat</a:t>
            </a:r>
            <a:r>
              <a:rPr lang="ru-RU" dirty="0"/>
              <a:t> </a:t>
            </a:r>
            <a:r>
              <a:rPr lang="ru-RU" dirty="0" err="1"/>
              <a:t>tinch</a:t>
            </a:r>
            <a:r>
              <a:rPr lang="ru-RU" dirty="0"/>
              <a:t> </a:t>
            </a:r>
            <a:r>
              <a:rPr lang="ru-RU" dirty="0" err="1"/>
              <a:t>maqsadlarda</a:t>
            </a:r>
            <a:r>
              <a:rPr lang="ru-RU" dirty="0"/>
              <a:t> </a:t>
            </a:r>
            <a:r>
              <a:rPr lang="ru-RU" dirty="0" err="1"/>
              <a:t>foydalanishni</a:t>
            </a:r>
            <a:r>
              <a:rPr lang="ru-RU" dirty="0"/>
              <a:t> </a:t>
            </a:r>
            <a:r>
              <a:rPr lang="ru-RU" dirty="0" err="1"/>
              <a:t>ta'minlaydigan</a:t>
            </a:r>
            <a:r>
              <a:rPr lang="ru-RU" dirty="0"/>
              <a:t> </a:t>
            </a:r>
            <a:r>
              <a:rPr lang="ru-RU" dirty="0" err="1"/>
              <a:t>global</a:t>
            </a:r>
            <a:r>
              <a:rPr lang="ru-RU" dirty="0"/>
              <a:t> </a:t>
            </a:r>
            <a:r>
              <a:rPr lang="ru-RU" dirty="0" err="1"/>
              <a:t>muhim</a:t>
            </a:r>
            <a:r>
              <a:rPr lang="ru-RU" dirty="0"/>
              <a:t> </a:t>
            </a:r>
            <a:r>
              <a:rPr lang="ru-RU" dirty="0" err="1"/>
              <a:t>sohadir</a:t>
            </a:r>
            <a:r>
              <a:rPr lang="ru-RU" dirty="0"/>
              <a:t>. </a:t>
            </a:r>
            <a:r>
              <a:rPr lang="ru-RU" dirty="0" err="1"/>
              <a:t>Xalqaro</a:t>
            </a:r>
            <a:r>
              <a:rPr lang="ru-RU" dirty="0"/>
              <a:t> </a:t>
            </a:r>
            <a:r>
              <a:rPr lang="ru-RU" dirty="0" err="1"/>
              <a:t>standartlar</a:t>
            </a:r>
            <a:r>
              <a:rPr lang="ru-RU" dirty="0"/>
              <a:t>, </a:t>
            </a:r>
            <a:r>
              <a:rPr lang="ru-RU" dirty="0" err="1"/>
              <a:t>konvensiyalar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tashkilotlar</a:t>
            </a:r>
            <a:r>
              <a:rPr lang="ru-RU" dirty="0"/>
              <a:t> (</a:t>
            </a:r>
            <a:r>
              <a:rPr lang="ru-RU" dirty="0" err="1"/>
              <a:t>xususan</a:t>
            </a:r>
            <a:r>
              <a:rPr lang="ru-RU" dirty="0"/>
              <a:t>, IAEA – </a:t>
            </a:r>
            <a:r>
              <a:rPr lang="ru-RU" dirty="0" err="1"/>
              <a:t>Xalqaro</a:t>
            </a:r>
            <a:r>
              <a:rPr lang="ru-RU" dirty="0"/>
              <a:t> </a:t>
            </a:r>
            <a:r>
              <a:rPr lang="ru-RU" dirty="0" err="1"/>
              <a:t>atom</a:t>
            </a:r>
            <a:r>
              <a:rPr lang="ru-RU" dirty="0"/>
              <a:t> </a:t>
            </a:r>
            <a:r>
              <a:rPr lang="ru-RU" dirty="0" err="1"/>
              <a:t>energiyasi</a:t>
            </a:r>
            <a:r>
              <a:rPr lang="ru-RU" dirty="0"/>
              <a:t> </a:t>
            </a:r>
            <a:r>
              <a:rPr lang="ru-RU" dirty="0" err="1"/>
              <a:t>agentligi</a:t>
            </a:r>
            <a:r>
              <a:rPr lang="ru-RU" dirty="0"/>
              <a:t>)</a:t>
            </a:r>
            <a:r>
              <a:rPr lang="ru-RU" dirty="0" err="1"/>
              <a:t>ning</a:t>
            </a:r>
            <a:r>
              <a:rPr lang="ru-RU" dirty="0"/>
              <a:t> </a:t>
            </a:r>
            <a:r>
              <a:rPr lang="ru-RU" dirty="0" err="1"/>
              <a:t>asosiy</a:t>
            </a:r>
            <a:r>
              <a:rPr lang="ru-RU" dirty="0"/>
              <a:t> </a:t>
            </a:r>
            <a:r>
              <a:rPr lang="ru-RU" dirty="0" err="1"/>
              <a:t>vazifasi</a:t>
            </a:r>
            <a:r>
              <a:rPr lang="ru-RU" dirty="0"/>
              <a:t> — </a:t>
            </a:r>
            <a:r>
              <a:rPr lang="ru-RU" dirty="0" err="1"/>
              <a:t>yadro</a:t>
            </a:r>
            <a:r>
              <a:rPr lang="ru-RU" dirty="0"/>
              <a:t> </a:t>
            </a:r>
            <a:r>
              <a:rPr lang="ru-RU" dirty="0" err="1"/>
              <a:t>ob’ektlarining</a:t>
            </a:r>
            <a:r>
              <a:rPr lang="ru-RU" dirty="0"/>
              <a:t> </a:t>
            </a:r>
            <a:r>
              <a:rPr lang="ru-RU" dirty="0" err="1"/>
              <a:t>xavfsiz</a:t>
            </a:r>
            <a:r>
              <a:rPr lang="ru-RU" dirty="0"/>
              <a:t> </a:t>
            </a:r>
            <a:r>
              <a:rPr lang="ru-RU" dirty="0" err="1"/>
              <a:t>ishlashini</a:t>
            </a:r>
            <a:r>
              <a:rPr lang="ru-RU" dirty="0"/>
              <a:t> </a:t>
            </a:r>
            <a:r>
              <a:rPr lang="ru-RU" dirty="0" err="1"/>
              <a:t>nazorat</a:t>
            </a:r>
            <a:r>
              <a:rPr lang="ru-RU" dirty="0"/>
              <a:t> </a:t>
            </a:r>
            <a:r>
              <a:rPr lang="ru-RU" dirty="0" err="1"/>
              <a:t>qilish</a:t>
            </a:r>
            <a:r>
              <a:rPr lang="ru-RU" dirty="0"/>
              <a:t>, </a:t>
            </a:r>
            <a:r>
              <a:rPr lang="ru-RU" dirty="0" err="1"/>
              <a:t>radiatsion</a:t>
            </a:r>
            <a:r>
              <a:rPr lang="ru-RU" dirty="0"/>
              <a:t> </a:t>
            </a:r>
            <a:r>
              <a:rPr lang="ru-RU" dirty="0" err="1"/>
              <a:t>xavflarni</a:t>
            </a:r>
            <a:r>
              <a:rPr lang="ru-RU" dirty="0"/>
              <a:t> </a:t>
            </a:r>
            <a:r>
              <a:rPr lang="ru-RU" dirty="0" err="1"/>
              <a:t>kamaytirish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avariya</a:t>
            </a:r>
            <a:r>
              <a:rPr lang="ru-RU" dirty="0"/>
              <a:t> </a:t>
            </a:r>
            <a:r>
              <a:rPr lang="ru-RU" dirty="0" err="1"/>
              <a:t>holatlarining</a:t>
            </a:r>
            <a:r>
              <a:rPr lang="ru-RU" dirty="0"/>
              <a:t> </a:t>
            </a:r>
            <a:r>
              <a:rPr lang="ru-RU" dirty="0" err="1"/>
              <a:t>oldini</a:t>
            </a:r>
            <a:r>
              <a:rPr lang="ru-RU" dirty="0"/>
              <a:t> </a:t>
            </a:r>
            <a:r>
              <a:rPr lang="ru-RU" dirty="0" err="1"/>
              <a:t>olishdan</a:t>
            </a:r>
            <a:r>
              <a:rPr lang="ru-RU" dirty="0"/>
              <a:t> </a:t>
            </a:r>
            <a:r>
              <a:rPr lang="ru-RU" dirty="0" err="1"/>
              <a:t>iborat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dirty="0" err="1"/>
              <a:t>Yadro</a:t>
            </a:r>
            <a:r>
              <a:rPr lang="ru-RU" dirty="0"/>
              <a:t> </a:t>
            </a:r>
            <a:r>
              <a:rPr lang="ru-RU" dirty="0" err="1"/>
              <a:t>xavfsizligi</a:t>
            </a:r>
            <a:r>
              <a:rPr lang="ru-RU" dirty="0"/>
              <a:t> </a:t>
            </a:r>
            <a:r>
              <a:rPr lang="ru-RU" dirty="0" err="1"/>
              <a:t>faqat</a:t>
            </a:r>
            <a:r>
              <a:rPr lang="ru-RU" dirty="0"/>
              <a:t> </a:t>
            </a:r>
            <a:r>
              <a:rPr lang="ru-RU" dirty="0" err="1"/>
              <a:t>texnik</a:t>
            </a:r>
            <a:r>
              <a:rPr lang="ru-RU" dirty="0"/>
              <a:t> </a:t>
            </a:r>
            <a:r>
              <a:rPr lang="ru-RU" dirty="0" err="1"/>
              <a:t>talablar</a:t>
            </a:r>
            <a:r>
              <a:rPr lang="ru-RU" dirty="0"/>
              <a:t> </a:t>
            </a:r>
            <a:r>
              <a:rPr lang="ru-RU" dirty="0" err="1"/>
              <a:t>emas</a:t>
            </a:r>
            <a:r>
              <a:rPr lang="ru-RU" dirty="0"/>
              <a:t> —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xalqaro</a:t>
            </a:r>
            <a:r>
              <a:rPr lang="ru-RU" dirty="0"/>
              <a:t> </a:t>
            </a:r>
            <a:r>
              <a:rPr lang="ru-RU" dirty="0" err="1"/>
              <a:t>hamkorlik</a:t>
            </a:r>
            <a:r>
              <a:rPr lang="ru-RU" dirty="0"/>
              <a:t>, </a:t>
            </a:r>
            <a:r>
              <a:rPr lang="ru-RU" dirty="0" err="1"/>
              <a:t>nazorat</a:t>
            </a:r>
            <a:r>
              <a:rPr lang="ru-RU" dirty="0"/>
              <a:t>, </a:t>
            </a:r>
            <a:r>
              <a:rPr lang="ru-RU" dirty="0" err="1"/>
              <a:t>doimiy</a:t>
            </a:r>
            <a:r>
              <a:rPr lang="ru-RU" dirty="0"/>
              <a:t> </a:t>
            </a:r>
            <a:r>
              <a:rPr lang="ru-RU" dirty="0" err="1"/>
              <a:t>monitoring</a:t>
            </a:r>
            <a:r>
              <a:rPr lang="ru-RU" dirty="0"/>
              <a:t>, </a:t>
            </a:r>
            <a:r>
              <a:rPr lang="ru-RU" dirty="0" err="1"/>
              <a:t>ta'lim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xodimlarning</a:t>
            </a:r>
            <a:r>
              <a:rPr lang="ru-RU" dirty="0"/>
              <a:t> </a:t>
            </a:r>
            <a:r>
              <a:rPr lang="ru-RU" dirty="0" err="1"/>
              <a:t>mas’uliyatli</a:t>
            </a:r>
            <a:r>
              <a:rPr lang="ru-RU" dirty="0"/>
              <a:t> </a:t>
            </a:r>
            <a:r>
              <a:rPr lang="ru-RU" dirty="0" err="1"/>
              <a:t>ishlashini</a:t>
            </a:r>
            <a:r>
              <a:rPr lang="ru-RU" dirty="0"/>
              <a:t> </a:t>
            </a:r>
            <a:r>
              <a:rPr lang="ru-RU" dirty="0" err="1"/>
              <a:t>talab</a:t>
            </a:r>
            <a:r>
              <a:rPr lang="ru-RU" dirty="0"/>
              <a:t> </a:t>
            </a:r>
            <a:r>
              <a:rPr lang="ru-RU" dirty="0" err="1"/>
              <a:t>qiladigan</a:t>
            </a:r>
            <a:r>
              <a:rPr lang="ru-RU" dirty="0"/>
              <a:t> </a:t>
            </a:r>
            <a:r>
              <a:rPr lang="ru-RU" dirty="0" err="1"/>
              <a:t>jarayondir</a:t>
            </a:r>
            <a:r>
              <a:rPr lang="ru-RU" dirty="0"/>
              <a:t>. </a:t>
            </a:r>
            <a:r>
              <a:rPr lang="ru-RU" dirty="0" err="1"/>
              <a:t>Radiatsiyani</a:t>
            </a:r>
            <a:r>
              <a:rPr lang="ru-RU" dirty="0"/>
              <a:t> </a:t>
            </a:r>
            <a:r>
              <a:rPr lang="ru-RU" dirty="0" err="1"/>
              <a:t>boshqarish</a:t>
            </a:r>
            <a:r>
              <a:rPr lang="ru-RU" dirty="0"/>
              <a:t> </a:t>
            </a:r>
            <a:r>
              <a:rPr lang="ru-RU" dirty="0" err="1"/>
              <a:t>standartlariga</a:t>
            </a:r>
            <a:r>
              <a:rPr lang="ru-RU" dirty="0"/>
              <a:t> </a:t>
            </a:r>
            <a:r>
              <a:rPr lang="ru-RU" dirty="0" err="1"/>
              <a:t>rioya</a:t>
            </a:r>
            <a:r>
              <a:rPr lang="ru-RU" dirty="0"/>
              <a:t> </a:t>
            </a:r>
            <a:r>
              <a:rPr lang="ru-RU" dirty="0" err="1"/>
              <a:t>qilish</a:t>
            </a:r>
            <a:r>
              <a:rPr lang="ru-RU" dirty="0"/>
              <a:t> </a:t>
            </a:r>
            <a:r>
              <a:rPr lang="ru-RU" dirty="0" err="1"/>
              <a:t>orqali</a:t>
            </a:r>
            <a:r>
              <a:rPr lang="ru-RU" dirty="0"/>
              <a:t> </a:t>
            </a:r>
            <a:r>
              <a:rPr lang="ru-RU" dirty="0" err="1"/>
              <a:t>nafaqat</a:t>
            </a:r>
            <a:r>
              <a:rPr lang="ru-RU" dirty="0"/>
              <a:t> </a:t>
            </a:r>
            <a:r>
              <a:rPr lang="ru-RU" dirty="0" err="1"/>
              <a:t>yadro</a:t>
            </a:r>
            <a:r>
              <a:rPr lang="ru-RU" dirty="0"/>
              <a:t> </a:t>
            </a:r>
            <a:r>
              <a:rPr lang="ru-RU" dirty="0" err="1"/>
              <a:t>ob’ektlari</a:t>
            </a:r>
            <a:r>
              <a:rPr lang="ru-RU" dirty="0"/>
              <a:t> </a:t>
            </a:r>
            <a:r>
              <a:rPr lang="ru-RU" dirty="0" err="1"/>
              <a:t>xavfsizligi</a:t>
            </a:r>
            <a:r>
              <a:rPr lang="ru-RU" dirty="0"/>
              <a:t> </a:t>
            </a:r>
            <a:r>
              <a:rPr lang="ru-RU" dirty="0" err="1"/>
              <a:t>ta’minlanadi</a:t>
            </a:r>
            <a:r>
              <a:rPr lang="ru-RU" dirty="0"/>
              <a:t>, </a:t>
            </a:r>
            <a:r>
              <a:rPr lang="ru-RU" dirty="0" err="1"/>
              <a:t>balki</a:t>
            </a:r>
            <a:r>
              <a:rPr lang="ru-RU" dirty="0"/>
              <a:t> </a:t>
            </a:r>
            <a:r>
              <a:rPr lang="ru-RU" dirty="0" err="1"/>
              <a:t>butun</a:t>
            </a:r>
            <a:r>
              <a:rPr lang="ru-RU" dirty="0"/>
              <a:t> </a:t>
            </a:r>
            <a:r>
              <a:rPr lang="ru-RU" dirty="0" err="1"/>
              <a:t>dunyo</a:t>
            </a:r>
            <a:r>
              <a:rPr lang="ru-RU" dirty="0"/>
              <a:t> </a:t>
            </a:r>
            <a:r>
              <a:rPr lang="ru-RU" dirty="0" err="1"/>
              <a:t>bo‘ylab</a:t>
            </a:r>
            <a:r>
              <a:rPr lang="ru-RU" dirty="0"/>
              <a:t> </a:t>
            </a:r>
            <a:r>
              <a:rPr lang="ru-RU" dirty="0" err="1"/>
              <a:t>ekologik</a:t>
            </a:r>
            <a:r>
              <a:rPr lang="ru-RU" dirty="0"/>
              <a:t> </a:t>
            </a:r>
            <a:r>
              <a:rPr lang="ru-RU" dirty="0" err="1"/>
              <a:t>barqarorlik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tinchlikni</a:t>
            </a:r>
            <a:r>
              <a:rPr lang="ru-RU" dirty="0"/>
              <a:t> </a:t>
            </a:r>
            <a:r>
              <a:rPr lang="ru-RU" dirty="0" err="1"/>
              <a:t>mustahkamlashga</a:t>
            </a:r>
            <a:r>
              <a:rPr lang="ru-RU" dirty="0"/>
              <a:t> </a:t>
            </a:r>
            <a:r>
              <a:rPr lang="ru-RU" dirty="0" err="1"/>
              <a:t>xizmat</a:t>
            </a:r>
            <a:r>
              <a:rPr lang="ru-RU" dirty="0"/>
              <a:t> </a:t>
            </a:r>
            <a:r>
              <a:rPr lang="ru-RU" dirty="0" err="1"/>
              <a:t>qiladi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dirty="0" err="1"/>
              <a:t>Shunday</a:t>
            </a:r>
            <a:r>
              <a:rPr lang="ru-RU" dirty="0"/>
              <a:t> </a:t>
            </a:r>
            <a:r>
              <a:rPr lang="ru-RU" dirty="0" err="1"/>
              <a:t>qilib</a:t>
            </a:r>
            <a:r>
              <a:rPr lang="ru-RU" dirty="0"/>
              <a:t>, </a:t>
            </a:r>
            <a:r>
              <a:rPr lang="ru-RU" dirty="0" err="1"/>
              <a:t>yadro</a:t>
            </a:r>
            <a:r>
              <a:rPr lang="ru-RU" dirty="0"/>
              <a:t> </a:t>
            </a:r>
            <a:r>
              <a:rPr lang="ru-RU" dirty="0" err="1"/>
              <a:t>xavfsizligi</a:t>
            </a:r>
            <a:r>
              <a:rPr lang="ru-RU" dirty="0"/>
              <a:t> — </a:t>
            </a:r>
            <a:r>
              <a:rPr lang="ru-RU" dirty="0" err="1"/>
              <a:t>davlatlar</a:t>
            </a:r>
            <a:r>
              <a:rPr lang="ru-RU" dirty="0"/>
              <a:t>, </a:t>
            </a:r>
            <a:r>
              <a:rPr lang="ru-RU" dirty="0" err="1"/>
              <a:t>ilm-fan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texnologiya</a:t>
            </a:r>
            <a:r>
              <a:rPr lang="ru-RU" dirty="0"/>
              <a:t> </a:t>
            </a:r>
            <a:r>
              <a:rPr lang="ru-RU" dirty="0" err="1"/>
              <a:t>mutaxassislari</a:t>
            </a:r>
            <a:r>
              <a:rPr lang="ru-RU" dirty="0"/>
              <a:t> </a:t>
            </a:r>
            <a:r>
              <a:rPr lang="ru-RU" dirty="0" err="1"/>
              <a:t>hamkorligidagi</a:t>
            </a:r>
            <a:r>
              <a:rPr lang="ru-RU" dirty="0"/>
              <a:t> </a:t>
            </a:r>
            <a:r>
              <a:rPr lang="ru-RU" dirty="0" err="1"/>
              <a:t>umumiy</a:t>
            </a:r>
            <a:r>
              <a:rPr lang="ru-RU" dirty="0"/>
              <a:t> </a:t>
            </a:r>
            <a:r>
              <a:rPr lang="ru-RU" dirty="0" err="1"/>
              <a:t>mas’uliyatdir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925364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3546" y="1767006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https://www.oecd-nea.org/jcms/pl_27505/international-radiological-protection-school-irps-at-stockholm-university?utm_source=chatgpt.com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23546" y="282369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https://www.iaea.org/publications/8930/radiation-protection-and-safety-of-radiation-sources-international-basic-safety-standards?utm_source=chatgpt.com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23546" y="3880374"/>
            <a:ext cx="59948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https://www.ilo.org/sites/default/files/wcmsp5/groups/public/%40ed_protect/%40protrav/%40safework/documents/publication/wcms_152685.pdf?utm_source=chatgpt.com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14068" y="950169"/>
            <a:ext cx="46714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u="sng" dirty="0" err="1"/>
              <a:t>Foydalanilgan</a:t>
            </a:r>
            <a:r>
              <a:rPr lang="ru-RU" sz="3200" b="1" i="1" u="sng" dirty="0"/>
              <a:t> </a:t>
            </a:r>
            <a:r>
              <a:rPr lang="ru-RU" sz="3200" b="1" i="1" u="sng" dirty="0" err="1"/>
              <a:t>adabiyotlar</a:t>
            </a:r>
            <a:endParaRPr lang="ru-RU" sz="3200" b="1" i="1" u="sng" dirty="0"/>
          </a:p>
        </p:txBody>
      </p:sp>
    </p:spTree>
    <p:extLst>
      <p:ext uri="{BB962C8B-B14F-4D97-AF65-F5344CB8AC3E}">
        <p14:creationId xmlns:p14="http://schemas.microsoft.com/office/powerpoint/2010/main" val="7242638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56113" y="2827955"/>
            <a:ext cx="794961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i="1" dirty="0" err="1"/>
              <a:t>Eʼtiboringiz</a:t>
            </a:r>
            <a:r>
              <a:rPr lang="ru-RU" sz="4800" b="1" i="1" dirty="0"/>
              <a:t> </a:t>
            </a:r>
            <a:r>
              <a:rPr lang="ru-RU" sz="4800" b="1" i="1" dirty="0" err="1"/>
              <a:t>uchun</a:t>
            </a:r>
            <a:r>
              <a:rPr lang="ru-RU" sz="4800" b="1" i="1" dirty="0"/>
              <a:t> </a:t>
            </a:r>
            <a:r>
              <a:rPr lang="ru-RU" sz="4800" b="1" i="1" dirty="0" err="1"/>
              <a:t>rahmat</a:t>
            </a:r>
            <a:r>
              <a:rPr lang="ru-RU" sz="4800" b="1" i="1" dirty="0"/>
              <a:t> </a:t>
            </a:r>
            <a:r>
              <a:rPr lang="ru-RU" sz="4800" b="1" i="1" dirty="0" smtClean="0"/>
              <a:t>☺</a:t>
            </a:r>
            <a:endParaRPr lang="ru-RU" sz="4800" b="1" i="1" dirty="0"/>
          </a:p>
        </p:txBody>
      </p:sp>
    </p:spTree>
    <p:extLst>
      <p:ext uri="{BB962C8B-B14F-4D97-AF65-F5344CB8AC3E}">
        <p14:creationId xmlns:p14="http://schemas.microsoft.com/office/powerpoint/2010/main" val="3364650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99405" y="966905"/>
            <a:ext cx="1029834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/>
              <a:t>YADRO XAVFSIZLIGI</a:t>
            </a:r>
          </a:p>
          <a:p>
            <a:r>
              <a:rPr lang="ru-RU" dirty="0" err="1" smtClean="0"/>
              <a:t>Yadro</a:t>
            </a:r>
            <a:r>
              <a:rPr lang="ru-RU" dirty="0" smtClean="0"/>
              <a:t> </a:t>
            </a:r>
            <a:r>
              <a:rPr lang="ru-RU" dirty="0" err="1"/>
              <a:t>xavfsizligi</a:t>
            </a:r>
            <a:r>
              <a:rPr lang="ru-RU" dirty="0"/>
              <a:t> —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yadro</a:t>
            </a:r>
            <a:r>
              <a:rPr lang="ru-RU" dirty="0"/>
              <a:t> </a:t>
            </a:r>
            <a:r>
              <a:rPr lang="ru-RU" dirty="0" err="1"/>
              <a:t>energetikasi</a:t>
            </a:r>
            <a:r>
              <a:rPr lang="ru-RU" dirty="0"/>
              <a:t> </a:t>
            </a:r>
            <a:r>
              <a:rPr lang="ru-RU" dirty="0" err="1"/>
              <a:t>obyektlarida</a:t>
            </a:r>
            <a:r>
              <a:rPr lang="ru-RU" dirty="0"/>
              <a:t> (AES – </a:t>
            </a:r>
            <a:r>
              <a:rPr lang="ru-RU" dirty="0" err="1"/>
              <a:t>atom</a:t>
            </a:r>
            <a:r>
              <a:rPr lang="ru-RU" dirty="0"/>
              <a:t> </a:t>
            </a:r>
            <a:r>
              <a:rPr lang="ru-RU" dirty="0" err="1"/>
              <a:t>elektr</a:t>
            </a:r>
            <a:r>
              <a:rPr lang="ru-RU" dirty="0"/>
              <a:t> </a:t>
            </a:r>
            <a:r>
              <a:rPr lang="ru-RU" dirty="0" err="1"/>
              <a:t>stansiyalari</a:t>
            </a:r>
            <a:r>
              <a:rPr lang="ru-RU" dirty="0"/>
              <a:t>, </a:t>
            </a:r>
            <a:r>
              <a:rPr lang="ru-RU" dirty="0" err="1"/>
              <a:t>tadqiqot</a:t>
            </a:r>
            <a:r>
              <a:rPr lang="ru-RU" dirty="0"/>
              <a:t> </a:t>
            </a:r>
            <a:r>
              <a:rPr lang="ru-RU" dirty="0" err="1"/>
              <a:t>reaktorlari</a:t>
            </a:r>
            <a:r>
              <a:rPr lang="ru-RU" dirty="0"/>
              <a:t>, </a:t>
            </a:r>
            <a:r>
              <a:rPr lang="ru-RU" dirty="0" err="1"/>
              <a:t>radiaktiv</a:t>
            </a:r>
            <a:r>
              <a:rPr lang="ru-RU" dirty="0"/>
              <a:t> </a:t>
            </a:r>
            <a:r>
              <a:rPr lang="ru-RU" dirty="0" err="1"/>
              <a:t>material</a:t>
            </a:r>
            <a:r>
              <a:rPr lang="ru-RU" dirty="0"/>
              <a:t> </a:t>
            </a:r>
            <a:r>
              <a:rPr lang="ru-RU" dirty="0" err="1"/>
              <a:t>saqlash</a:t>
            </a:r>
            <a:r>
              <a:rPr lang="ru-RU" dirty="0"/>
              <a:t> </a:t>
            </a:r>
            <a:r>
              <a:rPr lang="ru-RU" dirty="0" err="1"/>
              <a:t>punktlari</a:t>
            </a:r>
            <a:r>
              <a:rPr lang="ru-RU" dirty="0"/>
              <a:t>) </a:t>
            </a:r>
            <a:r>
              <a:rPr lang="ru-RU" dirty="0" err="1"/>
              <a:t>avariya</a:t>
            </a:r>
            <a:r>
              <a:rPr lang="ru-RU" dirty="0"/>
              <a:t> </a:t>
            </a:r>
            <a:r>
              <a:rPr lang="ru-RU" dirty="0" err="1"/>
              <a:t>yuzaga</a:t>
            </a:r>
            <a:r>
              <a:rPr lang="ru-RU" dirty="0"/>
              <a:t> </a:t>
            </a:r>
            <a:r>
              <a:rPr lang="ru-RU" dirty="0" err="1"/>
              <a:t>kelishiga</a:t>
            </a:r>
            <a:r>
              <a:rPr lang="ru-RU" dirty="0"/>
              <a:t> </a:t>
            </a:r>
            <a:r>
              <a:rPr lang="ru-RU" dirty="0" err="1"/>
              <a:t>yo‘l</a:t>
            </a:r>
            <a:r>
              <a:rPr lang="ru-RU" dirty="0"/>
              <a:t> </a:t>
            </a:r>
            <a:r>
              <a:rPr lang="ru-RU" dirty="0" err="1"/>
              <a:t>qo‘ymaslik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odamlar</a:t>
            </a:r>
            <a:r>
              <a:rPr lang="ru-RU" dirty="0"/>
              <a:t> </a:t>
            </a:r>
            <a:r>
              <a:rPr lang="ru-RU" dirty="0" err="1"/>
              <a:t>hamda</a:t>
            </a:r>
            <a:r>
              <a:rPr lang="ru-RU" dirty="0"/>
              <a:t> </a:t>
            </a:r>
            <a:r>
              <a:rPr lang="ru-RU" dirty="0" err="1"/>
              <a:t>atrof-muhitni</a:t>
            </a:r>
            <a:r>
              <a:rPr lang="ru-RU" dirty="0"/>
              <a:t> </a:t>
            </a:r>
            <a:r>
              <a:rPr lang="ru-RU" dirty="0" err="1"/>
              <a:t>himoya</a:t>
            </a:r>
            <a:r>
              <a:rPr lang="ru-RU" dirty="0"/>
              <a:t> </a:t>
            </a:r>
            <a:r>
              <a:rPr lang="ru-RU" dirty="0" err="1"/>
              <a:t>qilishga</a:t>
            </a:r>
            <a:r>
              <a:rPr lang="ru-RU" dirty="0"/>
              <a:t> </a:t>
            </a:r>
            <a:r>
              <a:rPr lang="ru-RU" dirty="0" err="1"/>
              <a:t>qaratilgan</a:t>
            </a:r>
            <a:r>
              <a:rPr lang="ru-RU" dirty="0"/>
              <a:t> </a:t>
            </a:r>
            <a:r>
              <a:rPr lang="ru-RU" dirty="0" err="1"/>
              <a:t>chora-tadbirlar</a:t>
            </a:r>
            <a:r>
              <a:rPr lang="ru-RU" dirty="0"/>
              <a:t> </a:t>
            </a:r>
            <a:r>
              <a:rPr lang="ru-RU" dirty="0" err="1"/>
              <a:t>majmui</a:t>
            </a:r>
            <a:r>
              <a:rPr lang="ru-RU" dirty="0"/>
              <a:t>.</a:t>
            </a:r>
          </a:p>
          <a:p>
            <a:r>
              <a:rPr lang="ru-RU" dirty="0" smtClean="0"/>
              <a:t>🔹 </a:t>
            </a:r>
            <a:r>
              <a:rPr lang="ru-RU" dirty="0" err="1"/>
              <a:t>Yadro</a:t>
            </a:r>
            <a:r>
              <a:rPr lang="ru-RU" dirty="0"/>
              <a:t> </a:t>
            </a:r>
            <a:r>
              <a:rPr lang="ru-RU" dirty="0" err="1"/>
              <a:t>xavfsizligining</a:t>
            </a:r>
            <a:r>
              <a:rPr lang="ru-RU" dirty="0"/>
              <a:t> </a:t>
            </a:r>
            <a:r>
              <a:rPr lang="ru-RU" dirty="0" err="1"/>
              <a:t>asosiy</a:t>
            </a:r>
            <a:r>
              <a:rPr lang="ru-RU" dirty="0"/>
              <a:t> </a:t>
            </a:r>
            <a:r>
              <a:rPr lang="ru-RU" dirty="0" err="1"/>
              <a:t>maqsadlari</a:t>
            </a:r>
            <a:r>
              <a:rPr lang="ru-RU" dirty="0"/>
              <a:t>:</a:t>
            </a:r>
          </a:p>
          <a:p>
            <a:r>
              <a:rPr lang="ru-RU" dirty="0" err="1" smtClean="0"/>
              <a:t>Yadro</a:t>
            </a:r>
            <a:r>
              <a:rPr lang="ru-RU" dirty="0" smtClean="0"/>
              <a:t> </a:t>
            </a:r>
            <a:r>
              <a:rPr lang="ru-RU" dirty="0" err="1"/>
              <a:t>materiallarining</a:t>
            </a:r>
            <a:r>
              <a:rPr lang="ru-RU" dirty="0"/>
              <a:t> </a:t>
            </a:r>
            <a:r>
              <a:rPr lang="ru-RU" dirty="0" err="1"/>
              <a:t>chiqishi</a:t>
            </a:r>
            <a:r>
              <a:rPr lang="ru-RU" dirty="0"/>
              <a:t> </a:t>
            </a:r>
            <a:r>
              <a:rPr lang="ru-RU" dirty="0" err="1"/>
              <a:t>yoki</a:t>
            </a:r>
            <a:r>
              <a:rPr lang="ru-RU" dirty="0"/>
              <a:t> </a:t>
            </a:r>
            <a:r>
              <a:rPr lang="ru-RU" dirty="0" err="1"/>
              <a:t>nurlanish</a:t>
            </a:r>
            <a:r>
              <a:rPr lang="ru-RU" dirty="0"/>
              <a:t> </a:t>
            </a:r>
            <a:r>
              <a:rPr lang="ru-RU" dirty="0" err="1"/>
              <a:t>tarqalishining</a:t>
            </a:r>
            <a:r>
              <a:rPr lang="ru-RU" dirty="0"/>
              <a:t> </a:t>
            </a:r>
            <a:r>
              <a:rPr lang="ru-RU" dirty="0" err="1"/>
              <a:t>oldini</a:t>
            </a:r>
            <a:r>
              <a:rPr lang="ru-RU" dirty="0"/>
              <a:t> </a:t>
            </a:r>
            <a:r>
              <a:rPr lang="ru-RU" dirty="0" err="1"/>
              <a:t>olish</a:t>
            </a:r>
            <a:r>
              <a:rPr lang="ru-RU" dirty="0"/>
              <a:t>.</a:t>
            </a:r>
          </a:p>
          <a:p>
            <a:r>
              <a:rPr lang="ru-RU" dirty="0" err="1" smtClean="0"/>
              <a:t>Avariya</a:t>
            </a:r>
            <a:r>
              <a:rPr lang="ru-RU" dirty="0" smtClean="0"/>
              <a:t> </a:t>
            </a:r>
            <a:r>
              <a:rPr lang="ru-RU" dirty="0" err="1"/>
              <a:t>yoki</a:t>
            </a:r>
            <a:r>
              <a:rPr lang="ru-RU" dirty="0"/>
              <a:t> </a:t>
            </a:r>
            <a:r>
              <a:rPr lang="ru-RU" dirty="0" err="1"/>
              <a:t>nosozliklarda</a:t>
            </a:r>
            <a:r>
              <a:rPr lang="ru-RU" dirty="0"/>
              <a:t> </a:t>
            </a:r>
            <a:r>
              <a:rPr lang="ru-RU" dirty="0" err="1"/>
              <a:t>zararni</a:t>
            </a:r>
            <a:r>
              <a:rPr lang="ru-RU" dirty="0"/>
              <a:t> </a:t>
            </a:r>
            <a:r>
              <a:rPr lang="ru-RU" dirty="0" err="1"/>
              <a:t>minimal</a:t>
            </a:r>
            <a:r>
              <a:rPr lang="ru-RU" dirty="0"/>
              <a:t> </a:t>
            </a:r>
            <a:r>
              <a:rPr lang="ru-RU" dirty="0" err="1"/>
              <a:t>darajaga</a:t>
            </a:r>
            <a:r>
              <a:rPr lang="ru-RU" dirty="0"/>
              <a:t> </a:t>
            </a:r>
            <a:r>
              <a:rPr lang="ru-RU" dirty="0" err="1"/>
              <a:t>tushirish</a:t>
            </a:r>
            <a:r>
              <a:rPr lang="ru-RU" dirty="0"/>
              <a:t>.</a:t>
            </a:r>
          </a:p>
          <a:p>
            <a:r>
              <a:rPr lang="ru-RU" dirty="0" err="1" smtClean="0"/>
              <a:t>Operatorlar</a:t>
            </a:r>
            <a:r>
              <a:rPr lang="ru-RU" dirty="0"/>
              <a:t>, </a:t>
            </a:r>
            <a:r>
              <a:rPr lang="ru-RU" dirty="0" err="1"/>
              <a:t>aholi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atrof-muhitning</a:t>
            </a:r>
            <a:r>
              <a:rPr lang="ru-RU" dirty="0"/>
              <a:t> </a:t>
            </a:r>
            <a:r>
              <a:rPr lang="ru-RU" dirty="0" err="1"/>
              <a:t>sog‘ligini</a:t>
            </a:r>
            <a:r>
              <a:rPr lang="ru-RU" dirty="0"/>
              <a:t> </a:t>
            </a:r>
            <a:r>
              <a:rPr lang="ru-RU" dirty="0" err="1"/>
              <a:t>himoya</a:t>
            </a:r>
            <a:r>
              <a:rPr lang="ru-RU" dirty="0"/>
              <a:t> </a:t>
            </a:r>
            <a:r>
              <a:rPr lang="ru-RU" dirty="0" err="1"/>
              <a:t>qilish</a:t>
            </a:r>
            <a:r>
              <a:rPr lang="ru-RU" dirty="0"/>
              <a:t>.</a:t>
            </a:r>
          </a:p>
          <a:p>
            <a:r>
              <a:rPr lang="ru-RU" dirty="0" smtClean="0"/>
              <a:t>🔹 </a:t>
            </a:r>
            <a:r>
              <a:rPr lang="ru-RU" dirty="0" err="1"/>
              <a:t>Xavfsizlikni</a:t>
            </a:r>
            <a:r>
              <a:rPr lang="ru-RU" dirty="0"/>
              <a:t> </a:t>
            </a:r>
            <a:r>
              <a:rPr lang="ru-RU" dirty="0" err="1"/>
              <a:t>ta’minlash</a:t>
            </a:r>
            <a:r>
              <a:rPr lang="ru-RU" dirty="0"/>
              <a:t> </a:t>
            </a:r>
            <a:r>
              <a:rPr lang="ru-RU" dirty="0" err="1"/>
              <a:t>usullari</a:t>
            </a:r>
            <a:r>
              <a:rPr lang="ru-RU" dirty="0"/>
              <a:t>:</a:t>
            </a:r>
          </a:p>
          <a:p>
            <a:r>
              <a:rPr lang="ru-RU" dirty="0" err="1" smtClean="0"/>
              <a:t>Texnik</a:t>
            </a:r>
            <a:r>
              <a:rPr lang="ru-RU" dirty="0" smtClean="0"/>
              <a:t> </a:t>
            </a:r>
            <a:r>
              <a:rPr lang="ru-RU" dirty="0" err="1"/>
              <a:t>xavfsizlik</a:t>
            </a:r>
            <a:r>
              <a:rPr lang="ru-RU" dirty="0"/>
              <a:t>: </a:t>
            </a:r>
            <a:r>
              <a:rPr lang="ru-RU" dirty="0" err="1"/>
              <a:t>himoya</a:t>
            </a:r>
            <a:r>
              <a:rPr lang="ru-RU" dirty="0"/>
              <a:t> </a:t>
            </a:r>
            <a:r>
              <a:rPr lang="ru-RU" dirty="0" err="1"/>
              <a:t>devorlari</a:t>
            </a:r>
            <a:r>
              <a:rPr lang="ru-RU" dirty="0"/>
              <a:t>, </a:t>
            </a:r>
            <a:r>
              <a:rPr lang="ru-RU" dirty="0" err="1"/>
              <a:t>avtomatik</a:t>
            </a:r>
            <a:r>
              <a:rPr lang="ru-RU" dirty="0"/>
              <a:t> </a:t>
            </a:r>
            <a:r>
              <a:rPr lang="ru-RU" dirty="0" err="1"/>
              <a:t>to‘xtatish</a:t>
            </a:r>
            <a:r>
              <a:rPr lang="ru-RU" dirty="0"/>
              <a:t> </a:t>
            </a:r>
            <a:r>
              <a:rPr lang="ru-RU" dirty="0" err="1"/>
              <a:t>tizimlari</a:t>
            </a:r>
            <a:r>
              <a:rPr lang="ru-RU" dirty="0"/>
              <a:t>, </a:t>
            </a:r>
            <a:r>
              <a:rPr lang="ru-RU" dirty="0" err="1"/>
              <a:t>sovitish</a:t>
            </a:r>
            <a:r>
              <a:rPr lang="ru-RU" dirty="0"/>
              <a:t> </a:t>
            </a:r>
            <a:r>
              <a:rPr lang="ru-RU" dirty="0" err="1"/>
              <a:t>tizimlari</a:t>
            </a:r>
            <a:r>
              <a:rPr lang="ru-RU" dirty="0"/>
              <a:t>.</a:t>
            </a:r>
          </a:p>
          <a:p>
            <a:r>
              <a:rPr lang="ru-RU" dirty="0" err="1" smtClean="0"/>
              <a:t>Tashkiliy</a:t>
            </a:r>
            <a:r>
              <a:rPr lang="ru-RU" dirty="0" smtClean="0"/>
              <a:t> </a:t>
            </a:r>
            <a:r>
              <a:rPr lang="ru-RU" dirty="0" err="1"/>
              <a:t>xavfsizlik</a:t>
            </a:r>
            <a:r>
              <a:rPr lang="ru-RU" dirty="0"/>
              <a:t>: </a:t>
            </a:r>
            <a:r>
              <a:rPr lang="ru-RU" dirty="0" err="1"/>
              <a:t>xodimlardan</a:t>
            </a:r>
            <a:r>
              <a:rPr lang="ru-RU" dirty="0"/>
              <a:t> </a:t>
            </a:r>
            <a:r>
              <a:rPr lang="ru-RU" dirty="0" err="1"/>
              <a:t>sertifikat</a:t>
            </a:r>
            <a:r>
              <a:rPr lang="ru-RU" dirty="0"/>
              <a:t> </a:t>
            </a:r>
            <a:r>
              <a:rPr lang="ru-RU" dirty="0" err="1"/>
              <a:t>talab</a:t>
            </a:r>
            <a:r>
              <a:rPr lang="ru-RU" dirty="0"/>
              <a:t> </a:t>
            </a:r>
            <a:r>
              <a:rPr lang="ru-RU" dirty="0" err="1"/>
              <a:t>qilish</a:t>
            </a:r>
            <a:r>
              <a:rPr lang="ru-RU" dirty="0"/>
              <a:t>, </a:t>
            </a:r>
            <a:r>
              <a:rPr lang="ru-RU" dirty="0" err="1"/>
              <a:t>doimiy</a:t>
            </a:r>
            <a:r>
              <a:rPr lang="ru-RU" dirty="0"/>
              <a:t> </a:t>
            </a:r>
            <a:r>
              <a:rPr lang="ru-RU" dirty="0" err="1"/>
              <a:t>monitoring</a:t>
            </a:r>
            <a:r>
              <a:rPr lang="ru-RU" dirty="0"/>
              <a:t>, </a:t>
            </a:r>
            <a:r>
              <a:rPr lang="ru-RU" dirty="0" err="1"/>
              <a:t>xavf</a:t>
            </a:r>
            <a:r>
              <a:rPr lang="ru-RU" dirty="0"/>
              <a:t> </a:t>
            </a:r>
            <a:r>
              <a:rPr lang="ru-RU" dirty="0" err="1"/>
              <a:t>tahlili</a:t>
            </a:r>
            <a:r>
              <a:rPr lang="ru-RU" dirty="0"/>
              <a:t>.</a:t>
            </a:r>
          </a:p>
          <a:p>
            <a:r>
              <a:rPr lang="ru-RU" dirty="0" err="1" smtClean="0"/>
              <a:t>Favqulodda</a:t>
            </a:r>
            <a:r>
              <a:rPr lang="ru-RU" dirty="0" smtClean="0"/>
              <a:t> </a:t>
            </a:r>
            <a:r>
              <a:rPr lang="ru-RU" dirty="0" err="1"/>
              <a:t>vaziyat</a:t>
            </a:r>
            <a:r>
              <a:rPr lang="ru-RU" dirty="0"/>
              <a:t> </a:t>
            </a:r>
            <a:r>
              <a:rPr lang="ru-RU" dirty="0" err="1"/>
              <a:t>rejasi</a:t>
            </a:r>
            <a:r>
              <a:rPr lang="ru-RU" dirty="0"/>
              <a:t>: </a:t>
            </a:r>
            <a:r>
              <a:rPr lang="ru-RU" dirty="0" err="1"/>
              <a:t>avariya</a:t>
            </a:r>
            <a:r>
              <a:rPr lang="ru-RU" dirty="0"/>
              <a:t> </a:t>
            </a:r>
            <a:r>
              <a:rPr lang="ru-RU" dirty="0" err="1"/>
              <a:t>sodir</a:t>
            </a:r>
            <a:r>
              <a:rPr lang="ru-RU" dirty="0"/>
              <a:t> </a:t>
            </a:r>
            <a:r>
              <a:rPr lang="ru-RU" dirty="0" err="1"/>
              <a:t>bo‘lsa</a:t>
            </a:r>
            <a:r>
              <a:rPr lang="ru-RU" dirty="0"/>
              <a:t>, </a:t>
            </a:r>
            <a:r>
              <a:rPr lang="ru-RU" dirty="0" err="1"/>
              <a:t>tezkor</a:t>
            </a:r>
            <a:r>
              <a:rPr lang="ru-RU" dirty="0"/>
              <a:t> </a:t>
            </a:r>
            <a:r>
              <a:rPr lang="ru-RU" dirty="0" err="1"/>
              <a:t>xabar</a:t>
            </a:r>
            <a:r>
              <a:rPr lang="ru-RU" dirty="0"/>
              <a:t> </a:t>
            </a:r>
            <a:r>
              <a:rPr lang="ru-RU" dirty="0" err="1"/>
              <a:t>berish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evakuatsiya</a:t>
            </a:r>
            <a:r>
              <a:rPr lang="ru-RU" dirty="0"/>
              <a:t> </a:t>
            </a:r>
            <a:r>
              <a:rPr lang="ru-RU" dirty="0" err="1"/>
              <a:t>rejasi</a:t>
            </a:r>
            <a:r>
              <a:rPr lang="ru-RU" dirty="0"/>
              <a:t>.</a:t>
            </a:r>
          </a:p>
          <a:p>
            <a:r>
              <a:rPr lang="ru-RU" dirty="0" smtClean="0"/>
              <a:t>🔹 </a:t>
            </a:r>
            <a:r>
              <a:rPr lang="ru-RU" dirty="0" err="1"/>
              <a:t>Yadro</a:t>
            </a:r>
            <a:r>
              <a:rPr lang="ru-RU" dirty="0"/>
              <a:t> </a:t>
            </a:r>
            <a:r>
              <a:rPr lang="ru-RU" dirty="0" err="1"/>
              <a:t>xavfsizligining</a:t>
            </a:r>
            <a:r>
              <a:rPr lang="ru-RU" dirty="0"/>
              <a:t> 3 </a:t>
            </a:r>
            <a:r>
              <a:rPr lang="ru-RU" dirty="0" err="1"/>
              <a:t>tamoyili</a:t>
            </a:r>
            <a:r>
              <a:rPr lang="ru-RU" dirty="0"/>
              <a:t>:</a:t>
            </a:r>
          </a:p>
          <a:p>
            <a:r>
              <a:rPr lang="ru-RU" dirty="0" smtClean="0"/>
              <a:t>1</a:t>
            </a:r>
            <a:r>
              <a:rPr lang="ru-RU" dirty="0"/>
              <a:t>. </a:t>
            </a:r>
            <a:r>
              <a:rPr lang="ru-RU" dirty="0" err="1"/>
              <a:t>Oldini</a:t>
            </a:r>
            <a:r>
              <a:rPr lang="ru-RU" dirty="0"/>
              <a:t> </a:t>
            </a:r>
            <a:r>
              <a:rPr lang="ru-RU" dirty="0" err="1"/>
              <a:t>olish</a:t>
            </a:r>
            <a:r>
              <a:rPr lang="ru-RU" dirty="0"/>
              <a:t> — </a:t>
            </a:r>
            <a:r>
              <a:rPr lang="ru-RU" dirty="0" err="1"/>
              <a:t>texnologik</a:t>
            </a:r>
            <a:r>
              <a:rPr lang="ru-RU" dirty="0"/>
              <a:t> </a:t>
            </a:r>
            <a:r>
              <a:rPr lang="ru-RU" dirty="0" err="1"/>
              <a:t>nazorat</a:t>
            </a:r>
            <a:r>
              <a:rPr lang="ru-RU" dirty="0"/>
              <a:t>, </a:t>
            </a:r>
            <a:r>
              <a:rPr lang="ru-RU" dirty="0" err="1"/>
              <a:t>nosozliklarni</a:t>
            </a:r>
            <a:r>
              <a:rPr lang="ru-RU" dirty="0"/>
              <a:t> </a:t>
            </a:r>
            <a:r>
              <a:rPr lang="ru-RU" dirty="0" err="1"/>
              <a:t>ertaroq</a:t>
            </a:r>
            <a:r>
              <a:rPr lang="ru-RU" dirty="0"/>
              <a:t> </a:t>
            </a:r>
            <a:r>
              <a:rPr lang="ru-RU" dirty="0" err="1"/>
              <a:t>aniqlash</a:t>
            </a:r>
            <a:r>
              <a:rPr lang="ru-RU" dirty="0"/>
              <a:t>.</a:t>
            </a:r>
          </a:p>
          <a:p>
            <a:r>
              <a:rPr lang="ru-RU" dirty="0" smtClean="0"/>
              <a:t>2</a:t>
            </a:r>
            <a:r>
              <a:rPr lang="ru-RU" dirty="0"/>
              <a:t>. </a:t>
            </a:r>
            <a:r>
              <a:rPr lang="ru-RU" dirty="0" err="1"/>
              <a:t>Himoya</a:t>
            </a:r>
            <a:r>
              <a:rPr lang="ru-RU" dirty="0"/>
              <a:t> </a:t>
            </a:r>
            <a:r>
              <a:rPr lang="ru-RU" dirty="0" err="1"/>
              <a:t>qilish</a:t>
            </a:r>
            <a:r>
              <a:rPr lang="ru-RU" dirty="0"/>
              <a:t> — </a:t>
            </a:r>
            <a:r>
              <a:rPr lang="ru-RU" dirty="0" err="1"/>
              <a:t>ko‘p</a:t>
            </a:r>
            <a:r>
              <a:rPr lang="ru-RU" dirty="0"/>
              <a:t> </a:t>
            </a:r>
            <a:r>
              <a:rPr lang="ru-RU" dirty="0" err="1"/>
              <a:t>bosqichli</a:t>
            </a:r>
            <a:r>
              <a:rPr lang="ru-RU" dirty="0"/>
              <a:t> </a:t>
            </a:r>
            <a:r>
              <a:rPr lang="ru-RU" dirty="0" err="1"/>
              <a:t>himoya</a:t>
            </a:r>
            <a:r>
              <a:rPr lang="ru-RU" dirty="0"/>
              <a:t> (</a:t>
            </a:r>
            <a:r>
              <a:rPr lang="ru-RU" dirty="0" err="1"/>
              <a:t>physical</a:t>
            </a:r>
            <a:r>
              <a:rPr lang="ru-RU" dirty="0"/>
              <a:t> </a:t>
            </a:r>
            <a:r>
              <a:rPr lang="ru-RU" dirty="0" err="1"/>
              <a:t>barriers</a:t>
            </a:r>
            <a:r>
              <a:rPr lang="ru-RU" dirty="0"/>
              <a:t>).</a:t>
            </a:r>
          </a:p>
          <a:p>
            <a:r>
              <a:rPr lang="ru-RU" dirty="0" smtClean="0"/>
              <a:t>3</a:t>
            </a:r>
            <a:r>
              <a:rPr lang="ru-RU" dirty="0"/>
              <a:t>. </a:t>
            </a:r>
            <a:r>
              <a:rPr lang="ru-RU" dirty="0" err="1"/>
              <a:t>Oqibatlarni</a:t>
            </a:r>
            <a:r>
              <a:rPr lang="ru-RU" dirty="0"/>
              <a:t> </a:t>
            </a:r>
            <a:r>
              <a:rPr lang="ru-RU" dirty="0" err="1"/>
              <a:t>kamaytirish</a:t>
            </a:r>
            <a:r>
              <a:rPr lang="ru-RU" dirty="0"/>
              <a:t> — </a:t>
            </a:r>
            <a:r>
              <a:rPr lang="ru-RU" dirty="0" err="1"/>
              <a:t>tezkor</a:t>
            </a:r>
            <a:r>
              <a:rPr lang="ru-RU" dirty="0"/>
              <a:t> </a:t>
            </a:r>
            <a:r>
              <a:rPr lang="ru-RU" dirty="0" err="1"/>
              <a:t>reaksiya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zararlarni</a:t>
            </a:r>
            <a:r>
              <a:rPr lang="ru-RU" dirty="0"/>
              <a:t> </a:t>
            </a:r>
            <a:r>
              <a:rPr lang="ru-RU" dirty="0" err="1"/>
              <a:t>minimallashtirish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49279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66280" y="961289"/>
            <a:ext cx="8508459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err="1"/>
              <a:t>Xalqaro</a:t>
            </a:r>
            <a:r>
              <a:rPr lang="ru-RU" sz="3200" b="1" i="1" dirty="0"/>
              <a:t> </a:t>
            </a:r>
            <a:r>
              <a:rPr lang="ru-RU" sz="3200" b="1" i="1" dirty="0" err="1"/>
              <a:t>shartnomalar</a:t>
            </a:r>
            <a:endParaRPr lang="ru-RU" sz="3200" b="1" i="1" dirty="0"/>
          </a:p>
          <a:p>
            <a:r>
              <a:rPr lang="ru-RU" dirty="0" err="1" smtClean="0"/>
              <a:t>Mavzu</a:t>
            </a:r>
            <a:r>
              <a:rPr lang="ru-RU" dirty="0"/>
              <a:t>: </a:t>
            </a:r>
            <a:r>
              <a:rPr lang="ru-RU" dirty="0" err="1"/>
              <a:t>Yadro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radiatsiya</a:t>
            </a:r>
            <a:r>
              <a:rPr lang="ru-RU" dirty="0"/>
              <a:t> </a:t>
            </a:r>
            <a:r>
              <a:rPr lang="ru-RU" dirty="0" err="1"/>
              <a:t>xavfsizligi</a:t>
            </a:r>
            <a:r>
              <a:rPr lang="ru-RU" dirty="0"/>
              <a:t> </a:t>
            </a:r>
            <a:r>
              <a:rPr lang="ru-RU" dirty="0" err="1"/>
              <a:t>bo‘yicha</a:t>
            </a:r>
            <a:r>
              <a:rPr lang="ru-RU" dirty="0"/>
              <a:t> </a:t>
            </a:r>
            <a:r>
              <a:rPr lang="ru-RU" dirty="0" err="1"/>
              <a:t>asosiy</a:t>
            </a:r>
            <a:r>
              <a:rPr lang="ru-RU" dirty="0"/>
              <a:t> </a:t>
            </a:r>
            <a:r>
              <a:rPr lang="ru-RU" dirty="0" err="1"/>
              <a:t>xalqaro</a:t>
            </a:r>
            <a:r>
              <a:rPr lang="ru-RU" dirty="0"/>
              <a:t> </a:t>
            </a:r>
            <a:r>
              <a:rPr lang="ru-RU" dirty="0" err="1"/>
              <a:t>shartnomalar</a:t>
            </a:r>
            <a:endParaRPr lang="ru-RU" dirty="0"/>
          </a:p>
          <a:p>
            <a:r>
              <a:rPr lang="ru-RU" b="1" i="1" dirty="0" smtClean="0"/>
              <a:t>🔹 </a:t>
            </a:r>
            <a:r>
              <a:rPr lang="ru-RU" b="1" i="1" dirty="0" err="1"/>
              <a:t>Asosiy</a:t>
            </a:r>
            <a:r>
              <a:rPr lang="ru-RU" b="1" i="1" dirty="0"/>
              <a:t> </a:t>
            </a:r>
            <a:r>
              <a:rPr lang="ru-RU" b="1" i="1" dirty="0" err="1"/>
              <a:t>xalqaro</a:t>
            </a:r>
            <a:r>
              <a:rPr lang="ru-RU" b="1" i="1" dirty="0"/>
              <a:t> </a:t>
            </a:r>
            <a:r>
              <a:rPr lang="ru-RU" b="1" i="1" dirty="0" err="1"/>
              <a:t>shartnomalar</a:t>
            </a:r>
            <a:r>
              <a:rPr lang="ru-RU" b="1" i="1" dirty="0"/>
              <a:t>:</a:t>
            </a:r>
          </a:p>
          <a:p>
            <a:r>
              <a:rPr lang="ru-RU" dirty="0" smtClean="0"/>
              <a:t>1</a:t>
            </a:r>
            <a:r>
              <a:rPr lang="ru-RU" dirty="0"/>
              <a:t>. </a:t>
            </a:r>
            <a:r>
              <a:rPr lang="ru-RU" i="1" dirty="0" err="1"/>
              <a:t>Yadro</a:t>
            </a:r>
            <a:r>
              <a:rPr lang="ru-RU" i="1" dirty="0"/>
              <a:t> </a:t>
            </a:r>
            <a:r>
              <a:rPr lang="ru-RU" i="1" dirty="0" err="1"/>
              <a:t>xavfsizligi</a:t>
            </a:r>
            <a:r>
              <a:rPr lang="ru-RU" i="1" dirty="0"/>
              <a:t> </a:t>
            </a:r>
            <a:r>
              <a:rPr lang="ru-RU" i="1" dirty="0" err="1"/>
              <a:t>bo‘yicha</a:t>
            </a:r>
            <a:r>
              <a:rPr lang="ru-RU" i="1" dirty="0"/>
              <a:t> </a:t>
            </a:r>
            <a:r>
              <a:rPr lang="ru-RU" i="1" dirty="0" err="1"/>
              <a:t>Konvensiya</a:t>
            </a:r>
            <a:r>
              <a:rPr lang="ru-RU" i="1" dirty="0"/>
              <a:t> </a:t>
            </a:r>
            <a:r>
              <a:rPr lang="ru-RU" dirty="0"/>
              <a:t>(</a:t>
            </a:r>
            <a:r>
              <a:rPr lang="ru-RU" dirty="0" err="1"/>
              <a:t>Convention</a:t>
            </a:r>
            <a:r>
              <a:rPr lang="ru-RU" dirty="0"/>
              <a:t> </a:t>
            </a:r>
            <a:r>
              <a:rPr lang="ru-RU" dirty="0" err="1"/>
              <a:t>on</a:t>
            </a:r>
            <a:r>
              <a:rPr lang="ru-RU" dirty="0"/>
              <a:t> </a:t>
            </a:r>
            <a:r>
              <a:rPr lang="ru-RU" dirty="0" err="1"/>
              <a:t>Nuclear</a:t>
            </a:r>
            <a:r>
              <a:rPr lang="ru-RU" dirty="0"/>
              <a:t> </a:t>
            </a:r>
            <a:r>
              <a:rPr lang="ru-RU" dirty="0" err="1"/>
              <a:t>Safety</a:t>
            </a:r>
            <a:r>
              <a:rPr lang="ru-RU" dirty="0"/>
              <a:t>, 1994)</a:t>
            </a:r>
          </a:p>
          <a:p>
            <a:r>
              <a:rPr lang="ru-RU" dirty="0" err="1" smtClean="0"/>
              <a:t>Maqsad</a:t>
            </a:r>
            <a:r>
              <a:rPr lang="ru-RU" dirty="0"/>
              <a:t>: </a:t>
            </a:r>
            <a:r>
              <a:rPr lang="ru-RU" dirty="0" err="1"/>
              <a:t>yadro</a:t>
            </a:r>
            <a:r>
              <a:rPr lang="ru-RU" dirty="0"/>
              <a:t> </a:t>
            </a:r>
            <a:r>
              <a:rPr lang="ru-RU" dirty="0" err="1"/>
              <a:t>stansiyalarida</a:t>
            </a:r>
            <a:r>
              <a:rPr lang="ru-RU" dirty="0"/>
              <a:t> </a:t>
            </a:r>
            <a:r>
              <a:rPr lang="ru-RU" dirty="0" err="1"/>
              <a:t>xavfsizlikni</a:t>
            </a:r>
            <a:r>
              <a:rPr lang="ru-RU" dirty="0"/>
              <a:t> </a:t>
            </a:r>
            <a:r>
              <a:rPr lang="ru-RU" dirty="0" err="1"/>
              <a:t>kafolatlash</a:t>
            </a:r>
            <a:endParaRPr lang="ru-RU" dirty="0"/>
          </a:p>
          <a:p>
            <a:r>
              <a:rPr lang="ru-RU" dirty="0" err="1" smtClean="0"/>
              <a:t>Davlatlar</a:t>
            </a:r>
            <a:r>
              <a:rPr lang="ru-RU" dirty="0" smtClean="0"/>
              <a:t> </a:t>
            </a:r>
            <a:r>
              <a:rPr lang="ru-RU" dirty="0" err="1"/>
              <a:t>o‘z</a:t>
            </a:r>
            <a:r>
              <a:rPr lang="ru-RU" dirty="0"/>
              <a:t> </a:t>
            </a:r>
            <a:r>
              <a:rPr lang="ru-RU" dirty="0" err="1"/>
              <a:t>hisobotlarini</a:t>
            </a:r>
            <a:r>
              <a:rPr lang="ru-RU" dirty="0"/>
              <a:t> </a:t>
            </a:r>
            <a:r>
              <a:rPr lang="ru-RU" dirty="0" err="1"/>
              <a:t>IAEAga</a:t>
            </a:r>
            <a:r>
              <a:rPr lang="ru-RU" dirty="0"/>
              <a:t> </a:t>
            </a:r>
            <a:r>
              <a:rPr lang="ru-RU" dirty="0" err="1"/>
              <a:t>taqdim</a:t>
            </a:r>
            <a:r>
              <a:rPr lang="ru-RU" dirty="0"/>
              <a:t> </a:t>
            </a:r>
            <a:r>
              <a:rPr lang="ru-RU" dirty="0" err="1"/>
              <a:t>qiladi</a:t>
            </a:r>
            <a:endParaRPr lang="ru-RU" dirty="0"/>
          </a:p>
          <a:p>
            <a:r>
              <a:rPr lang="ru-RU" dirty="0" err="1" smtClean="0"/>
              <a:t>Yadro</a:t>
            </a:r>
            <a:r>
              <a:rPr lang="ru-RU" dirty="0" smtClean="0"/>
              <a:t> </a:t>
            </a:r>
            <a:r>
              <a:rPr lang="ru-RU" dirty="0" err="1"/>
              <a:t>avariyalarini</a:t>
            </a:r>
            <a:r>
              <a:rPr lang="ru-RU" dirty="0"/>
              <a:t> </a:t>
            </a:r>
            <a:r>
              <a:rPr lang="ru-RU" dirty="0" err="1"/>
              <a:t>oldini</a:t>
            </a:r>
            <a:r>
              <a:rPr lang="ru-RU" dirty="0"/>
              <a:t> </a:t>
            </a:r>
            <a:r>
              <a:rPr lang="ru-RU" dirty="0" err="1"/>
              <a:t>olish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xavfsizlik</a:t>
            </a:r>
            <a:r>
              <a:rPr lang="ru-RU" dirty="0"/>
              <a:t> </a:t>
            </a:r>
            <a:r>
              <a:rPr lang="ru-RU" dirty="0" err="1"/>
              <a:t>standartlarini</a:t>
            </a:r>
            <a:r>
              <a:rPr lang="ru-RU" dirty="0"/>
              <a:t> </a:t>
            </a:r>
            <a:r>
              <a:rPr lang="ru-RU" dirty="0" err="1"/>
              <a:t>uyg‘unlashtirish</a:t>
            </a:r>
            <a:endParaRPr lang="ru-RU" dirty="0"/>
          </a:p>
          <a:p>
            <a:r>
              <a:rPr lang="ru-RU" dirty="0" smtClean="0"/>
              <a:t>2</a:t>
            </a:r>
            <a:r>
              <a:rPr lang="ru-RU" i="1" dirty="0"/>
              <a:t>. </a:t>
            </a:r>
            <a:r>
              <a:rPr lang="ru-RU" i="1" dirty="0" err="1"/>
              <a:t>Nurlanish</a:t>
            </a:r>
            <a:r>
              <a:rPr lang="ru-RU" i="1" dirty="0"/>
              <a:t> </a:t>
            </a:r>
            <a:r>
              <a:rPr lang="ru-RU" i="1" dirty="0" err="1"/>
              <a:t>avariyasi</a:t>
            </a:r>
            <a:r>
              <a:rPr lang="ru-RU" i="1" dirty="0"/>
              <a:t> </a:t>
            </a:r>
            <a:r>
              <a:rPr lang="ru-RU" i="1" dirty="0" err="1"/>
              <a:t>haqida</a:t>
            </a:r>
            <a:r>
              <a:rPr lang="ru-RU" i="1" dirty="0"/>
              <a:t> </a:t>
            </a:r>
            <a:r>
              <a:rPr lang="ru-RU" i="1" dirty="0" err="1"/>
              <a:t>xabar</a:t>
            </a:r>
            <a:r>
              <a:rPr lang="ru-RU" i="1" dirty="0"/>
              <a:t> </a:t>
            </a:r>
            <a:r>
              <a:rPr lang="ru-RU" i="1" dirty="0" err="1"/>
              <a:t>berish</a:t>
            </a:r>
            <a:r>
              <a:rPr lang="ru-RU" i="1" dirty="0"/>
              <a:t> </a:t>
            </a:r>
            <a:r>
              <a:rPr lang="ru-RU" i="1" dirty="0" err="1"/>
              <a:t>Konvensiyasi</a:t>
            </a:r>
            <a:r>
              <a:rPr lang="ru-RU" i="1" dirty="0"/>
              <a:t> </a:t>
            </a:r>
            <a:r>
              <a:rPr lang="ru-RU" dirty="0"/>
              <a:t>(</a:t>
            </a:r>
            <a:r>
              <a:rPr lang="ru-RU" dirty="0" err="1"/>
              <a:t>Convention</a:t>
            </a:r>
            <a:r>
              <a:rPr lang="ru-RU" dirty="0"/>
              <a:t> </a:t>
            </a:r>
            <a:r>
              <a:rPr lang="ru-RU" dirty="0" err="1"/>
              <a:t>on</a:t>
            </a:r>
            <a:r>
              <a:rPr lang="ru-RU" dirty="0"/>
              <a:t> </a:t>
            </a:r>
            <a:r>
              <a:rPr lang="ru-RU" dirty="0" err="1"/>
              <a:t>Early</a:t>
            </a:r>
            <a:r>
              <a:rPr lang="ru-RU" dirty="0"/>
              <a:t> </a:t>
            </a:r>
            <a:r>
              <a:rPr lang="ru-RU" dirty="0" err="1"/>
              <a:t>Notification</a:t>
            </a:r>
            <a:r>
              <a:rPr lang="ru-RU" dirty="0"/>
              <a:t> </a:t>
            </a:r>
            <a:r>
              <a:rPr lang="ru-RU" dirty="0" err="1"/>
              <a:t>of</a:t>
            </a:r>
            <a:r>
              <a:rPr lang="ru-RU" dirty="0"/>
              <a:t> a </a:t>
            </a:r>
            <a:r>
              <a:rPr lang="ru-RU" dirty="0" err="1"/>
              <a:t>Nuclear</a:t>
            </a:r>
            <a:r>
              <a:rPr lang="ru-RU" dirty="0"/>
              <a:t> </a:t>
            </a:r>
            <a:r>
              <a:rPr lang="ru-RU" dirty="0" err="1"/>
              <a:t>Accident</a:t>
            </a:r>
            <a:r>
              <a:rPr lang="ru-RU" dirty="0"/>
              <a:t>, 1986)</a:t>
            </a:r>
          </a:p>
          <a:p>
            <a:r>
              <a:rPr lang="ru-RU" dirty="0" err="1" smtClean="0"/>
              <a:t>Maqsad</a:t>
            </a:r>
            <a:r>
              <a:rPr lang="ru-RU" dirty="0"/>
              <a:t>: </a:t>
            </a:r>
            <a:r>
              <a:rPr lang="ru-RU" dirty="0" err="1"/>
              <a:t>yadro</a:t>
            </a:r>
            <a:r>
              <a:rPr lang="ru-RU" dirty="0"/>
              <a:t> </a:t>
            </a:r>
            <a:r>
              <a:rPr lang="ru-RU" dirty="0" err="1"/>
              <a:t>avariyalari</a:t>
            </a:r>
            <a:r>
              <a:rPr lang="ru-RU" dirty="0"/>
              <a:t> </a:t>
            </a:r>
            <a:r>
              <a:rPr lang="ru-RU" dirty="0" err="1"/>
              <a:t>yuz</a:t>
            </a:r>
            <a:r>
              <a:rPr lang="ru-RU" dirty="0"/>
              <a:t> </a:t>
            </a:r>
            <a:r>
              <a:rPr lang="ru-RU" dirty="0" err="1"/>
              <a:t>berishi</a:t>
            </a:r>
            <a:r>
              <a:rPr lang="ru-RU" dirty="0"/>
              <a:t> </a:t>
            </a:r>
            <a:r>
              <a:rPr lang="ru-RU" dirty="0" err="1"/>
              <a:t>bilan</a:t>
            </a:r>
            <a:r>
              <a:rPr lang="ru-RU" dirty="0"/>
              <a:t> </a:t>
            </a:r>
            <a:r>
              <a:rPr lang="ru-RU" dirty="0" err="1"/>
              <a:t>tezkor</a:t>
            </a:r>
            <a:r>
              <a:rPr lang="ru-RU" dirty="0"/>
              <a:t> </a:t>
            </a:r>
            <a:r>
              <a:rPr lang="ru-RU" dirty="0" err="1"/>
              <a:t>xabar</a:t>
            </a:r>
            <a:r>
              <a:rPr lang="ru-RU" dirty="0"/>
              <a:t> </a:t>
            </a:r>
            <a:r>
              <a:rPr lang="ru-RU" dirty="0" err="1"/>
              <a:t>berish</a:t>
            </a:r>
            <a:r>
              <a:rPr lang="ru-RU" dirty="0"/>
              <a:t> </a:t>
            </a:r>
            <a:r>
              <a:rPr lang="ru-RU" dirty="0" err="1"/>
              <a:t>tizimini</a:t>
            </a:r>
            <a:r>
              <a:rPr lang="ru-RU" dirty="0"/>
              <a:t> </a:t>
            </a:r>
            <a:r>
              <a:rPr lang="ru-RU" dirty="0" err="1"/>
              <a:t>yaratish</a:t>
            </a:r>
            <a:endParaRPr lang="ru-RU" dirty="0"/>
          </a:p>
          <a:p>
            <a:r>
              <a:rPr lang="ru-RU" dirty="0" err="1" smtClean="0"/>
              <a:t>Favqulodda</a:t>
            </a:r>
            <a:r>
              <a:rPr lang="ru-RU" dirty="0" smtClean="0"/>
              <a:t> </a:t>
            </a:r>
            <a:r>
              <a:rPr lang="ru-RU" dirty="0" err="1"/>
              <a:t>vaziyatlarda</a:t>
            </a:r>
            <a:r>
              <a:rPr lang="ru-RU" dirty="0"/>
              <a:t> </a:t>
            </a:r>
            <a:r>
              <a:rPr lang="ru-RU" dirty="0" err="1"/>
              <a:t>xalqaro</a:t>
            </a:r>
            <a:r>
              <a:rPr lang="ru-RU" dirty="0"/>
              <a:t> </a:t>
            </a:r>
            <a:r>
              <a:rPr lang="ru-RU" dirty="0" err="1"/>
              <a:t>yordamni</a:t>
            </a:r>
            <a:r>
              <a:rPr lang="ru-RU" dirty="0"/>
              <a:t> </a:t>
            </a:r>
            <a:r>
              <a:rPr lang="ru-RU" dirty="0" err="1"/>
              <a:t>osonlashtirish</a:t>
            </a:r>
            <a:endParaRPr lang="ru-RU" dirty="0"/>
          </a:p>
          <a:p>
            <a:r>
              <a:rPr lang="ru-RU" dirty="0" smtClean="0"/>
              <a:t>3</a:t>
            </a:r>
            <a:r>
              <a:rPr lang="ru-RU" dirty="0"/>
              <a:t>. </a:t>
            </a:r>
            <a:r>
              <a:rPr lang="ru-RU" i="1" dirty="0" err="1"/>
              <a:t>Jismoniy</a:t>
            </a:r>
            <a:r>
              <a:rPr lang="ru-RU" i="1" dirty="0"/>
              <a:t> </a:t>
            </a:r>
            <a:r>
              <a:rPr lang="ru-RU" i="1" dirty="0" err="1"/>
              <a:t>himoya</a:t>
            </a:r>
            <a:r>
              <a:rPr lang="ru-RU" i="1" dirty="0"/>
              <a:t> </a:t>
            </a:r>
            <a:r>
              <a:rPr lang="ru-RU" i="1" dirty="0" err="1"/>
              <a:t>bo‘yicha</a:t>
            </a:r>
            <a:r>
              <a:rPr lang="ru-RU" i="1" dirty="0"/>
              <a:t> </a:t>
            </a:r>
            <a:r>
              <a:rPr lang="ru-RU" i="1" dirty="0" err="1"/>
              <a:t>Konvensiya</a:t>
            </a:r>
            <a:r>
              <a:rPr lang="ru-RU" i="1" dirty="0"/>
              <a:t> </a:t>
            </a:r>
            <a:r>
              <a:rPr lang="ru-RU" dirty="0"/>
              <a:t>(</a:t>
            </a:r>
            <a:r>
              <a:rPr lang="ru-RU" dirty="0" err="1"/>
              <a:t>Convention</a:t>
            </a:r>
            <a:r>
              <a:rPr lang="ru-RU" dirty="0"/>
              <a:t> </a:t>
            </a:r>
            <a:r>
              <a:rPr lang="ru-RU" dirty="0" err="1"/>
              <a:t>on</a:t>
            </a:r>
            <a:r>
              <a:rPr lang="ru-RU" dirty="0"/>
              <a:t> 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Physical</a:t>
            </a:r>
            <a:r>
              <a:rPr lang="ru-RU" dirty="0"/>
              <a:t> </a:t>
            </a:r>
            <a:r>
              <a:rPr lang="ru-RU" dirty="0" err="1"/>
              <a:t>Protection</a:t>
            </a:r>
            <a:r>
              <a:rPr lang="ru-RU" dirty="0"/>
              <a:t> </a:t>
            </a:r>
            <a:r>
              <a:rPr lang="ru-RU" dirty="0" err="1"/>
              <a:t>of</a:t>
            </a:r>
            <a:r>
              <a:rPr lang="ru-RU" dirty="0"/>
              <a:t> </a:t>
            </a:r>
            <a:r>
              <a:rPr lang="ru-RU" dirty="0" err="1"/>
              <a:t>Nuclear</a:t>
            </a:r>
            <a:r>
              <a:rPr lang="ru-RU" dirty="0"/>
              <a:t> </a:t>
            </a:r>
            <a:r>
              <a:rPr lang="ru-RU" dirty="0" err="1"/>
              <a:t>Material</a:t>
            </a:r>
            <a:r>
              <a:rPr lang="ru-RU" dirty="0"/>
              <a:t>, 1980)</a:t>
            </a:r>
          </a:p>
          <a:p>
            <a:r>
              <a:rPr lang="ru-RU" dirty="0" err="1" smtClean="0"/>
              <a:t>Maqsad</a:t>
            </a:r>
            <a:r>
              <a:rPr lang="ru-RU" dirty="0"/>
              <a:t>: </a:t>
            </a:r>
            <a:r>
              <a:rPr lang="ru-RU" dirty="0" err="1"/>
              <a:t>yadro</a:t>
            </a:r>
            <a:r>
              <a:rPr lang="ru-RU" dirty="0"/>
              <a:t> </a:t>
            </a:r>
            <a:r>
              <a:rPr lang="ru-RU" dirty="0" err="1"/>
              <a:t>materiallarini</a:t>
            </a:r>
            <a:r>
              <a:rPr lang="ru-RU" dirty="0"/>
              <a:t> </a:t>
            </a:r>
            <a:r>
              <a:rPr lang="ru-RU" dirty="0" err="1"/>
              <a:t>o‘g‘rilik</a:t>
            </a:r>
            <a:r>
              <a:rPr lang="ru-RU" dirty="0"/>
              <a:t>, </a:t>
            </a:r>
            <a:r>
              <a:rPr lang="ru-RU" dirty="0" err="1"/>
              <a:t>terrorizm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noqonuniy</a:t>
            </a:r>
            <a:r>
              <a:rPr lang="ru-RU" dirty="0"/>
              <a:t> </a:t>
            </a:r>
            <a:r>
              <a:rPr lang="ru-RU" dirty="0" err="1"/>
              <a:t>harakatlardan</a:t>
            </a:r>
            <a:r>
              <a:rPr lang="ru-RU" dirty="0"/>
              <a:t> </a:t>
            </a:r>
            <a:r>
              <a:rPr lang="ru-RU" dirty="0" err="1"/>
              <a:t>himoya</a:t>
            </a:r>
            <a:r>
              <a:rPr lang="ru-RU" dirty="0"/>
              <a:t> </a:t>
            </a:r>
            <a:r>
              <a:rPr lang="ru-RU" dirty="0" err="1"/>
              <a:t>qilish</a:t>
            </a:r>
            <a:endParaRPr lang="ru-RU" dirty="0"/>
          </a:p>
          <a:p>
            <a:r>
              <a:rPr lang="ru-RU" dirty="0" err="1" smtClean="0"/>
              <a:t>Davlatlararo</a:t>
            </a:r>
            <a:r>
              <a:rPr lang="ru-RU" dirty="0" smtClean="0"/>
              <a:t> </a:t>
            </a:r>
            <a:r>
              <a:rPr lang="ru-RU" dirty="0" err="1"/>
              <a:t>nazorat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xavfsizlik</a:t>
            </a:r>
            <a:r>
              <a:rPr lang="ru-RU" dirty="0"/>
              <a:t> </a:t>
            </a:r>
            <a:r>
              <a:rPr lang="ru-RU" dirty="0" err="1"/>
              <a:t>choralarini</a:t>
            </a:r>
            <a:r>
              <a:rPr lang="ru-RU" dirty="0"/>
              <a:t> </a:t>
            </a:r>
            <a:r>
              <a:rPr lang="ru-RU" dirty="0" err="1"/>
              <a:t>belgilaydi</a:t>
            </a:r>
            <a:endParaRPr lang="ru-RU" dirty="0"/>
          </a:p>
          <a:p>
            <a:r>
              <a:rPr lang="ru-RU" dirty="0" smtClean="0"/>
              <a:t>4</a:t>
            </a:r>
            <a:r>
              <a:rPr lang="ru-RU" dirty="0"/>
              <a:t>. </a:t>
            </a:r>
            <a:r>
              <a:rPr lang="ru-RU" i="1" dirty="0"/>
              <a:t>START-I </a:t>
            </a:r>
            <a:r>
              <a:rPr lang="ru-RU" i="1" dirty="0" err="1"/>
              <a:t>va</a:t>
            </a:r>
            <a:r>
              <a:rPr lang="ru-RU" i="1" dirty="0"/>
              <a:t> START-II </a:t>
            </a:r>
            <a:r>
              <a:rPr lang="ru-RU" i="1" dirty="0" err="1"/>
              <a:t>shartnomalari</a:t>
            </a:r>
            <a:r>
              <a:rPr lang="ru-RU" i="1" dirty="0"/>
              <a:t> </a:t>
            </a:r>
            <a:r>
              <a:rPr lang="ru-RU" dirty="0"/>
              <a:t>(</a:t>
            </a:r>
            <a:r>
              <a:rPr lang="ru-RU" dirty="0" err="1"/>
              <a:t>Strategic</a:t>
            </a:r>
            <a:r>
              <a:rPr lang="ru-RU" dirty="0"/>
              <a:t> </a:t>
            </a:r>
            <a:r>
              <a:rPr lang="ru-RU" dirty="0" err="1"/>
              <a:t>Arms</a:t>
            </a:r>
            <a:r>
              <a:rPr lang="ru-RU" dirty="0"/>
              <a:t> </a:t>
            </a:r>
            <a:r>
              <a:rPr lang="ru-RU" dirty="0" err="1"/>
              <a:t>Reduction</a:t>
            </a:r>
            <a:r>
              <a:rPr lang="ru-RU" dirty="0"/>
              <a:t> </a:t>
            </a:r>
            <a:r>
              <a:rPr lang="ru-RU" dirty="0" err="1"/>
              <a:t>Treaties</a:t>
            </a:r>
            <a:r>
              <a:rPr lang="ru-RU" dirty="0"/>
              <a:t>)</a:t>
            </a:r>
          </a:p>
          <a:p>
            <a:r>
              <a:rPr lang="ru-RU" dirty="0" err="1" smtClean="0"/>
              <a:t>Maqsad</a:t>
            </a:r>
            <a:r>
              <a:rPr lang="ru-RU" dirty="0"/>
              <a:t>: </a:t>
            </a:r>
            <a:r>
              <a:rPr lang="ru-RU" dirty="0" err="1"/>
              <a:t>yadroviy</a:t>
            </a:r>
            <a:r>
              <a:rPr lang="ru-RU" dirty="0"/>
              <a:t> </a:t>
            </a:r>
            <a:r>
              <a:rPr lang="ru-RU" dirty="0" err="1"/>
              <a:t>qurollarni</a:t>
            </a:r>
            <a:r>
              <a:rPr lang="ru-RU" dirty="0"/>
              <a:t> </a:t>
            </a:r>
            <a:r>
              <a:rPr lang="ru-RU" dirty="0" err="1"/>
              <a:t>qisqartirish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nazorat</a:t>
            </a:r>
            <a:r>
              <a:rPr lang="ru-RU" dirty="0"/>
              <a:t> </a:t>
            </a:r>
            <a:r>
              <a:rPr lang="ru-RU" dirty="0" err="1"/>
              <a:t>qilish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4952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80533" y="813644"/>
            <a:ext cx="1081193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Xalqaro</a:t>
            </a:r>
            <a:r>
              <a:rPr lang="ru-RU" dirty="0"/>
              <a:t> </a:t>
            </a:r>
            <a:r>
              <a:rPr lang="ru-RU" dirty="0" err="1"/>
              <a:t>nazorat</a:t>
            </a:r>
            <a:r>
              <a:rPr lang="ru-RU" dirty="0"/>
              <a:t> </a:t>
            </a:r>
            <a:r>
              <a:rPr lang="ru-RU" dirty="0" err="1"/>
              <a:t>tashkilotlari</a:t>
            </a:r>
            <a:endParaRPr lang="ru-RU" dirty="0"/>
          </a:p>
          <a:p>
            <a:endParaRPr lang="ru-RU" dirty="0"/>
          </a:p>
          <a:p>
            <a:r>
              <a:rPr lang="ru-RU" dirty="0" err="1"/>
              <a:t>Yadro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radiatsiya</a:t>
            </a:r>
            <a:r>
              <a:rPr lang="ru-RU" dirty="0"/>
              <a:t> </a:t>
            </a:r>
            <a:r>
              <a:rPr lang="ru-RU" dirty="0" err="1"/>
              <a:t>xavfsizligini</a:t>
            </a:r>
            <a:r>
              <a:rPr lang="ru-RU" dirty="0"/>
              <a:t> </a:t>
            </a:r>
            <a:r>
              <a:rPr lang="ru-RU" dirty="0" err="1"/>
              <a:t>nazorat</a:t>
            </a:r>
            <a:r>
              <a:rPr lang="ru-RU" dirty="0"/>
              <a:t> </a:t>
            </a:r>
            <a:r>
              <a:rPr lang="ru-RU" dirty="0" err="1"/>
              <a:t>qiluvchi</a:t>
            </a:r>
            <a:r>
              <a:rPr lang="ru-RU" dirty="0"/>
              <a:t> </a:t>
            </a:r>
            <a:r>
              <a:rPr lang="ru-RU" dirty="0" err="1"/>
              <a:t>asosiy</a:t>
            </a:r>
            <a:r>
              <a:rPr lang="ru-RU" dirty="0"/>
              <a:t> </a:t>
            </a:r>
            <a:r>
              <a:rPr lang="ru-RU" dirty="0" err="1"/>
              <a:t>xalqaro</a:t>
            </a:r>
            <a:r>
              <a:rPr lang="ru-RU" dirty="0"/>
              <a:t> </a:t>
            </a:r>
            <a:r>
              <a:rPr lang="ru-RU" dirty="0" err="1"/>
              <a:t>tashkilotlar</a:t>
            </a:r>
            <a:r>
              <a:rPr lang="ru-RU" dirty="0" smtClean="0"/>
              <a:t>:</a:t>
            </a:r>
            <a:endParaRPr lang="en-US" dirty="0" smtClean="0"/>
          </a:p>
          <a:p>
            <a:endParaRPr lang="en-US" dirty="0" smtClean="0"/>
          </a:p>
          <a:p>
            <a:r>
              <a:rPr lang="ru-RU" b="1" i="1" dirty="0" smtClean="0"/>
              <a:t>1</a:t>
            </a:r>
            <a:r>
              <a:rPr lang="ru-RU" b="1" i="1" dirty="0"/>
              <a:t>. IAEA (</a:t>
            </a:r>
            <a:r>
              <a:rPr lang="ru-RU" b="1" i="1" dirty="0" err="1"/>
              <a:t>International</a:t>
            </a:r>
            <a:r>
              <a:rPr lang="ru-RU" b="1" i="1" dirty="0"/>
              <a:t> </a:t>
            </a:r>
            <a:r>
              <a:rPr lang="ru-RU" b="1" i="1" dirty="0" err="1"/>
              <a:t>Atomic</a:t>
            </a:r>
            <a:r>
              <a:rPr lang="ru-RU" b="1" i="1" dirty="0"/>
              <a:t> </a:t>
            </a:r>
            <a:r>
              <a:rPr lang="ru-RU" b="1" i="1" dirty="0" err="1"/>
              <a:t>Energy</a:t>
            </a:r>
            <a:r>
              <a:rPr lang="ru-RU" b="1" i="1" dirty="0"/>
              <a:t> </a:t>
            </a:r>
            <a:r>
              <a:rPr lang="ru-RU" b="1" i="1" dirty="0" err="1"/>
              <a:t>Agency</a:t>
            </a:r>
            <a:r>
              <a:rPr lang="ru-RU" b="1" i="1" dirty="0"/>
              <a:t>)</a:t>
            </a:r>
          </a:p>
          <a:p>
            <a:r>
              <a:rPr lang="ru-RU" dirty="0" err="1" smtClean="0"/>
              <a:t>Asosiy</a:t>
            </a:r>
            <a:r>
              <a:rPr lang="ru-RU" dirty="0" smtClean="0"/>
              <a:t> </a:t>
            </a:r>
            <a:r>
              <a:rPr lang="ru-RU" dirty="0" err="1"/>
              <a:t>vazifalari</a:t>
            </a:r>
            <a:r>
              <a:rPr lang="ru-RU" dirty="0"/>
              <a:t>:</a:t>
            </a:r>
          </a:p>
          <a:p>
            <a:r>
              <a:rPr lang="ru-RU" dirty="0" err="1" smtClean="0"/>
              <a:t>Yadro</a:t>
            </a:r>
            <a:r>
              <a:rPr lang="ru-RU" dirty="0" smtClean="0"/>
              <a:t> </a:t>
            </a:r>
            <a:r>
              <a:rPr lang="ru-RU" dirty="0" err="1"/>
              <a:t>energiyasi</a:t>
            </a:r>
            <a:r>
              <a:rPr lang="ru-RU" dirty="0"/>
              <a:t> </a:t>
            </a:r>
            <a:r>
              <a:rPr lang="ru-RU" dirty="0" err="1"/>
              <a:t>xavfsizligini</a:t>
            </a:r>
            <a:r>
              <a:rPr lang="ru-RU" dirty="0"/>
              <a:t> </a:t>
            </a:r>
            <a:r>
              <a:rPr lang="ru-RU" dirty="0" err="1"/>
              <a:t>nazorat</a:t>
            </a:r>
            <a:r>
              <a:rPr lang="ru-RU" dirty="0"/>
              <a:t> </a:t>
            </a:r>
            <a:r>
              <a:rPr lang="ru-RU" dirty="0" err="1"/>
              <a:t>qilish</a:t>
            </a:r>
            <a:endParaRPr lang="ru-RU" dirty="0"/>
          </a:p>
          <a:p>
            <a:r>
              <a:rPr lang="ru-RU" dirty="0" err="1" smtClean="0"/>
              <a:t>Davlatlararo</a:t>
            </a:r>
            <a:r>
              <a:rPr lang="ru-RU" dirty="0" smtClean="0"/>
              <a:t> </a:t>
            </a:r>
            <a:r>
              <a:rPr lang="ru-RU" dirty="0" err="1"/>
              <a:t>standartlar</a:t>
            </a:r>
            <a:r>
              <a:rPr lang="ru-RU" dirty="0"/>
              <a:t> </a:t>
            </a:r>
            <a:r>
              <a:rPr lang="ru-RU" dirty="0" err="1"/>
              <a:t>ishlab</a:t>
            </a:r>
            <a:r>
              <a:rPr lang="ru-RU" dirty="0"/>
              <a:t> </a:t>
            </a:r>
            <a:r>
              <a:rPr lang="ru-RU" dirty="0" err="1"/>
              <a:t>chiqish</a:t>
            </a:r>
            <a:endParaRPr lang="ru-RU" dirty="0"/>
          </a:p>
          <a:p>
            <a:r>
              <a:rPr lang="ru-RU" dirty="0" err="1" smtClean="0"/>
              <a:t>Favqulodda</a:t>
            </a:r>
            <a:r>
              <a:rPr lang="ru-RU" dirty="0" smtClean="0"/>
              <a:t> </a:t>
            </a:r>
            <a:r>
              <a:rPr lang="ru-RU" dirty="0" err="1"/>
              <a:t>vaziyatlarda</a:t>
            </a:r>
            <a:r>
              <a:rPr lang="ru-RU" dirty="0"/>
              <a:t> </a:t>
            </a:r>
            <a:r>
              <a:rPr lang="ru-RU" dirty="0" err="1"/>
              <a:t>maslahat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yordam</a:t>
            </a:r>
            <a:r>
              <a:rPr lang="ru-RU" dirty="0"/>
              <a:t> </a:t>
            </a:r>
            <a:r>
              <a:rPr lang="ru-RU" dirty="0" err="1"/>
              <a:t>ko‘rsatish</a:t>
            </a:r>
            <a:endParaRPr lang="ru-RU" dirty="0"/>
          </a:p>
          <a:p>
            <a:endParaRPr lang="en-US" b="1" i="1" dirty="0" smtClean="0"/>
          </a:p>
          <a:p>
            <a:r>
              <a:rPr lang="en-US" b="1" i="1" dirty="0" smtClean="0"/>
              <a:t>🔹 </a:t>
            </a:r>
            <a:r>
              <a:rPr lang="en-US" b="1" i="1" dirty="0"/>
              <a:t>2. UNSCEAR (United Nations Scientific Committee on the Effects of Atomic Radiation)</a:t>
            </a:r>
          </a:p>
          <a:p>
            <a:r>
              <a:rPr lang="en-US" dirty="0" err="1" smtClean="0"/>
              <a:t>Asosiy</a:t>
            </a:r>
            <a:r>
              <a:rPr lang="en-US" dirty="0" smtClean="0"/>
              <a:t> </a:t>
            </a:r>
            <a:r>
              <a:rPr lang="en-US" dirty="0" err="1"/>
              <a:t>vazifalari</a:t>
            </a:r>
            <a:r>
              <a:rPr lang="en-US" dirty="0"/>
              <a:t>:</a:t>
            </a:r>
          </a:p>
          <a:p>
            <a:r>
              <a:rPr lang="en-US" dirty="0" err="1" smtClean="0"/>
              <a:t>Radiatsiya</a:t>
            </a:r>
            <a:r>
              <a:rPr lang="en-US" dirty="0" smtClean="0"/>
              <a:t> </a:t>
            </a:r>
            <a:r>
              <a:rPr lang="en-US" dirty="0" err="1"/>
              <a:t>ta’sirini</a:t>
            </a:r>
            <a:r>
              <a:rPr lang="en-US" dirty="0"/>
              <a:t> </a:t>
            </a:r>
            <a:r>
              <a:rPr lang="en-US" dirty="0" err="1"/>
              <a:t>ilmiy</a:t>
            </a:r>
            <a:r>
              <a:rPr lang="en-US" dirty="0"/>
              <a:t> </a:t>
            </a:r>
            <a:r>
              <a:rPr lang="en-US" dirty="0" err="1"/>
              <a:t>tahlil</a:t>
            </a:r>
            <a:r>
              <a:rPr lang="en-US" dirty="0"/>
              <a:t> </a:t>
            </a:r>
            <a:r>
              <a:rPr lang="en-US" dirty="0" err="1"/>
              <a:t>qilish</a:t>
            </a:r>
            <a:endParaRPr lang="en-US" dirty="0"/>
          </a:p>
          <a:p>
            <a:r>
              <a:rPr lang="en-US" dirty="0" err="1" smtClean="0"/>
              <a:t>Dozalarni</a:t>
            </a:r>
            <a:r>
              <a:rPr lang="en-US" dirty="0" smtClean="0"/>
              <a:t> </a:t>
            </a:r>
            <a:r>
              <a:rPr lang="en-US" dirty="0" err="1"/>
              <a:t>hisoblash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tavsiyalar</a:t>
            </a:r>
            <a:r>
              <a:rPr lang="en-US" dirty="0"/>
              <a:t> </a:t>
            </a:r>
            <a:r>
              <a:rPr lang="en-US" dirty="0" err="1"/>
              <a:t>berish</a:t>
            </a:r>
            <a:endParaRPr lang="en-US" dirty="0"/>
          </a:p>
          <a:p>
            <a:r>
              <a:rPr lang="en-US" dirty="0" smtClean="0"/>
              <a:t>Global </a:t>
            </a:r>
            <a:r>
              <a:rPr lang="en-US" dirty="0" err="1"/>
              <a:t>radiatsiya</a:t>
            </a:r>
            <a:r>
              <a:rPr lang="en-US" dirty="0"/>
              <a:t> </a:t>
            </a:r>
            <a:r>
              <a:rPr lang="en-US" dirty="0" err="1"/>
              <a:t>monitoringi</a:t>
            </a:r>
            <a:endParaRPr lang="en-US" dirty="0"/>
          </a:p>
          <a:p>
            <a:endParaRPr lang="en-US" dirty="0" smtClean="0"/>
          </a:p>
          <a:p>
            <a:r>
              <a:rPr lang="en-US" i="1" dirty="0" smtClean="0"/>
              <a:t>                  </a:t>
            </a:r>
            <a:r>
              <a:rPr lang="en-US" i="1" dirty="0" err="1" smtClean="0"/>
              <a:t>Izoh</a:t>
            </a:r>
            <a:r>
              <a:rPr lang="en-US" i="1" dirty="0"/>
              <a:t>: BMT </a:t>
            </a:r>
            <a:r>
              <a:rPr lang="en-US" i="1" dirty="0" err="1"/>
              <a:t>logotipi</a:t>
            </a:r>
            <a:r>
              <a:rPr lang="en-US" i="1" dirty="0"/>
              <a:t> (UNSCEAR </a:t>
            </a:r>
            <a:r>
              <a:rPr lang="en-US" i="1" dirty="0" err="1"/>
              <a:t>uchun</a:t>
            </a:r>
            <a:r>
              <a:rPr lang="en-US" i="1" dirty="0"/>
              <a:t>)</a:t>
            </a:r>
          </a:p>
          <a:p>
            <a:endParaRPr lang="en-US" dirty="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5759" y="1462398"/>
            <a:ext cx="2926676" cy="164253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421123" y="3094045"/>
            <a:ext cx="1827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err="1"/>
              <a:t>Izoh</a:t>
            </a:r>
            <a:r>
              <a:rPr lang="en-US" i="1" dirty="0"/>
              <a:t>: IAEA </a:t>
            </a:r>
            <a:r>
              <a:rPr lang="en-US" i="1" dirty="0" err="1"/>
              <a:t>logotipi</a:t>
            </a:r>
            <a:endParaRPr lang="ru-RU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4087" y="4122525"/>
            <a:ext cx="2495086" cy="1554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2859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2000" y="774957"/>
            <a:ext cx="609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b="1" i="1" dirty="0" err="1"/>
              <a:t>Asosiy</a:t>
            </a:r>
            <a:r>
              <a:rPr lang="ru-RU" sz="3600" b="1" i="1" dirty="0"/>
              <a:t> </a:t>
            </a:r>
            <a:r>
              <a:rPr lang="ru-RU" sz="3600" b="1" i="1" dirty="0" err="1"/>
              <a:t>tamoyillar</a:t>
            </a:r>
            <a:endParaRPr lang="ru-RU" sz="3600" b="1" i="1" dirty="0"/>
          </a:p>
          <a:p>
            <a:r>
              <a:rPr lang="ru-RU" i="1" dirty="0" err="1" smtClean="0"/>
              <a:t>Radiatsiyadan</a:t>
            </a:r>
            <a:r>
              <a:rPr lang="ru-RU" i="1" dirty="0" smtClean="0"/>
              <a:t> </a:t>
            </a:r>
            <a:r>
              <a:rPr lang="ru-RU" i="1" dirty="0" err="1"/>
              <a:t>himoya</a:t>
            </a:r>
            <a:r>
              <a:rPr lang="ru-RU" i="1" dirty="0"/>
              <a:t> </a:t>
            </a:r>
            <a:r>
              <a:rPr lang="ru-RU" i="1" dirty="0" err="1"/>
              <a:t>tamoyillari</a:t>
            </a:r>
            <a:r>
              <a:rPr lang="ru-RU" i="1" dirty="0"/>
              <a:t>:</a:t>
            </a:r>
          </a:p>
          <a:p>
            <a:endParaRPr lang="en-US" dirty="0" smtClean="0"/>
          </a:p>
          <a:p>
            <a:r>
              <a:rPr lang="ru-RU" dirty="0" err="1" smtClean="0"/>
              <a:t>Oqlanish</a:t>
            </a:r>
            <a:r>
              <a:rPr lang="ru-RU" dirty="0" smtClean="0"/>
              <a:t> </a:t>
            </a:r>
            <a:r>
              <a:rPr lang="ru-RU" dirty="0"/>
              <a:t>(</a:t>
            </a:r>
            <a:r>
              <a:rPr lang="ru-RU" dirty="0" err="1"/>
              <a:t>Justification</a:t>
            </a:r>
            <a:r>
              <a:rPr lang="ru-RU" dirty="0"/>
              <a:t>) — </a:t>
            </a:r>
            <a:r>
              <a:rPr lang="ru-RU" dirty="0" err="1"/>
              <a:t>amaliyotning</a:t>
            </a:r>
            <a:r>
              <a:rPr lang="ru-RU" dirty="0"/>
              <a:t> </a:t>
            </a:r>
            <a:r>
              <a:rPr lang="ru-RU" dirty="0" err="1"/>
              <a:t>foydasi</a:t>
            </a:r>
            <a:r>
              <a:rPr lang="ru-RU" dirty="0"/>
              <a:t> </a:t>
            </a:r>
            <a:r>
              <a:rPr lang="ru-RU" dirty="0" err="1"/>
              <a:t>zararidan</a:t>
            </a:r>
            <a:r>
              <a:rPr lang="ru-RU" dirty="0"/>
              <a:t> </a:t>
            </a:r>
            <a:r>
              <a:rPr lang="ru-RU" dirty="0" err="1"/>
              <a:t>katta</a:t>
            </a:r>
            <a:r>
              <a:rPr lang="ru-RU" dirty="0"/>
              <a:t> </a:t>
            </a:r>
            <a:r>
              <a:rPr lang="ru-RU" dirty="0" err="1"/>
              <a:t>bo‘lishi</a:t>
            </a:r>
            <a:r>
              <a:rPr lang="ru-RU" dirty="0"/>
              <a:t> </a:t>
            </a:r>
            <a:r>
              <a:rPr lang="ru-RU" dirty="0" err="1"/>
              <a:t>kerak</a:t>
            </a:r>
            <a:endParaRPr lang="ru-RU" dirty="0"/>
          </a:p>
          <a:p>
            <a:r>
              <a:rPr lang="ru-RU" dirty="0" err="1" smtClean="0"/>
              <a:t>Optimallashtirish</a:t>
            </a:r>
            <a:r>
              <a:rPr lang="ru-RU" dirty="0" smtClean="0"/>
              <a:t> </a:t>
            </a:r>
            <a:r>
              <a:rPr lang="ru-RU" dirty="0"/>
              <a:t>(</a:t>
            </a:r>
            <a:r>
              <a:rPr lang="ru-RU" dirty="0" err="1"/>
              <a:t>Optimisation</a:t>
            </a:r>
            <a:r>
              <a:rPr lang="ru-RU" dirty="0"/>
              <a:t>) — </a:t>
            </a:r>
            <a:r>
              <a:rPr lang="ru-RU" dirty="0" err="1"/>
              <a:t>himoya</a:t>
            </a:r>
            <a:r>
              <a:rPr lang="ru-RU" dirty="0"/>
              <a:t> </a:t>
            </a:r>
            <a:r>
              <a:rPr lang="ru-RU" dirty="0" err="1"/>
              <a:t>darajasi</a:t>
            </a:r>
            <a:r>
              <a:rPr lang="ru-RU" dirty="0"/>
              <a:t> “</a:t>
            </a:r>
            <a:r>
              <a:rPr lang="ru-RU" dirty="0" err="1"/>
              <a:t>mumkin</a:t>
            </a:r>
            <a:r>
              <a:rPr lang="ru-RU" dirty="0"/>
              <a:t> </a:t>
            </a:r>
            <a:r>
              <a:rPr lang="ru-RU" dirty="0" err="1"/>
              <a:t>bo‘lgan</a:t>
            </a:r>
            <a:r>
              <a:rPr lang="ru-RU" dirty="0"/>
              <a:t> </a:t>
            </a:r>
            <a:r>
              <a:rPr lang="ru-RU" dirty="0" err="1"/>
              <a:t>eng</a:t>
            </a:r>
            <a:r>
              <a:rPr lang="ru-RU" dirty="0"/>
              <a:t> </a:t>
            </a:r>
            <a:r>
              <a:rPr lang="ru-RU" dirty="0" err="1"/>
              <a:t>past</a:t>
            </a:r>
            <a:r>
              <a:rPr lang="ru-RU" dirty="0"/>
              <a:t>” </a:t>
            </a:r>
            <a:r>
              <a:rPr lang="ru-RU" dirty="0" err="1"/>
              <a:t>darajada</a:t>
            </a:r>
            <a:r>
              <a:rPr lang="ru-RU" dirty="0"/>
              <a:t> </a:t>
            </a:r>
            <a:r>
              <a:rPr lang="ru-RU" dirty="0" err="1"/>
              <a:t>bo‘lishi</a:t>
            </a:r>
            <a:r>
              <a:rPr lang="ru-RU" dirty="0"/>
              <a:t> </a:t>
            </a:r>
            <a:r>
              <a:rPr lang="ru-RU" dirty="0" err="1"/>
              <a:t>kerak</a:t>
            </a:r>
            <a:r>
              <a:rPr lang="ru-RU" dirty="0"/>
              <a:t> (ALARA = </a:t>
            </a:r>
            <a:r>
              <a:rPr lang="ru-RU" dirty="0" err="1"/>
              <a:t>As</a:t>
            </a:r>
            <a:r>
              <a:rPr lang="ru-RU" dirty="0"/>
              <a:t> </a:t>
            </a:r>
            <a:r>
              <a:rPr lang="ru-RU" dirty="0" err="1"/>
              <a:t>Low</a:t>
            </a:r>
            <a:r>
              <a:rPr lang="ru-RU" dirty="0"/>
              <a:t> </a:t>
            </a:r>
            <a:r>
              <a:rPr lang="ru-RU" dirty="0" err="1"/>
              <a:t>As</a:t>
            </a:r>
            <a:r>
              <a:rPr lang="ru-RU" dirty="0"/>
              <a:t> </a:t>
            </a:r>
            <a:r>
              <a:rPr lang="ru-RU" dirty="0" err="1"/>
              <a:t>Reasonably</a:t>
            </a:r>
            <a:r>
              <a:rPr lang="ru-RU" dirty="0"/>
              <a:t> </a:t>
            </a:r>
            <a:r>
              <a:rPr lang="ru-RU" dirty="0" err="1"/>
              <a:t>Achievable</a:t>
            </a:r>
            <a:r>
              <a:rPr lang="ru-RU" dirty="0"/>
              <a:t>)</a:t>
            </a:r>
          </a:p>
          <a:p>
            <a:r>
              <a:rPr lang="ru-RU" dirty="0" err="1" smtClean="0"/>
              <a:t>Doza</a:t>
            </a:r>
            <a:r>
              <a:rPr lang="ru-RU" dirty="0" smtClean="0"/>
              <a:t> </a:t>
            </a:r>
            <a:r>
              <a:rPr lang="ru-RU" dirty="0" err="1"/>
              <a:t>cheklovlari</a:t>
            </a:r>
            <a:r>
              <a:rPr lang="ru-RU" dirty="0"/>
              <a:t> (</a:t>
            </a:r>
            <a:r>
              <a:rPr lang="ru-RU" dirty="0" err="1"/>
              <a:t>Dose</a:t>
            </a:r>
            <a:r>
              <a:rPr lang="ru-RU" dirty="0"/>
              <a:t> </a:t>
            </a:r>
            <a:r>
              <a:rPr lang="ru-RU" dirty="0" err="1"/>
              <a:t>Limitation</a:t>
            </a:r>
            <a:r>
              <a:rPr lang="ru-RU" dirty="0"/>
              <a:t>) — </a:t>
            </a:r>
            <a:r>
              <a:rPr lang="ru-RU" dirty="0" err="1"/>
              <a:t>kuzatilayotgan</a:t>
            </a:r>
            <a:r>
              <a:rPr lang="ru-RU" dirty="0"/>
              <a:t> </a:t>
            </a:r>
            <a:r>
              <a:rPr lang="ru-RU" dirty="0" err="1"/>
              <a:t>shaxslar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jamoa</a:t>
            </a:r>
            <a:r>
              <a:rPr lang="ru-RU" dirty="0"/>
              <a:t> </a:t>
            </a:r>
            <a:r>
              <a:rPr lang="ru-RU" dirty="0" err="1"/>
              <a:t>uchun</a:t>
            </a:r>
            <a:r>
              <a:rPr lang="ru-RU" dirty="0"/>
              <a:t> </a:t>
            </a:r>
            <a:r>
              <a:rPr lang="ru-RU" dirty="0" err="1"/>
              <a:t>ruxsat</a:t>
            </a:r>
            <a:r>
              <a:rPr lang="ru-RU" dirty="0"/>
              <a:t> </a:t>
            </a:r>
            <a:r>
              <a:rPr lang="ru-RU" dirty="0" err="1"/>
              <a:t>etilgan</a:t>
            </a:r>
            <a:r>
              <a:rPr lang="ru-RU" dirty="0"/>
              <a:t> </a:t>
            </a:r>
            <a:r>
              <a:rPr lang="ru-RU" dirty="0" err="1"/>
              <a:t>maksimal</a:t>
            </a:r>
            <a:r>
              <a:rPr lang="ru-RU" dirty="0"/>
              <a:t> </a:t>
            </a:r>
            <a:r>
              <a:rPr lang="ru-RU" dirty="0" err="1"/>
              <a:t>doza</a:t>
            </a:r>
            <a:r>
              <a:rPr lang="ru-RU" dirty="0"/>
              <a:t> </a:t>
            </a:r>
            <a:r>
              <a:rPr lang="ru-RU" dirty="0" err="1"/>
              <a:t>belgilangan</a:t>
            </a:r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6374" y="3842157"/>
            <a:ext cx="4775933" cy="2043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473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33974" y="798213"/>
            <a:ext cx="6096000" cy="236988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 </a:t>
            </a:r>
            <a:r>
              <a:rPr lang="ru-RU" sz="4000" b="1" i="1" dirty="0" err="1"/>
              <a:t>Nazorat</a:t>
            </a:r>
            <a:r>
              <a:rPr lang="ru-RU" sz="4000" b="1" i="1" dirty="0"/>
              <a:t> </a:t>
            </a:r>
            <a:r>
              <a:rPr lang="ru-RU" sz="4000" b="1" i="1" dirty="0" err="1"/>
              <a:t>va</a:t>
            </a:r>
            <a:r>
              <a:rPr lang="ru-RU" sz="4000" b="1" i="1" dirty="0"/>
              <a:t> </a:t>
            </a:r>
            <a:r>
              <a:rPr lang="ru-RU" sz="4000" b="1" i="1" dirty="0" err="1"/>
              <a:t>litsenziyalash</a:t>
            </a:r>
            <a:endParaRPr lang="ru-RU" sz="4000" b="1" i="1" dirty="0"/>
          </a:p>
          <a:p>
            <a:r>
              <a:rPr lang="ru-RU" dirty="0" err="1" smtClean="0"/>
              <a:t>Har</a:t>
            </a:r>
            <a:r>
              <a:rPr lang="ru-RU" dirty="0" smtClean="0"/>
              <a:t> </a:t>
            </a:r>
            <a:r>
              <a:rPr lang="ru-RU" dirty="0" err="1"/>
              <a:t>bir</a:t>
            </a:r>
            <a:r>
              <a:rPr lang="ru-RU" dirty="0"/>
              <a:t> </a:t>
            </a:r>
            <a:r>
              <a:rPr lang="ru-RU" dirty="0" err="1"/>
              <a:t>manba</a:t>
            </a:r>
            <a:r>
              <a:rPr lang="ru-RU" dirty="0"/>
              <a:t>, </a:t>
            </a:r>
            <a:r>
              <a:rPr lang="ru-RU" dirty="0" err="1"/>
              <a:t>qurilma</a:t>
            </a:r>
            <a:r>
              <a:rPr lang="ru-RU" dirty="0"/>
              <a:t> </a:t>
            </a:r>
            <a:r>
              <a:rPr lang="ru-RU" dirty="0" err="1"/>
              <a:t>yoki</a:t>
            </a:r>
            <a:r>
              <a:rPr lang="ru-RU" dirty="0"/>
              <a:t> </a:t>
            </a:r>
            <a:r>
              <a:rPr lang="ru-RU" dirty="0" err="1"/>
              <a:t>faoliyat</a:t>
            </a:r>
            <a:r>
              <a:rPr lang="ru-RU" dirty="0"/>
              <a:t>: </a:t>
            </a:r>
            <a:r>
              <a:rPr lang="ru-RU" dirty="0" err="1"/>
              <a:t>litsenziya</a:t>
            </a:r>
            <a:r>
              <a:rPr lang="ru-RU" dirty="0"/>
              <a:t> </a:t>
            </a:r>
            <a:r>
              <a:rPr lang="ru-RU" dirty="0" err="1"/>
              <a:t>talab</a:t>
            </a:r>
            <a:r>
              <a:rPr lang="ru-RU" dirty="0"/>
              <a:t> </a:t>
            </a:r>
            <a:r>
              <a:rPr lang="ru-RU" dirty="0" err="1"/>
              <a:t>qiladi</a:t>
            </a:r>
            <a:r>
              <a:rPr lang="ru-RU" dirty="0"/>
              <a:t>, </a:t>
            </a:r>
            <a:r>
              <a:rPr lang="ru-RU" dirty="0" err="1"/>
              <a:t>nazorat</a:t>
            </a:r>
            <a:r>
              <a:rPr lang="ru-RU" dirty="0"/>
              <a:t> </a:t>
            </a:r>
            <a:r>
              <a:rPr lang="ru-RU" dirty="0" err="1"/>
              <a:t>ostida</a:t>
            </a:r>
            <a:r>
              <a:rPr lang="ru-RU" dirty="0"/>
              <a:t> </a:t>
            </a:r>
            <a:r>
              <a:rPr lang="ru-RU" dirty="0" err="1"/>
              <a:t>bo‘ladi</a:t>
            </a:r>
            <a:endParaRPr lang="ru-RU" dirty="0"/>
          </a:p>
          <a:p>
            <a:r>
              <a:rPr lang="ru-RU" dirty="0" err="1" smtClean="0"/>
              <a:t>Mahalliy</a:t>
            </a:r>
            <a:r>
              <a:rPr lang="ru-RU" dirty="0" smtClean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xalqaro</a:t>
            </a:r>
            <a:r>
              <a:rPr lang="ru-RU" dirty="0"/>
              <a:t> </a:t>
            </a:r>
            <a:r>
              <a:rPr lang="ru-RU" dirty="0" err="1"/>
              <a:t>qoidalar</a:t>
            </a:r>
            <a:r>
              <a:rPr lang="ru-RU" dirty="0"/>
              <a:t> — </a:t>
            </a:r>
            <a:r>
              <a:rPr lang="ru-RU" dirty="0" err="1"/>
              <a:t>davlatlar</a:t>
            </a:r>
            <a:r>
              <a:rPr lang="ru-RU" dirty="0"/>
              <a:t> </a:t>
            </a:r>
            <a:r>
              <a:rPr lang="ru-RU" dirty="0" err="1"/>
              <a:t>tomonidan</a:t>
            </a:r>
            <a:r>
              <a:rPr lang="ru-RU" dirty="0"/>
              <a:t> </a:t>
            </a:r>
            <a:r>
              <a:rPr lang="ru-RU" dirty="0" err="1"/>
              <a:t>ratifikatsiya</a:t>
            </a:r>
            <a:r>
              <a:rPr lang="ru-RU" dirty="0"/>
              <a:t> </a:t>
            </a:r>
            <a:r>
              <a:rPr lang="ru-RU" dirty="0" err="1"/>
              <a:t>qilinadi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tatbiq</a:t>
            </a:r>
            <a:r>
              <a:rPr lang="ru-RU" dirty="0"/>
              <a:t> </a:t>
            </a:r>
            <a:r>
              <a:rPr lang="ru-RU" dirty="0" err="1"/>
              <a:t>etiladi</a:t>
            </a:r>
            <a:endParaRPr lang="ru-RU" dirty="0"/>
          </a:p>
          <a:p>
            <a:r>
              <a:rPr lang="ru-RU" dirty="0" err="1" smtClean="0"/>
              <a:t>Milliy</a:t>
            </a:r>
            <a:r>
              <a:rPr lang="ru-RU" dirty="0" smtClean="0"/>
              <a:t> </a:t>
            </a:r>
            <a:r>
              <a:rPr lang="ru-RU" dirty="0" err="1"/>
              <a:t>qonunchilik</a:t>
            </a:r>
            <a:r>
              <a:rPr lang="ru-RU" dirty="0"/>
              <a:t>: </a:t>
            </a:r>
            <a:r>
              <a:rPr lang="ru-RU" dirty="0" err="1"/>
              <a:t>xalqaro</a:t>
            </a:r>
            <a:r>
              <a:rPr lang="ru-RU" dirty="0"/>
              <a:t> </a:t>
            </a:r>
            <a:r>
              <a:rPr lang="ru-RU" dirty="0" err="1"/>
              <a:t>standartlarni</a:t>
            </a:r>
            <a:r>
              <a:rPr lang="ru-RU" dirty="0"/>
              <a:t> </a:t>
            </a:r>
            <a:r>
              <a:rPr lang="ru-RU" dirty="0" err="1"/>
              <a:t>qabul</a:t>
            </a:r>
            <a:r>
              <a:rPr lang="ru-RU" dirty="0"/>
              <a:t> </a:t>
            </a:r>
            <a:r>
              <a:rPr lang="ru-RU" dirty="0" err="1"/>
              <a:t>qilish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moslashtirishga</a:t>
            </a:r>
            <a:r>
              <a:rPr lang="ru-RU" dirty="0"/>
              <a:t> </a:t>
            </a:r>
            <a:r>
              <a:rPr lang="ru-RU" dirty="0" err="1"/>
              <a:t>xizmat</a:t>
            </a:r>
            <a:r>
              <a:rPr lang="ru-RU" dirty="0"/>
              <a:t> </a:t>
            </a:r>
            <a:r>
              <a:rPr lang="ru-RU" dirty="0" err="1"/>
              <a:t>qiladi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5318" y="3168093"/>
            <a:ext cx="3598821" cy="2663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058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68136" y="790112"/>
            <a:ext cx="10725150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err="1"/>
              <a:t>Amaliy</a:t>
            </a:r>
            <a:r>
              <a:rPr lang="ru-RU" sz="3200" b="1" i="1" dirty="0"/>
              <a:t> </a:t>
            </a:r>
            <a:r>
              <a:rPr lang="ru-RU" sz="3200" b="1" i="1" dirty="0" err="1"/>
              <a:t>qo‘llanish</a:t>
            </a:r>
            <a:r>
              <a:rPr lang="ru-RU" sz="3200" b="1" i="1" dirty="0"/>
              <a:t> – </a:t>
            </a:r>
            <a:r>
              <a:rPr lang="ru-RU" sz="3200" b="1" i="1" dirty="0" err="1"/>
              <a:t>Mahalliy</a:t>
            </a:r>
            <a:r>
              <a:rPr lang="ru-RU" sz="3200" b="1" i="1" dirty="0"/>
              <a:t> </a:t>
            </a:r>
            <a:r>
              <a:rPr lang="ru-RU" sz="3200" b="1" i="1" dirty="0" err="1"/>
              <a:t>tayyorgarlik</a:t>
            </a:r>
            <a:endParaRPr lang="ru-RU" sz="3200" b="1" i="1" dirty="0"/>
          </a:p>
          <a:p>
            <a:r>
              <a:rPr lang="ru-RU" dirty="0" err="1" smtClean="0"/>
              <a:t>Tibbiyotda</a:t>
            </a:r>
            <a:r>
              <a:rPr lang="ru-RU" dirty="0"/>
              <a:t>: </a:t>
            </a:r>
            <a:r>
              <a:rPr lang="ru-RU" dirty="0" err="1"/>
              <a:t>rentgen</a:t>
            </a:r>
            <a:r>
              <a:rPr lang="ru-RU" dirty="0"/>
              <a:t>, </a:t>
            </a:r>
            <a:r>
              <a:rPr lang="ru-RU" dirty="0" err="1"/>
              <a:t>radioterapiya</a:t>
            </a:r>
            <a:r>
              <a:rPr lang="ru-RU" dirty="0"/>
              <a:t> — </a:t>
            </a:r>
            <a:r>
              <a:rPr lang="ru-RU" dirty="0" err="1"/>
              <a:t>radiatsiya</a:t>
            </a:r>
            <a:r>
              <a:rPr lang="ru-RU" dirty="0"/>
              <a:t> </a:t>
            </a:r>
            <a:r>
              <a:rPr lang="ru-RU" dirty="0" err="1"/>
              <a:t>xavfsizligi</a:t>
            </a:r>
            <a:r>
              <a:rPr lang="ru-RU" dirty="0"/>
              <a:t> </a:t>
            </a:r>
            <a:r>
              <a:rPr lang="ru-RU" dirty="0" err="1"/>
              <a:t>tamoyillari</a:t>
            </a:r>
            <a:r>
              <a:rPr lang="ru-RU" dirty="0"/>
              <a:t> </a:t>
            </a:r>
            <a:r>
              <a:rPr lang="ru-RU" dirty="0" err="1"/>
              <a:t>tatbiq</a:t>
            </a:r>
            <a:r>
              <a:rPr lang="ru-RU" dirty="0"/>
              <a:t> </a:t>
            </a:r>
            <a:r>
              <a:rPr lang="ru-RU" dirty="0" err="1"/>
              <a:t>etiladi</a:t>
            </a:r>
            <a:endParaRPr lang="ru-RU" dirty="0"/>
          </a:p>
          <a:p>
            <a:r>
              <a:rPr lang="ru-RU" dirty="0" err="1" smtClean="0"/>
              <a:t>Sanoatda</a:t>
            </a:r>
            <a:r>
              <a:rPr lang="ru-RU" dirty="0"/>
              <a:t>: </a:t>
            </a:r>
            <a:r>
              <a:rPr lang="ru-RU" dirty="0" err="1"/>
              <a:t>radiografiya</a:t>
            </a:r>
            <a:r>
              <a:rPr lang="ru-RU" dirty="0"/>
              <a:t>, </a:t>
            </a:r>
            <a:r>
              <a:rPr lang="ru-RU" dirty="0" err="1"/>
              <a:t>manbalar</a:t>
            </a:r>
            <a:r>
              <a:rPr lang="ru-RU" dirty="0"/>
              <a:t> </a:t>
            </a:r>
            <a:r>
              <a:rPr lang="ru-RU" dirty="0" err="1"/>
              <a:t>bilan</a:t>
            </a:r>
            <a:r>
              <a:rPr lang="ru-RU" dirty="0"/>
              <a:t> </a:t>
            </a:r>
            <a:r>
              <a:rPr lang="ru-RU" dirty="0" err="1"/>
              <a:t>ishlash</a:t>
            </a:r>
            <a:endParaRPr lang="ru-RU" dirty="0"/>
          </a:p>
          <a:p>
            <a:r>
              <a:rPr lang="ru-RU" dirty="0" err="1" smtClean="0"/>
              <a:t>Yadro</a:t>
            </a:r>
            <a:r>
              <a:rPr lang="ru-RU" dirty="0" smtClean="0"/>
              <a:t> </a:t>
            </a:r>
            <a:r>
              <a:rPr lang="ru-RU" dirty="0" err="1"/>
              <a:t>energiya</a:t>
            </a:r>
            <a:r>
              <a:rPr lang="ru-RU" dirty="0"/>
              <a:t> </a:t>
            </a:r>
            <a:r>
              <a:rPr lang="ru-RU" dirty="0" err="1"/>
              <a:t>sohasida</a:t>
            </a:r>
            <a:r>
              <a:rPr lang="ru-RU" dirty="0"/>
              <a:t>: </a:t>
            </a:r>
            <a:r>
              <a:rPr lang="ru-RU" dirty="0" err="1"/>
              <a:t>reaktorlar</a:t>
            </a:r>
            <a:r>
              <a:rPr lang="ru-RU" dirty="0"/>
              <a:t>, </a:t>
            </a:r>
            <a:r>
              <a:rPr lang="ru-RU" dirty="0" err="1"/>
              <a:t>chiqindilar</a:t>
            </a:r>
            <a:r>
              <a:rPr lang="ru-RU" dirty="0"/>
              <a:t>, </a:t>
            </a:r>
            <a:r>
              <a:rPr lang="ru-RU" dirty="0" err="1"/>
              <a:t>transport</a:t>
            </a:r>
            <a:endParaRPr lang="ru-RU" dirty="0"/>
          </a:p>
          <a:p>
            <a:r>
              <a:rPr lang="ru-RU" dirty="0" err="1" smtClean="0"/>
              <a:t>Har</a:t>
            </a:r>
            <a:r>
              <a:rPr lang="ru-RU" dirty="0" smtClean="0"/>
              <a:t> </a:t>
            </a:r>
            <a:r>
              <a:rPr lang="ru-RU" dirty="0" err="1"/>
              <a:t>bir</a:t>
            </a:r>
            <a:r>
              <a:rPr lang="ru-RU" dirty="0"/>
              <a:t> </a:t>
            </a:r>
            <a:r>
              <a:rPr lang="ru-RU" dirty="0" err="1"/>
              <a:t>soha</a:t>
            </a:r>
            <a:r>
              <a:rPr lang="ru-RU" dirty="0"/>
              <a:t> </a:t>
            </a:r>
            <a:r>
              <a:rPr lang="ru-RU" dirty="0" err="1"/>
              <a:t>uchun</a:t>
            </a:r>
            <a:r>
              <a:rPr lang="ru-RU" dirty="0"/>
              <a:t> </a:t>
            </a:r>
            <a:r>
              <a:rPr lang="ru-RU" dirty="0" err="1"/>
              <a:t>xalqaro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milliy</a:t>
            </a:r>
            <a:r>
              <a:rPr lang="ru-RU" dirty="0"/>
              <a:t> </a:t>
            </a:r>
            <a:r>
              <a:rPr lang="ru-RU" dirty="0" err="1"/>
              <a:t>standartlar</a:t>
            </a:r>
            <a:r>
              <a:rPr lang="ru-RU" dirty="0"/>
              <a:t> </a:t>
            </a:r>
            <a:r>
              <a:rPr lang="ru-RU" dirty="0" err="1"/>
              <a:t>asosida</a:t>
            </a:r>
            <a:r>
              <a:rPr lang="ru-RU" dirty="0"/>
              <a:t> </a:t>
            </a:r>
            <a:r>
              <a:rPr lang="ru-RU" dirty="0" err="1"/>
              <a:t>xavfsizlik</a:t>
            </a:r>
            <a:r>
              <a:rPr lang="ru-RU" dirty="0"/>
              <a:t> </a:t>
            </a:r>
            <a:r>
              <a:rPr lang="ru-RU" dirty="0" err="1"/>
              <a:t>dasturlari</a:t>
            </a:r>
            <a:r>
              <a:rPr lang="ru-RU" dirty="0"/>
              <a:t> </a:t>
            </a:r>
            <a:r>
              <a:rPr lang="ru-RU" dirty="0" err="1"/>
              <a:t>ishlab</a:t>
            </a:r>
            <a:r>
              <a:rPr lang="ru-RU" dirty="0"/>
              <a:t> </a:t>
            </a:r>
            <a:r>
              <a:rPr lang="ru-RU" dirty="0" err="1"/>
              <a:t>chiqiladi</a:t>
            </a:r>
            <a:endParaRPr lang="ru-RU" dirty="0"/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4086" y="2573615"/>
            <a:ext cx="4936625" cy="3242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5135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6837" y="1348277"/>
            <a:ext cx="9662030" cy="395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340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153" y="741145"/>
            <a:ext cx="10048774" cy="5379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0048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131</TotalTime>
  <Words>736</Words>
  <Application>Microsoft Office PowerPoint</Application>
  <PresentationFormat>Широкоэкранный</PresentationFormat>
  <Paragraphs>81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Garamond</vt:lpstr>
      <vt:lpstr>Натуральные материалы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Dell</dc:creator>
  <cp:lastModifiedBy>Dell</cp:lastModifiedBy>
  <cp:revision>12</cp:revision>
  <dcterms:created xsi:type="dcterms:W3CDTF">2025-11-03T18:40:22Z</dcterms:created>
  <dcterms:modified xsi:type="dcterms:W3CDTF">2025-11-04T05:59:05Z</dcterms:modified>
</cp:coreProperties>
</file>