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485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04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101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860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7930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43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536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006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494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188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586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934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96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499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383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545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E2CAA-F54C-4757-B9A3-86213107D6C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77986E9-75BF-4FD0-AF7F-8B6D60170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137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492896"/>
            <a:ext cx="5826719" cy="1096899"/>
          </a:xfrm>
        </p:spPr>
        <p:txBody>
          <a:bodyPr>
            <a:norm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</a:rPr>
              <a:t>Silliq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mushaklar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093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01266"/>
          </a:xfrm>
        </p:spPr>
        <p:txBody>
          <a:bodyPr/>
          <a:lstStyle/>
          <a:p>
            <a:r>
              <a:rPr lang="en-US" dirty="0" err="1" smtClean="0"/>
              <a:t>Silliq</a:t>
            </a:r>
            <a:r>
              <a:rPr lang="en-US" dirty="0" smtClean="0"/>
              <a:t> </a:t>
            </a:r>
            <a:r>
              <a:rPr lang="en-US" dirty="0" err="1" smtClean="0"/>
              <a:t>muskul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5410944" cy="5402072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Strukturasi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 err="1" smtClean="0"/>
              <a:t>Kalta</a:t>
            </a:r>
            <a:r>
              <a:rPr lang="en-US" dirty="0" smtClean="0"/>
              <a:t> </a:t>
            </a:r>
            <a:r>
              <a:rPr lang="en-US" dirty="0" err="1" smtClean="0"/>
              <a:t>hujayralar</a:t>
            </a:r>
            <a:endParaRPr lang="en-US" dirty="0" smtClean="0"/>
          </a:p>
          <a:p>
            <a:r>
              <a:rPr lang="en-US" dirty="0" err="1" smtClean="0"/>
              <a:t>Bitta</a:t>
            </a:r>
            <a:r>
              <a:rPr lang="en-US" dirty="0" smtClean="0"/>
              <a:t> </a:t>
            </a:r>
            <a:r>
              <a:rPr lang="en-US" dirty="0" err="1" smtClean="0"/>
              <a:t>yadroli</a:t>
            </a:r>
            <a:endParaRPr lang="en-US" dirty="0" smtClean="0"/>
          </a:p>
          <a:p>
            <a:r>
              <a:rPr lang="en-US" dirty="0" err="1" smtClean="0"/>
              <a:t>Targ’il</a:t>
            </a:r>
            <a:r>
              <a:rPr lang="en-US" dirty="0" smtClean="0"/>
              <a:t> </a:t>
            </a:r>
            <a:r>
              <a:rPr lang="en-US" dirty="0" err="1" smtClean="0"/>
              <a:t>emas</a:t>
            </a:r>
            <a:endParaRPr lang="en-US" dirty="0" smtClean="0"/>
          </a:p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Funksiyasi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Ixtiyorga</a:t>
            </a:r>
            <a:r>
              <a:rPr lang="en-US" dirty="0" smtClean="0"/>
              <a:t> </a:t>
            </a:r>
            <a:r>
              <a:rPr lang="en-US" dirty="0" err="1" smtClean="0"/>
              <a:t>bo’ysunmaydigan</a:t>
            </a:r>
            <a:endParaRPr lang="en-US" dirty="0" smtClean="0"/>
          </a:p>
          <a:p>
            <a:r>
              <a:rPr lang="en-US" dirty="0" err="1" smtClean="0"/>
              <a:t>Peristaltik</a:t>
            </a:r>
            <a:endParaRPr lang="en-US" dirty="0" smtClean="0"/>
          </a:p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Joylashishi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 err="1" smtClean="0"/>
              <a:t>Ichki</a:t>
            </a:r>
            <a:r>
              <a:rPr lang="en-US" dirty="0" smtClean="0"/>
              <a:t> </a:t>
            </a:r>
            <a:r>
              <a:rPr lang="en-US" dirty="0" err="1" smtClean="0"/>
              <a:t>organlar</a:t>
            </a:r>
            <a:r>
              <a:rPr lang="en-US" dirty="0" smtClean="0"/>
              <a:t> </a:t>
            </a:r>
            <a:r>
              <a:rPr lang="en-US" dirty="0" err="1" smtClean="0"/>
              <a:t>devorida</a:t>
            </a:r>
            <a:endParaRPr lang="en-US" dirty="0" smtClean="0"/>
          </a:p>
          <a:p>
            <a:r>
              <a:rPr lang="en-US" dirty="0" err="1" smtClean="0"/>
              <a:t>Oshqazon</a:t>
            </a:r>
            <a:r>
              <a:rPr lang="en-US" dirty="0" smtClean="0"/>
              <a:t>, </a:t>
            </a:r>
            <a:r>
              <a:rPr lang="en-US" dirty="0" err="1" smtClean="0"/>
              <a:t>ichak,siydik</a:t>
            </a:r>
            <a:r>
              <a:rPr lang="en-US" dirty="0"/>
              <a:t> </a:t>
            </a:r>
            <a:r>
              <a:rPr lang="en-US" dirty="0" err="1" smtClean="0"/>
              <a:t>qopi,qon</a:t>
            </a:r>
            <a:r>
              <a:rPr lang="en-US" dirty="0" smtClean="0"/>
              <a:t> </a:t>
            </a:r>
            <a:r>
              <a:rPr lang="en-US" dirty="0" err="1" smtClean="0"/>
              <a:t>tomir</a:t>
            </a:r>
            <a:r>
              <a:rPr lang="en-US" dirty="0" smtClean="0"/>
              <a:t> </a:t>
            </a:r>
            <a:r>
              <a:rPr lang="en-US" dirty="0" err="1" smtClean="0"/>
              <a:t>devorida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052736"/>
            <a:ext cx="3419872" cy="505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44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Silliq</a:t>
            </a:r>
            <a:r>
              <a:rPr lang="en-US" dirty="0" smtClean="0"/>
              <a:t> </a:t>
            </a:r>
            <a:r>
              <a:rPr lang="en-US" dirty="0" err="1" smtClean="0"/>
              <a:t>mushak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4114800" cy="4498520"/>
          </a:xfrm>
        </p:spPr>
        <p:txBody>
          <a:bodyPr>
            <a:normAutofit/>
          </a:bodyPr>
          <a:lstStyle/>
          <a:p>
            <a:r>
              <a:rPr lang="en-US" dirty="0" err="1" smtClean="0"/>
              <a:t>Ixtiyorsiz</a:t>
            </a:r>
            <a:r>
              <a:rPr lang="en-US" dirty="0" smtClean="0"/>
              <a:t>, </a:t>
            </a:r>
            <a:r>
              <a:rPr lang="en-US" dirty="0" err="1" smtClean="0"/>
              <a:t>ko’ndalang</a:t>
            </a:r>
            <a:r>
              <a:rPr lang="en-US" dirty="0" smtClean="0"/>
              <a:t> </a:t>
            </a:r>
            <a:r>
              <a:rPr lang="en-US" dirty="0" err="1" smtClean="0"/>
              <a:t>targ’il</a:t>
            </a:r>
            <a:r>
              <a:rPr lang="en-US" dirty="0" smtClean="0"/>
              <a:t> </a:t>
            </a:r>
            <a:r>
              <a:rPr lang="en-US" dirty="0" err="1" smtClean="0"/>
              <a:t>emas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ko’plab</a:t>
            </a:r>
            <a:r>
              <a:rPr lang="en-US" dirty="0" smtClean="0"/>
              <a:t> </a:t>
            </a:r>
            <a:r>
              <a:rPr lang="en-US" dirty="0" err="1" smtClean="0"/>
              <a:t>viseral</a:t>
            </a:r>
            <a:r>
              <a:rPr lang="en-US" dirty="0" smtClean="0"/>
              <a:t> </a:t>
            </a:r>
            <a:r>
              <a:rPr lang="en-US" dirty="0" err="1" smtClean="0"/>
              <a:t>organlar</a:t>
            </a:r>
            <a:r>
              <a:rPr lang="en-US" dirty="0" smtClean="0"/>
              <a:t> </a:t>
            </a:r>
            <a:r>
              <a:rPr lang="en-US" dirty="0" err="1" smtClean="0"/>
              <a:t>devorida</a:t>
            </a:r>
            <a:r>
              <a:rPr lang="en-US" dirty="0" smtClean="0"/>
              <a:t> </a:t>
            </a:r>
            <a:r>
              <a:rPr lang="en-US" dirty="0" err="1" smtClean="0"/>
              <a:t>ikki</a:t>
            </a:r>
            <a:r>
              <a:rPr lang="en-US" dirty="0" smtClean="0"/>
              <a:t> </a:t>
            </a:r>
            <a:r>
              <a:rPr lang="en-US" dirty="0" err="1" smtClean="0"/>
              <a:t>qavatli</a:t>
            </a:r>
            <a:r>
              <a:rPr lang="en-US" dirty="0" smtClean="0"/>
              <a:t> </a:t>
            </a:r>
            <a:r>
              <a:rPr lang="ru-RU" dirty="0" smtClean="0"/>
              <a:t>:</a:t>
            </a:r>
            <a:r>
              <a:rPr lang="en-US" dirty="0" err="1" smtClean="0"/>
              <a:t>sirkular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bo’ylama</a:t>
            </a:r>
            <a:r>
              <a:rPr lang="en-US" dirty="0" smtClean="0"/>
              <a:t> </a:t>
            </a:r>
            <a:r>
              <a:rPr lang="en-US" dirty="0" err="1" smtClean="0"/>
              <a:t>joylashgan</a:t>
            </a:r>
            <a:r>
              <a:rPr lang="en-US" dirty="0" smtClean="0"/>
              <a:t> </a:t>
            </a:r>
            <a:r>
              <a:rPr lang="en-US" dirty="0" err="1" smtClean="0"/>
              <a:t>tolalardan</a:t>
            </a:r>
            <a:r>
              <a:rPr lang="en-US" dirty="0" smtClean="0"/>
              <a:t> </a:t>
            </a:r>
            <a:r>
              <a:rPr lang="en-US" dirty="0" err="1" smtClean="0"/>
              <a:t>iborat</a:t>
            </a:r>
            <a:r>
              <a:rPr lang="en-US" dirty="0" smtClean="0"/>
              <a:t> </a:t>
            </a:r>
            <a:r>
              <a:rPr lang="en-US" dirty="0" err="1" smtClean="0"/>
              <a:t>qavatini</a:t>
            </a:r>
            <a:r>
              <a:rPr lang="en-US" dirty="0" smtClean="0"/>
              <a:t> </a:t>
            </a:r>
            <a:r>
              <a:rPr lang="en-US" dirty="0" err="1" smtClean="0"/>
              <a:t>hosil</a:t>
            </a:r>
            <a:r>
              <a:rPr lang="en-US" dirty="0" smtClean="0"/>
              <a:t> </a:t>
            </a:r>
            <a:r>
              <a:rPr lang="en-US" dirty="0" err="1" smtClean="0"/>
              <a:t>qiladi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00808"/>
            <a:ext cx="4464495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716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640960" cy="6480720"/>
          </a:xfrm>
        </p:spPr>
      </p:pic>
    </p:spTree>
    <p:extLst>
      <p:ext uri="{BB962C8B-B14F-4D97-AF65-F5344CB8AC3E}">
        <p14:creationId xmlns:p14="http://schemas.microsoft.com/office/powerpoint/2010/main" val="722740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4294967295"/>
          </p:nvPr>
        </p:nvSpPr>
        <p:spPr>
          <a:xfrm>
            <a:off x="0" y="1882775"/>
            <a:ext cx="8229600" cy="4786313"/>
          </a:xfrm>
        </p:spPr>
        <p:txBody>
          <a:bodyPr>
            <a:normAutofit/>
          </a:bodyPr>
          <a:lstStyle/>
          <a:p>
            <a:r>
              <a:rPr lang="en-US" dirty="0" err="1"/>
              <a:t>Muskullar</a:t>
            </a:r>
            <a:r>
              <a:rPr lang="en-US" dirty="0"/>
              <a:t>, </a:t>
            </a:r>
            <a:r>
              <a:rPr lang="en-US" dirty="0" err="1"/>
              <a:t>mushaklar</a:t>
            </a:r>
            <a:r>
              <a:rPr lang="en-US" dirty="0"/>
              <a:t> — </a:t>
            </a:r>
            <a:r>
              <a:rPr lang="en-US" dirty="0" err="1"/>
              <a:t>odam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hayvonlar</a:t>
            </a:r>
            <a:r>
              <a:rPr lang="en-US" dirty="0"/>
              <a:t> </a:t>
            </a:r>
            <a:r>
              <a:rPr lang="en-US" dirty="0" err="1"/>
              <a:t>gavdasi</a:t>
            </a:r>
            <a:r>
              <a:rPr lang="en-US" dirty="0"/>
              <a:t> </a:t>
            </a:r>
            <a:r>
              <a:rPr lang="en-US" dirty="0" err="1"/>
              <a:t>aʼzolari</a:t>
            </a:r>
            <a:r>
              <a:rPr lang="en-US" dirty="0"/>
              <a:t>; </a:t>
            </a:r>
            <a:r>
              <a:rPr lang="en-US" dirty="0" err="1"/>
              <a:t>nerv</a:t>
            </a:r>
            <a:r>
              <a:rPr lang="en-US" dirty="0"/>
              <a:t> </a:t>
            </a:r>
            <a:r>
              <a:rPr lang="en-US" dirty="0" err="1"/>
              <a:t>impulslari</a:t>
            </a:r>
            <a:r>
              <a:rPr lang="en-US" dirty="0"/>
              <a:t> </a:t>
            </a:r>
            <a:r>
              <a:rPr lang="en-US" dirty="0" err="1"/>
              <a:t>taʼsirida</a:t>
            </a:r>
            <a:r>
              <a:rPr lang="en-US" dirty="0"/>
              <a:t> </a:t>
            </a:r>
            <a:r>
              <a:rPr lang="en-US" dirty="0" err="1"/>
              <a:t>qisqarish</a:t>
            </a:r>
            <a:r>
              <a:rPr lang="en-US" dirty="0"/>
              <a:t> </a:t>
            </a:r>
            <a:r>
              <a:rPr lang="en-US" dirty="0" err="1"/>
              <a:t>xususiyatiga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toʻqima</a:t>
            </a:r>
            <a:r>
              <a:rPr lang="en-US" dirty="0"/>
              <a:t> (</a:t>
            </a:r>
            <a:r>
              <a:rPr lang="en-US" dirty="0" err="1"/>
              <a:t>muskul</a:t>
            </a:r>
            <a:r>
              <a:rPr lang="en-US" dirty="0"/>
              <a:t> </a:t>
            </a:r>
            <a:r>
              <a:rPr lang="en-US" dirty="0" err="1"/>
              <a:t>toʻqimasi</a:t>
            </a:r>
            <a:r>
              <a:rPr lang="en-US" dirty="0"/>
              <a:t>)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topgan</a:t>
            </a:r>
            <a:r>
              <a:rPr lang="en-US" dirty="0"/>
              <a:t>. </a:t>
            </a:r>
            <a:r>
              <a:rPr lang="en-US" dirty="0" err="1"/>
              <a:t>Silliq</a:t>
            </a:r>
            <a:r>
              <a:rPr lang="en-US" dirty="0"/>
              <a:t>, </a:t>
            </a:r>
            <a:r>
              <a:rPr lang="en-US" dirty="0" err="1"/>
              <a:t>koʻndalangtargʻil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yurak</a:t>
            </a:r>
            <a:r>
              <a:rPr lang="en-US" dirty="0"/>
              <a:t> </a:t>
            </a:r>
            <a:r>
              <a:rPr lang="en-US" dirty="0" err="1"/>
              <a:t>muskullari</a:t>
            </a:r>
            <a:r>
              <a:rPr lang="en-US" dirty="0"/>
              <a:t> </a:t>
            </a:r>
            <a:r>
              <a:rPr lang="en-US" dirty="0" err="1"/>
              <a:t>birgalikda</a:t>
            </a:r>
            <a:r>
              <a:rPr lang="en-US" dirty="0"/>
              <a:t> </a:t>
            </a:r>
            <a:r>
              <a:rPr lang="en-US" dirty="0" err="1"/>
              <a:t>organizmning</a:t>
            </a:r>
            <a:r>
              <a:rPr lang="en-US" dirty="0"/>
              <a:t> </a:t>
            </a:r>
            <a:r>
              <a:rPr lang="en-US" dirty="0" err="1"/>
              <a:t>muskul</a:t>
            </a:r>
            <a:r>
              <a:rPr lang="en-US" dirty="0"/>
              <a:t> </a:t>
            </a:r>
            <a:r>
              <a:rPr lang="en-US" dirty="0" err="1"/>
              <a:t>sistemasini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etadi</a:t>
            </a:r>
            <a:r>
              <a:rPr lang="en-US" dirty="0"/>
              <a:t>. </a:t>
            </a:r>
            <a:r>
              <a:rPr lang="en-US" dirty="0" err="1"/>
              <a:t>Harakatlanishda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oʻynaydi</a:t>
            </a:r>
            <a:r>
              <a:rPr lang="en-US" dirty="0"/>
              <a:t>. </a:t>
            </a:r>
            <a:r>
              <a:rPr lang="en-US" dirty="0" err="1"/>
              <a:t>Koʻndalangtargil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silliq</a:t>
            </a:r>
            <a:r>
              <a:rPr lang="en-US" dirty="0"/>
              <a:t> </a:t>
            </a:r>
            <a:r>
              <a:rPr lang="en-US" dirty="0" err="1"/>
              <a:t>muskullarga</a:t>
            </a:r>
            <a:r>
              <a:rPr lang="en-US" dirty="0"/>
              <a:t> </a:t>
            </a:r>
            <a:r>
              <a:rPr lang="en-US" dirty="0" err="1"/>
              <a:t>boʻlinadi</a:t>
            </a:r>
            <a:r>
              <a:rPr lang="en-US" dirty="0"/>
              <a:t>. </a:t>
            </a:r>
            <a:r>
              <a:rPr lang="en-US" dirty="0" err="1"/>
              <a:t>Silliq</a:t>
            </a:r>
            <a:r>
              <a:rPr lang="en-US" dirty="0"/>
              <a:t> </a:t>
            </a:r>
            <a:r>
              <a:rPr lang="en-US" dirty="0" err="1"/>
              <a:t>muskul</a:t>
            </a:r>
            <a:r>
              <a:rPr lang="en-US" dirty="0"/>
              <a:t> </a:t>
            </a:r>
            <a:r>
              <a:rPr lang="en-US" dirty="0" err="1"/>
              <a:t>lardan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aʼzolar</a:t>
            </a:r>
            <a:r>
              <a:rPr lang="en-US" dirty="0"/>
              <a:t>, </a:t>
            </a:r>
            <a:r>
              <a:rPr lang="en-US" dirty="0" err="1"/>
              <a:t>qon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limfa</a:t>
            </a:r>
            <a:r>
              <a:rPr lang="en-US" dirty="0"/>
              <a:t> </a:t>
            </a:r>
            <a:r>
              <a:rPr lang="en-US" dirty="0" err="1"/>
              <a:t>tomirlari</a:t>
            </a:r>
            <a:r>
              <a:rPr lang="en-US" dirty="0"/>
              <a:t> </a:t>
            </a:r>
            <a:r>
              <a:rPr lang="en-US" dirty="0" err="1"/>
              <a:t>devorining</a:t>
            </a:r>
            <a:r>
              <a:rPr lang="en-US" dirty="0"/>
              <a:t> </a:t>
            </a:r>
            <a:r>
              <a:rPr lang="en-US" dirty="0" err="1"/>
              <a:t>muskul</a:t>
            </a:r>
            <a:r>
              <a:rPr lang="en-US" dirty="0"/>
              <a:t> </a:t>
            </a:r>
            <a:r>
              <a:rPr lang="en-US" dirty="0" err="1"/>
              <a:t>pardalari</a:t>
            </a:r>
            <a:r>
              <a:rPr lang="en-US" dirty="0"/>
              <a:t>, </a:t>
            </a:r>
            <a:r>
              <a:rPr lang="en-US" dirty="0" err="1"/>
              <a:t>shuningdek</a:t>
            </a:r>
            <a:r>
              <a:rPr lang="en-US" dirty="0"/>
              <a:t>, </a:t>
            </a:r>
            <a:r>
              <a:rPr lang="en-US" dirty="0" err="1"/>
              <a:t>teri</a:t>
            </a:r>
            <a:r>
              <a:rPr lang="en-US" dirty="0"/>
              <a:t> </a:t>
            </a:r>
            <a:r>
              <a:rPr lang="en-US" dirty="0" err="1"/>
              <a:t>muskullari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boʻladi</a:t>
            </a:r>
            <a:r>
              <a:rPr lang="en-US" dirty="0"/>
              <a:t>. </a:t>
            </a:r>
            <a:r>
              <a:rPr lang="en-US" dirty="0" err="1"/>
              <a:t>Silliq</a:t>
            </a:r>
            <a:r>
              <a:rPr lang="en-US" dirty="0"/>
              <a:t> </a:t>
            </a:r>
            <a:r>
              <a:rPr lang="en-US" dirty="0" err="1"/>
              <a:t>muskullar</a:t>
            </a:r>
            <a:r>
              <a:rPr lang="en-US" dirty="0"/>
              <a:t> </a:t>
            </a:r>
            <a:r>
              <a:rPr lang="en-US" dirty="0" err="1"/>
              <a:t>kishi</a:t>
            </a:r>
            <a:r>
              <a:rPr lang="en-US" dirty="0"/>
              <a:t> </a:t>
            </a:r>
            <a:r>
              <a:rPr lang="en-US" dirty="0" err="1"/>
              <a:t>ixtiyoridan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 </a:t>
            </a:r>
            <a:r>
              <a:rPr lang="en-US" dirty="0" err="1"/>
              <a:t>qisqaradi</a:t>
            </a:r>
            <a:r>
              <a:rPr lang="en-US" dirty="0"/>
              <a:t>, </a:t>
            </a:r>
            <a:r>
              <a:rPr lang="en-US" dirty="0" err="1"/>
              <a:t>shuning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gʻayriixtiyoriy</a:t>
            </a:r>
            <a:r>
              <a:rPr lang="en-US" dirty="0"/>
              <a:t> </a:t>
            </a:r>
            <a:r>
              <a:rPr lang="en-US" dirty="0" err="1"/>
              <a:t>muskullar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. </a:t>
            </a:r>
            <a:r>
              <a:rPr lang="en-US" dirty="0" err="1"/>
              <a:t>Silliq</a:t>
            </a:r>
            <a:r>
              <a:rPr lang="en-US" dirty="0"/>
              <a:t> </a:t>
            </a:r>
            <a:r>
              <a:rPr lang="en-US" dirty="0" err="1"/>
              <a:t>muskul</a:t>
            </a:r>
            <a:r>
              <a:rPr lang="en-US" dirty="0"/>
              <a:t> </a:t>
            </a:r>
            <a:r>
              <a:rPr lang="en-US" dirty="0" err="1"/>
              <a:t>nuqul</a:t>
            </a:r>
            <a:r>
              <a:rPr lang="en-US" dirty="0"/>
              <a:t> </a:t>
            </a:r>
            <a:r>
              <a:rPr lang="en-US" dirty="0" err="1"/>
              <a:t>mezenximadan</a:t>
            </a:r>
            <a:r>
              <a:rPr lang="en-US" dirty="0"/>
              <a:t> </a:t>
            </a:r>
            <a:r>
              <a:rPr lang="en-US" dirty="0" err="1"/>
              <a:t>vujudga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. </a:t>
            </a:r>
            <a:r>
              <a:rPr lang="en-US" dirty="0" err="1"/>
              <a:t>Muskul</a:t>
            </a:r>
            <a:r>
              <a:rPr lang="en-US" dirty="0"/>
              <a:t> </a:t>
            </a:r>
            <a:r>
              <a:rPr lang="en-US" dirty="0" err="1"/>
              <a:t>tolasi</a:t>
            </a:r>
            <a:r>
              <a:rPr lang="en-US" dirty="0"/>
              <a:t> </a:t>
            </a:r>
            <a:r>
              <a:rPr lang="en-US" dirty="0" err="1"/>
              <a:t>uzunasiga</a:t>
            </a:r>
            <a:r>
              <a:rPr lang="en-US" dirty="0"/>
              <a:t> </a:t>
            </a:r>
            <a:r>
              <a:rPr lang="en-US" dirty="0" err="1"/>
              <a:t>ketgan</a:t>
            </a:r>
            <a:r>
              <a:rPr lang="en-US" dirty="0"/>
              <a:t> </a:t>
            </a:r>
            <a:r>
              <a:rPr lang="en-US" dirty="0" err="1"/>
              <a:t>muskul</a:t>
            </a:r>
            <a:r>
              <a:rPr lang="en-US" dirty="0"/>
              <a:t> </a:t>
            </a:r>
            <a:r>
              <a:rPr lang="en-US" dirty="0" err="1"/>
              <a:t>xujayrasidan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 </a:t>
            </a:r>
            <a:r>
              <a:rPr lang="en-US" dirty="0" err="1"/>
              <a:t>boʻlib</a:t>
            </a:r>
            <a:r>
              <a:rPr lang="en-US" dirty="0"/>
              <a:t>, </a:t>
            </a:r>
            <a:r>
              <a:rPr lang="en-US" dirty="0" err="1"/>
              <a:t>yupqa</a:t>
            </a:r>
            <a:r>
              <a:rPr lang="en-US" dirty="0"/>
              <a:t> </a:t>
            </a:r>
            <a:r>
              <a:rPr lang="en-US" dirty="0" err="1"/>
              <a:t>elastik</a:t>
            </a:r>
            <a:r>
              <a:rPr lang="en-US" dirty="0"/>
              <a:t> </a:t>
            </a:r>
            <a:r>
              <a:rPr lang="en-US" dirty="0" err="1"/>
              <a:t>pardasi</a:t>
            </a:r>
            <a:r>
              <a:rPr lang="en-US" dirty="0"/>
              <a:t> — </a:t>
            </a:r>
            <a:r>
              <a:rPr lang="en-US" dirty="0" err="1"/>
              <a:t>sarkolemmasi</a:t>
            </a:r>
            <a:r>
              <a:rPr lang="en-US" dirty="0"/>
              <a:t>, </a:t>
            </a:r>
            <a:r>
              <a:rPr lang="en-US" dirty="0" err="1"/>
              <a:t>sitoplazmasi</a:t>
            </a:r>
            <a:r>
              <a:rPr lang="en-US" dirty="0"/>
              <a:t> — </a:t>
            </a:r>
            <a:r>
              <a:rPr lang="en-US" dirty="0" err="1"/>
              <a:t>sarkoplazmasi</a:t>
            </a:r>
            <a:r>
              <a:rPr lang="en-US" dirty="0"/>
              <a:t>, </a:t>
            </a:r>
            <a:r>
              <a:rPr lang="en-US" dirty="0" err="1"/>
              <a:t>koʻp</a:t>
            </a:r>
            <a:r>
              <a:rPr lang="en-US" dirty="0"/>
              <a:t> </a:t>
            </a:r>
            <a:r>
              <a:rPr lang="en-US" dirty="0" err="1"/>
              <a:t>yadrolari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organoidlari</a:t>
            </a:r>
            <a:r>
              <a:rPr lang="en-US" dirty="0"/>
              <a:t> bor. </a:t>
            </a:r>
            <a:r>
              <a:rPr lang="en-US" dirty="0" err="1"/>
              <a:t>Muskul</a:t>
            </a:r>
            <a:r>
              <a:rPr lang="en-US" dirty="0"/>
              <a:t> </a:t>
            </a:r>
            <a:r>
              <a:rPr lang="en-US" dirty="0" err="1"/>
              <a:t>tolasining</a:t>
            </a:r>
            <a:r>
              <a:rPr lang="en-US" dirty="0"/>
              <a:t> </a:t>
            </a:r>
            <a:r>
              <a:rPr lang="en-US" dirty="0" err="1"/>
              <a:t>qisqaruvchi</a:t>
            </a:r>
            <a:r>
              <a:rPr lang="en-US" dirty="0"/>
              <a:t> </a:t>
            </a:r>
            <a:r>
              <a:rPr lang="en-US" dirty="0" err="1"/>
              <a:t>tuzilmasi</a:t>
            </a:r>
            <a:r>
              <a:rPr lang="en-US" dirty="0"/>
              <a:t> —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ipga</a:t>
            </a:r>
            <a:r>
              <a:rPr lang="en-US" dirty="0"/>
              <a:t> </a:t>
            </a:r>
            <a:r>
              <a:rPr lang="en-US" dirty="0" err="1"/>
              <a:t>oʻxshaydigan</a:t>
            </a:r>
            <a:r>
              <a:rPr lang="en-US" dirty="0"/>
              <a:t> </a:t>
            </a:r>
            <a:r>
              <a:rPr lang="en-US" dirty="0" err="1"/>
              <a:t>miofibrillar</a:t>
            </a:r>
            <a:r>
              <a:rPr lang="en-US" dirty="0"/>
              <a:t> </a:t>
            </a:r>
            <a:r>
              <a:rPr lang="en-US" dirty="0" err="1"/>
              <a:t>tolaning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uchidan</a:t>
            </a:r>
            <a:r>
              <a:rPr lang="en-US" dirty="0"/>
              <a:t> </a:t>
            </a:r>
            <a:r>
              <a:rPr lang="en-US" dirty="0" err="1"/>
              <a:t>ikkinchi</a:t>
            </a:r>
            <a:r>
              <a:rPr lang="en-US" dirty="0"/>
              <a:t> </a:t>
            </a:r>
            <a:r>
              <a:rPr lang="en-US" dirty="0" err="1"/>
              <a:t>uchigacha</a:t>
            </a:r>
            <a:r>
              <a:rPr lang="en-US" dirty="0"/>
              <a:t> </a:t>
            </a:r>
            <a:r>
              <a:rPr lang="en-US" dirty="0" err="1"/>
              <a:t>davom</a:t>
            </a:r>
            <a:r>
              <a:rPr lang="en-US" dirty="0"/>
              <a:t> </a:t>
            </a:r>
            <a:r>
              <a:rPr lang="en-US" dirty="0" err="1"/>
              <a:t>ladi</a:t>
            </a:r>
            <a:r>
              <a:rPr lang="en-US" dirty="0"/>
              <a:t>. </a:t>
            </a:r>
            <a:r>
              <a:rPr lang="en-US" dirty="0" err="1"/>
              <a:t>Koʻndalan</a:t>
            </a:r>
            <a:r>
              <a:rPr lang="en-US" dirty="0"/>
              <a:t> </a:t>
            </a:r>
            <a:r>
              <a:rPr lang="en-US" dirty="0" err="1"/>
              <a:t>gtargʻil</a:t>
            </a:r>
            <a:r>
              <a:rPr lang="en-US" dirty="0"/>
              <a:t> </a:t>
            </a:r>
            <a:r>
              <a:rPr lang="en-US" dirty="0" err="1"/>
              <a:t>muskullarga</a:t>
            </a:r>
            <a:r>
              <a:rPr lang="en-US" dirty="0"/>
              <a:t> </a:t>
            </a:r>
            <a:r>
              <a:rPr lang="en-US" dirty="0" err="1"/>
              <a:t>skelet</a:t>
            </a:r>
            <a:r>
              <a:rPr lang="en-US" dirty="0"/>
              <a:t> </a:t>
            </a:r>
            <a:r>
              <a:rPr lang="en-US" dirty="0" err="1"/>
              <a:t>muskullari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yurak</a:t>
            </a:r>
            <a:r>
              <a:rPr lang="en-US" dirty="0"/>
              <a:t> </a:t>
            </a:r>
            <a:r>
              <a:rPr lang="en-US" dirty="0" err="1"/>
              <a:t>muskuli</a:t>
            </a:r>
            <a:r>
              <a:rPr lang="en-US" dirty="0"/>
              <a:t> (</a:t>
            </a:r>
            <a:r>
              <a:rPr lang="en-US" dirty="0" err="1"/>
              <a:t>miokard</a:t>
            </a:r>
            <a:r>
              <a:rPr lang="en-US" dirty="0"/>
              <a:t>) </a:t>
            </a:r>
            <a:r>
              <a:rPr lang="en-US" dirty="0" err="1"/>
              <a:t>kiradi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8229600" cy="1398587"/>
          </a:xfrm>
        </p:spPr>
        <p:txBody>
          <a:bodyPr/>
          <a:lstStyle/>
          <a:p>
            <a:r>
              <a:rPr lang="en-US" dirty="0" err="1" smtClean="0"/>
              <a:t>Mushaklar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576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08720"/>
            <a:ext cx="5826719" cy="1646302"/>
          </a:xfrm>
        </p:spPr>
        <p:txBody>
          <a:bodyPr/>
          <a:lstStyle/>
          <a:p>
            <a:r>
              <a:rPr lang="en-US" dirty="0" smtClean="0"/>
              <a:t>Gastrointestinal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924944"/>
            <a:ext cx="5826719" cy="1096899"/>
          </a:xfrm>
        </p:spPr>
        <p:txBody>
          <a:bodyPr>
            <a:normAutofit/>
          </a:bodyPr>
          <a:lstStyle/>
          <a:p>
            <a:r>
              <a:rPr lang="en-US" dirty="0"/>
              <a:t> Gastrointestinal (GI) </a:t>
            </a:r>
            <a:r>
              <a:rPr lang="en-US" dirty="0" err="1"/>
              <a:t>trakt</a:t>
            </a:r>
            <a:r>
              <a:rPr lang="en-US" dirty="0"/>
              <a:t>, </a:t>
            </a:r>
            <a:r>
              <a:rPr lang="en-US" dirty="0" err="1"/>
              <a:t>bachadon</a:t>
            </a:r>
            <a:r>
              <a:rPr lang="en-US" dirty="0"/>
              <a:t>, </a:t>
            </a:r>
            <a:r>
              <a:rPr lang="en-US" dirty="0" err="1"/>
              <a:t>siydik</a:t>
            </a:r>
            <a:r>
              <a:rPr lang="en-US" dirty="0"/>
              <a:t> </a:t>
            </a:r>
            <a:r>
              <a:rPr lang="en-US" dirty="0" err="1"/>
              <a:t>yo’li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a’zolarda</a:t>
            </a:r>
            <a:r>
              <a:rPr lang="en-US" dirty="0"/>
              <a:t> </a:t>
            </a:r>
            <a:r>
              <a:rPr lang="en-US" dirty="0" err="1"/>
              <a:t>peristaltik</a:t>
            </a:r>
            <a:r>
              <a:rPr lang="en-US" dirty="0"/>
              <a:t> </a:t>
            </a:r>
            <a:r>
              <a:rPr lang="en-US" dirty="0" err="1"/>
              <a:t>to’lqinlar</a:t>
            </a:r>
            <a:r>
              <a:rPr lang="en-US" dirty="0"/>
              <a:t> deb</a:t>
            </a:r>
          </a:p>
          <a:p>
            <a:r>
              <a:rPr lang="en-US" dirty="0" err="1"/>
              <a:t>ataluvchi</a:t>
            </a:r>
            <a:r>
              <a:rPr lang="en-US" dirty="0"/>
              <a:t> </a:t>
            </a:r>
            <a:r>
              <a:rPr lang="en-US" dirty="0" err="1"/>
              <a:t>ritmik</a:t>
            </a:r>
            <a:r>
              <a:rPr lang="en-US" dirty="0"/>
              <a:t> </a:t>
            </a:r>
            <a:r>
              <a:rPr lang="en-US" dirty="0" err="1"/>
              <a:t>qisqarishlarni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124479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</TotalTime>
  <Words>218</Words>
  <Application>Microsoft Office PowerPoint</Application>
  <PresentationFormat>Экран 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Грань</vt:lpstr>
      <vt:lpstr>Презентация PowerPoint</vt:lpstr>
      <vt:lpstr>Silliq muskul</vt:lpstr>
      <vt:lpstr>Silliq mushak</vt:lpstr>
      <vt:lpstr>Презентация PowerPoint</vt:lpstr>
      <vt:lpstr>Mushaklar </vt:lpstr>
      <vt:lpstr>Gastrointestinal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Ergasheva Gulsuma</dc:title>
  <dc:creator>JAHONGIR</dc:creator>
  <cp:lastModifiedBy>Admin</cp:lastModifiedBy>
  <cp:revision>5</cp:revision>
  <dcterms:created xsi:type="dcterms:W3CDTF">2024-10-11T15:40:36Z</dcterms:created>
  <dcterms:modified xsi:type="dcterms:W3CDTF">2025-11-11T09:52:29Z</dcterms:modified>
</cp:coreProperties>
</file>