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1" r:id="rId4"/>
    <p:sldId id="262" r:id="rId5"/>
    <p:sldId id="263" r:id="rId6"/>
    <p:sldId id="260" r:id="rId7"/>
    <p:sldId id="264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D19E6A7-DEEC-46E8-A4C7-609EDD066CA2}">
          <p14:sldIdLst>
            <p14:sldId id="258"/>
            <p14:sldId id="256"/>
            <p14:sldId id="261"/>
            <p14:sldId id="262"/>
            <p14:sldId id="263"/>
            <p14:sldId id="260"/>
            <p14:sldId id="264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5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B9B38-40C1-4D98-937E-DC0B75082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CF053D-B5B9-4AF5-A6B8-FD1562ABAF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D48CF7-BBDC-4A11-B01A-C557EF08E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68721C-35FD-4E5C-B48C-03E04A3E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CA8959-F758-4968-AC68-3F89DC7AF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909DA8-C1A0-4E1C-B1B5-8609C96DC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42997C-E5AD-463E-B14D-7DB713BDE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DF0B88-A270-4B3F-8C7A-135373351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6DC95-83FF-44AE-86CC-D3DCCA52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017773-8084-4655-AC34-D20419F7C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5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01FA32-4027-45F1-9D94-EF6348DE3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D3B1B0-481F-4548-BC19-5C06A8DBA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687CC5-25A5-4CB3-9E4E-4546DF5C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93F118-7920-41F7-97B8-F99967729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A9C13A-5B75-4768-BC0D-6DC299C2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6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FF053-6B9C-4274-814D-DFC8D8720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4DADD-AE0B-4C4A-BFF5-DD919CA54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A486C2-EA42-4E1C-AAFE-F160FC9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2E485D-13BE-40AF-9180-9C901F15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953CCE-5110-4958-8736-EFB6156C8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0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640DA-FA01-418C-8D1A-4F3D22A4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E5A716-71D5-4C42-939F-6B3A5B50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D4774F-4549-47FE-A728-D29DC5E93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7F2CF5-0679-47A0-89D5-63CDAB88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2592CD-4EB8-43CB-ABE8-D0DDCADF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2B3DB-9301-4F6E-8EC3-F75BD1FA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893FE-6504-4065-AD31-0591DCCDC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309757-C7D6-496B-B3DD-B1A9452AB5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822B40-2929-4160-BF07-38A96B9A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CB3693-9CD7-499D-A95A-91E91A7D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6893D7-BCC1-41F1-8240-979A23D5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6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E3C53-C140-4CAA-BA98-AB5C30B9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81653C-A51A-4B6B-B114-2DD2D4783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C1104B-0030-4F85-AA4D-FF0012F62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783F6A-F2B5-41AF-ADBE-4805D7C6E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60F692F-C76C-48B7-84C0-DC2F629D7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823A72-9D0D-42AF-94A1-4156F9646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7FCC3B0-D44E-4AF8-9103-1B441208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19C7F20-5BA7-4AE7-9097-FEF7BF85C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9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DD707-728B-4F2F-AAAF-8B32F9AC4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9B61B4-55D1-407F-990D-FDA2693F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B1C5C3-1C5B-46A8-A0D5-BA20AF54A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3F6FBC-1610-4401-AF19-5BCBE58ED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8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5BF8A9A-568E-46AC-9BFF-4F357946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0998374-8982-4457-9CA4-FA9825952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61C216-D431-4D38-A58F-39ACA12C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0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85ED0-9A72-4289-B3BA-C08F544A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12780-4AC4-410E-B3F1-27915A775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3D5332-D9EF-4C3B-A58E-C9C9431ED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B13B7E-8CD5-4E40-84A2-FCBAC7761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1E4F6C-8F92-487B-928D-D517582D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3E84B4-420F-44F6-B75C-7A695A9D0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6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DFDD9-A3C2-49DF-907D-AD6A6BB56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5F0574-2433-46C2-BEBE-9EC74664B1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DDB0A8-9FFE-455E-AEB8-EC9783ED2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028BC2-8706-4A19-8A86-676D75F4D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B79F91-9C2C-4CE5-BB3D-FF24A351F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AE0BD2-5B07-4713-A2A5-66AD01D5D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1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D5D1B-21D7-46AD-83E7-398564D9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664AA9-F4B8-4EE9-AFF5-128298778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06D43-141E-4E3F-B618-9E42C98432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C3A9-59F9-40D6-A83A-262F8709D2B0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E66753-15ED-448C-BBFC-0B53C7A90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A36605-BD45-4D9D-BDA5-1B06ECEC8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7F326-B374-4018-85A1-0D5652A16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3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0A3598A-B818-40C3-8B3F-FEDF899B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 err="1"/>
              <a:t>Нефт</a:t>
            </a:r>
            <a:r>
              <a:rPr lang="ru-RU" b="1" dirty="0"/>
              <a:t> </a:t>
            </a:r>
            <a:r>
              <a:rPr lang="ru-RU" b="1" dirty="0" err="1"/>
              <a:t>омборидаги</a:t>
            </a:r>
            <a:r>
              <a:rPr lang="ru-RU" b="1" dirty="0"/>
              <a:t> </a:t>
            </a:r>
            <a:r>
              <a:rPr lang="ru-RU" b="1" dirty="0" err="1" smtClean="0"/>
              <a:t>қувур</a:t>
            </a:r>
            <a:r>
              <a:rPr lang="ru-RU" b="1" dirty="0" smtClean="0"/>
              <a:t> </a:t>
            </a:r>
            <a:r>
              <a:rPr lang="ru-RU" b="1" dirty="0" err="1"/>
              <a:t>тизимларини</a:t>
            </a:r>
            <a:r>
              <a:rPr lang="ru-RU" b="1" dirty="0"/>
              <a:t> техник </a:t>
            </a:r>
            <a:r>
              <a:rPr lang="ru-RU" b="1" dirty="0" err="1"/>
              <a:t>диагностикаси</a:t>
            </a:r>
            <a:endParaRPr lang="en-US" b="1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0E2BA28-B721-42AA-96C2-6EAB58526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3488"/>
            <a:ext cx="10515600" cy="284126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Режа</a:t>
            </a:r>
            <a:r>
              <a:rPr lang="en-US" dirty="0"/>
              <a:t>:</a:t>
            </a:r>
          </a:p>
          <a:p>
            <a:r>
              <a:rPr lang="en-US" i="1" dirty="0"/>
              <a:t>1. </a:t>
            </a:r>
            <a:r>
              <a:rPr lang="ru-RU" i="1" dirty="0"/>
              <a:t>Нефть </a:t>
            </a:r>
            <a:r>
              <a:rPr lang="ru-RU" i="1" dirty="0" err="1"/>
              <a:t>омборларининг</a:t>
            </a:r>
            <a:r>
              <a:rPr lang="ru-RU" i="1" dirty="0"/>
              <a:t> </a:t>
            </a:r>
            <a:r>
              <a:rPr lang="ru-RU" i="1" dirty="0" err="1"/>
              <a:t>технологик</a:t>
            </a:r>
            <a:r>
              <a:rPr lang="ru-RU" i="1" dirty="0"/>
              <a:t> </a:t>
            </a:r>
            <a:r>
              <a:rPr lang="ru-RU" i="1" dirty="0" err="1"/>
              <a:t>кувурларини</a:t>
            </a:r>
            <a:r>
              <a:rPr lang="ru-RU" i="1" dirty="0"/>
              <a:t> </a:t>
            </a:r>
            <a:r>
              <a:rPr lang="ru-RU" i="1" dirty="0" err="1"/>
              <a:t>лойихалаш</a:t>
            </a:r>
            <a:r>
              <a:rPr lang="ru-RU" i="1" dirty="0"/>
              <a:t>.</a:t>
            </a:r>
            <a:endParaRPr lang="en-US" i="1" dirty="0"/>
          </a:p>
          <a:p>
            <a:r>
              <a:rPr lang="ru-RU" i="1" dirty="0" smtClean="0"/>
              <a:t>2</a:t>
            </a:r>
            <a:r>
              <a:rPr lang="ru-RU" i="1" dirty="0"/>
              <a:t>. </a:t>
            </a:r>
            <a:r>
              <a:rPr lang="ru-RU" i="1" dirty="0" err="1"/>
              <a:t>Кувурларнинг</a:t>
            </a:r>
            <a:r>
              <a:rPr lang="ru-RU" i="1" dirty="0"/>
              <a:t> </a:t>
            </a:r>
            <a:r>
              <a:rPr lang="ru-RU" i="1" dirty="0" err="1"/>
              <a:t>класификатцияси</a:t>
            </a:r>
            <a:r>
              <a:rPr lang="ru-RU" i="1" dirty="0"/>
              <a:t> </a:t>
            </a:r>
            <a:r>
              <a:rPr lang="ru-RU" i="1" dirty="0" err="1"/>
              <a:t>ва</a:t>
            </a:r>
            <a:r>
              <a:rPr lang="ru-RU" i="1" dirty="0"/>
              <a:t> </a:t>
            </a:r>
            <a:r>
              <a:rPr lang="ru-RU" i="1" dirty="0" err="1"/>
              <a:t>вазивалари</a:t>
            </a:r>
            <a:r>
              <a:rPr lang="ru-RU" i="1" dirty="0"/>
              <a:t>. </a:t>
            </a:r>
            <a:endParaRPr lang="en-US" i="1" dirty="0"/>
          </a:p>
          <a:p>
            <a:r>
              <a:rPr lang="ru-RU" i="1" dirty="0"/>
              <a:t>3. </a:t>
            </a:r>
            <a:r>
              <a:rPr lang="ru-RU" i="1" dirty="0" err="1"/>
              <a:t>Кувур</a:t>
            </a:r>
            <a:r>
              <a:rPr lang="ru-RU" i="1" dirty="0"/>
              <a:t> </a:t>
            </a:r>
            <a:r>
              <a:rPr lang="ru-RU" i="1" dirty="0" err="1"/>
              <a:t>материаллари</a:t>
            </a:r>
            <a:r>
              <a:rPr lang="ru-RU" i="1" dirty="0"/>
              <a:t> </a:t>
            </a:r>
            <a:r>
              <a:rPr lang="ru-RU" i="1" dirty="0" err="1"/>
              <a:t>ва</a:t>
            </a:r>
            <a:r>
              <a:rPr lang="ru-RU" i="1" dirty="0"/>
              <a:t> </a:t>
            </a:r>
            <a:r>
              <a:rPr lang="ru-RU" i="1" dirty="0" err="1"/>
              <a:t>арматуралари</a:t>
            </a:r>
            <a:r>
              <a:rPr lang="ru-RU" i="1" dirty="0"/>
              <a:t>.</a:t>
            </a:r>
            <a:endParaRPr lang="en-US" i="1" dirty="0"/>
          </a:p>
          <a:p>
            <a:r>
              <a:rPr lang="ru-RU" i="1" dirty="0" smtClean="0"/>
              <a:t>4</a:t>
            </a:r>
            <a:r>
              <a:rPr lang="ru-RU" i="1" dirty="0"/>
              <a:t>. </a:t>
            </a:r>
            <a:r>
              <a:rPr lang="ru-RU" i="1" dirty="0" err="1"/>
              <a:t>Кувурларни</a:t>
            </a:r>
            <a:r>
              <a:rPr lang="ru-RU" i="1" dirty="0"/>
              <a:t> </a:t>
            </a:r>
            <a:r>
              <a:rPr lang="ru-RU" i="1" dirty="0" err="1"/>
              <a:t>ѐтказиш</a:t>
            </a:r>
            <a:r>
              <a:rPr lang="ru-RU" i="1" dirty="0"/>
              <a:t> </a:t>
            </a:r>
            <a:r>
              <a:rPr lang="ru-RU" i="1" dirty="0" err="1"/>
              <a:t>усуллари</a:t>
            </a:r>
            <a:r>
              <a:rPr lang="ru-RU" i="1" dirty="0"/>
              <a:t>. </a:t>
            </a:r>
            <a:endParaRPr lang="en-US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787" y="4073585"/>
            <a:ext cx="4176623" cy="278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4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75E1-37E9-4496-96E2-59EB07A74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176" y="-89210"/>
            <a:ext cx="11957824" cy="8921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9A876D-9DF3-4C82-B7F8-EEDBB8445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329" y="128016"/>
            <a:ext cx="6778464" cy="6611112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Нефть </a:t>
            </a:r>
            <a:r>
              <a:rPr lang="ru-RU" sz="2000" dirty="0" err="1"/>
              <a:t>махсулотларини</a:t>
            </a:r>
            <a:r>
              <a:rPr lang="ru-RU" sz="2000" dirty="0"/>
              <a:t> </a:t>
            </a:r>
            <a:r>
              <a:rPr lang="ru-RU" sz="2000" dirty="0" err="1"/>
              <a:t>хайдаш</a:t>
            </a:r>
            <a:r>
              <a:rPr lang="ru-RU" sz="2000" dirty="0"/>
              <a:t> </a:t>
            </a:r>
            <a:r>
              <a:rPr lang="ru-RU" sz="2000" dirty="0" err="1"/>
              <a:t>учун</a:t>
            </a:r>
            <a:r>
              <a:rPr lang="ru-RU" sz="2000" dirty="0"/>
              <a:t> </a:t>
            </a:r>
            <a:r>
              <a:rPr lang="ru-RU" sz="2000" dirty="0" err="1"/>
              <a:t>кувурларни</a:t>
            </a:r>
            <a:r>
              <a:rPr lang="ru-RU" sz="2000" dirty="0"/>
              <a:t> </a:t>
            </a:r>
            <a:r>
              <a:rPr lang="ru-RU" sz="2000" dirty="0" err="1"/>
              <a:t>лойихалашдан</a:t>
            </a:r>
            <a:r>
              <a:rPr lang="ru-RU" sz="2000" dirty="0"/>
              <a:t> </a:t>
            </a:r>
            <a:r>
              <a:rPr lang="ru-RU" sz="2000" dirty="0" err="1"/>
              <a:t>олдин</a:t>
            </a:r>
            <a:r>
              <a:rPr lang="ru-RU" sz="2000" dirty="0"/>
              <a:t>, </a:t>
            </a:r>
            <a:r>
              <a:rPr lang="ru-RU" sz="2000" dirty="0" err="1"/>
              <a:t>сакланадиган</a:t>
            </a:r>
            <a:r>
              <a:rPr lang="ru-RU" sz="2000" dirty="0"/>
              <a:t> </a:t>
            </a:r>
            <a:r>
              <a:rPr lang="ru-RU" sz="2000" dirty="0" err="1"/>
              <a:t>махсулотларни</a:t>
            </a:r>
            <a:r>
              <a:rPr lang="ru-RU" sz="2000" dirty="0"/>
              <a:t> </a:t>
            </a:r>
            <a:r>
              <a:rPr lang="ru-RU" sz="2000" dirty="0" err="1"/>
              <a:t>номенклатураси</a:t>
            </a:r>
            <a:r>
              <a:rPr lang="ru-RU" sz="2000" dirty="0"/>
              <a:t>, </a:t>
            </a:r>
            <a:r>
              <a:rPr lang="ru-RU" sz="2000" dirty="0" err="1"/>
              <a:t>хажми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бир</a:t>
            </a:r>
            <a:r>
              <a:rPr lang="ru-RU" sz="2000" dirty="0"/>
              <a:t> </a:t>
            </a:r>
            <a:r>
              <a:rPr lang="ru-RU" sz="2000" dirty="0" err="1"/>
              <a:t>вактда</a:t>
            </a:r>
            <a:r>
              <a:rPr lang="ru-RU" sz="2000" dirty="0"/>
              <a:t> </a:t>
            </a:r>
            <a:r>
              <a:rPr lang="ru-RU" sz="2000" dirty="0" err="1"/>
              <a:t>амалга</a:t>
            </a:r>
            <a:r>
              <a:rPr lang="ru-RU" sz="2000" dirty="0"/>
              <a:t> </a:t>
            </a:r>
            <a:r>
              <a:rPr lang="ru-RU" sz="2000" dirty="0" err="1"/>
              <a:t>ошириладиган</a:t>
            </a:r>
            <a:r>
              <a:rPr lang="ru-RU" sz="2000" dirty="0"/>
              <a:t> </a:t>
            </a:r>
            <a:r>
              <a:rPr lang="ru-RU" sz="2000" dirty="0" err="1"/>
              <a:t>операциялар</a:t>
            </a:r>
            <a:r>
              <a:rPr lang="ru-RU" sz="2000" dirty="0"/>
              <a:t> </a:t>
            </a:r>
            <a:r>
              <a:rPr lang="ru-RU" sz="2000" dirty="0" err="1"/>
              <a:t>тугрисидаги</a:t>
            </a:r>
            <a:r>
              <a:rPr lang="ru-RU" sz="2000" dirty="0"/>
              <a:t> </a:t>
            </a:r>
            <a:r>
              <a:rPr lang="ru-RU" sz="2000" dirty="0" err="1"/>
              <a:t>маълумотларга</a:t>
            </a:r>
            <a:r>
              <a:rPr lang="ru-RU" sz="2000" dirty="0"/>
              <a:t> кура, </a:t>
            </a:r>
            <a:r>
              <a:rPr lang="ru-RU" sz="2000" dirty="0" err="1"/>
              <a:t>кувур</a:t>
            </a:r>
            <a:r>
              <a:rPr lang="ru-RU" sz="2000" dirty="0"/>
              <a:t> </a:t>
            </a:r>
            <a:r>
              <a:rPr lang="ru-RU" sz="2000" dirty="0" err="1"/>
              <a:t>тармокларини</a:t>
            </a:r>
            <a:r>
              <a:rPr lang="ru-RU" sz="2000" dirty="0"/>
              <a:t> </a:t>
            </a:r>
            <a:r>
              <a:rPr lang="ru-RU" sz="2000" dirty="0" err="1"/>
              <a:t>технологик</a:t>
            </a:r>
            <a:r>
              <a:rPr lang="ru-RU" sz="2000" dirty="0"/>
              <a:t> </a:t>
            </a:r>
            <a:r>
              <a:rPr lang="ru-RU" sz="2000" dirty="0" err="1"/>
              <a:t>схемаси</a:t>
            </a:r>
            <a:r>
              <a:rPr lang="ru-RU" sz="2000" dirty="0"/>
              <a:t> </a:t>
            </a:r>
            <a:r>
              <a:rPr lang="ru-RU" sz="2000" dirty="0" err="1"/>
              <a:t>тузилади</a:t>
            </a:r>
            <a:r>
              <a:rPr lang="ru-RU" sz="2000" dirty="0"/>
              <a:t>. Нефть </a:t>
            </a:r>
            <a:r>
              <a:rPr lang="ru-RU" sz="2000" dirty="0" err="1"/>
              <a:t>махсулотларини</a:t>
            </a:r>
            <a:r>
              <a:rPr lang="ru-RU" sz="2000" dirty="0"/>
              <a:t> </a:t>
            </a:r>
            <a:r>
              <a:rPr lang="ru-RU" sz="2000" dirty="0" err="1"/>
              <a:t>турига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бир</a:t>
            </a:r>
            <a:r>
              <a:rPr lang="ru-RU" sz="2000" dirty="0"/>
              <a:t> </a:t>
            </a:r>
            <a:r>
              <a:rPr lang="ru-RU" sz="2000" dirty="0" err="1"/>
              <a:t>вактда</a:t>
            </a:r>
            <a:r>
              <a:rPr lang="ru-RU" sz="2000" dirty="0"/>
              <a:t> </a:t>
            </a:r>
            <a:r>
              <a:rPr lang="ru-RU" sz="2000" dirty="0" err="1"/>
              <a:t>бажариладиган</a:t>
            </a:r>
            <a:r>
              <a:rPr lang="ru-RU" sz="2000" dirty="0"/>
              <a:t> </a:t>
            </a:r>
            <a:r>
              <a:rPr lang="ru-RU" sz="2000" dirty="0" err="1"/>
              <a:t>оператциялар</a:t>
            </a:r>
            <a:r>
              <a:rPr lang="ru-RU" sz="2000" dirty="0"/>
              <a:t> </a:t>
            </a:r>
            <a:r>
              <a:rPr lang="ru-RU" sz="2000" dirty="0" err="1"/>
              <a:t>сонига</a:t>
            </a:r>
            <a:r>
              <a:rPr lang="ru-RU" sz="2000" dirty="0"/>
              <a:t> кура </a:t>
            </a:r>
            <a:r>
              <a:rPr lang="ru-RU" sz="2000" dirty="0" err="1"/>
              <a:t>технологик</a:t>
            </a:r>
            <a:r>
              <a:rPr lang="ru-RU" sz="2000" dirty="0"/>
              <a:t> схема </a:t>
            </a:r>
            <a:r>
              <a:rPr lang="ru-RU" sz="2000" dirty="0" err="1"/>
              <a:t>оддий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тармокли</a:t>
            </a:r>
            <a:r>
              <a:rPr lang="ru-RU" sz="2000" dirty="0"/>
              <a:t> </a:t>
            </a:r>
            <a:r>
              <a:rPr lang="ru-RU" sz="2000" dirty="0" err="1"/>
              <a:t>булади</a:t>
            </a:r>
            <a:r>
              <a:rPr lang="ru-RU" sz="2000" dirty="0"/>
              <a:t>. </a:t>
            </a:r>
            <a:r>
              <a:rPr lang="ru-RU" sz="2000" dirty="0" err="1"/>
              <a:t>Технологик</a:t>
            </a:r>
            <a:r>
              <a:rPr lang="ru-RU" sz="2000" dirty="0"/>
              <a:t> </a:t>
            </a:r>
            <a:r>
              <a:rPr lang="ru-RU" sz="2000" dirty="0" err="1"/>
              <a:t>схемани</a:t>
            </a:r>
            <a:r>
              <a:rPr lang="ru-RU" sz="2000" dirty="0"/>
              <a:t> </a:t>
            </a:r>
            <a:r>
              <a:rPr lang="ru-RU" sz="2000" dirty="0" err="1"/>
              <a:t>ишлаб</a:t>
            </a:r>
            <a:r>
              <a:rPr lang="ru-RU" sz="2000" dirty="0"/>
              <a:t> </a:t>
            </a:r>
            <a:r>
              <a:rPr lang="ru-RU" sz="2000" dirty="0" err="1"/>
              <a:t>чикаришда</a:t>
            </a:r>
            <a:r>
              <a:rPr lang="ru-RU" sz="2000" dirty="0"/>
              <a:t>, </a:t>
            </a:r>
            <a:r>
              <a:rPr lang="ru-RU" sz="2000" dirty="0" err="1"/>
              <a:t>кувурлар</a:t>
            </a:r>
            <a:r>
              <a:rPr lang="ru-RU" sz="2000" dirty="0"/>
              <a:t> </a:t>
            </a:r>
            <a:r>
              <a:rPr lang="ru-RU" sz="2000" dirty="0" err="1"/>
              <a:t>сонини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уларда</a:t>
            </a:r>
            <a:r>
              <a:rPr lang="ru-RU" sz="2000" dirty="0"/>
              <a:t> </a:t>
            </a:r>
            <a:r>
              <a:rPr lang="ru-RU" sz="2000" dirty="0" err="1"/>
              <a:t>урнатиладиган</a:t>
            </a:r>
            <a:r>
              <a:rPr lang="ru-RU" sz="2000" dirty="0"/>
              <a:t> </a:t>
            </a:r>
            <a:r>
              <a:rPr lang="ru-RU" sz="2000" dirty="0" err="1"/>
              <a:t>арматуралар</a:t>
            </a:r>
            <a:r>
              <a:rPr lang="ru-RU" sz="2000" dirty="0"/>
              <a:t> </a:t>
            </a:r>
            <a:r>
              <a:rPr lang="ru-RU" sz="2000" dirty="0" err="1"/>
              <a:t>сонини</a:t>
            </a:r>
            <a:r>
              <a:rPr lang="ru-RU" sz="2000" dirty="0"/>
              <a:t> </a:t>
            </a:r>
            <a:r>
              <a:rPr lang="ru-RU" sz="2000" dirty="0" err="1"/>
              <a:t>кам</a:t>
            </a:r>
            <a:r>
              <a:rPr lang="ru-RU" sz="2000" dirty="0"/>
              <a:t> </a:t>
            </a:r>
            <a:r>
              <a:rPr lang="ru-RU" sz="2000" dirty="0" err="1"/>
              <a:t>булишига</a:t>
            </a:r>
            <a:r>
              <a:rPr lang="ru-RU" sz="2000" dirty="0"/>
              <a:t> </a:t>
            </a:r>
            <a:r>
              <a:rPr lang="ru-RU" sz="2000" dirty="0" err="1"/>
              <a:t>интилишкерак</a:t>
            </a:r>
            <a:r>
              <a:rPr lang="ru-RU" sz="2000" dirty="0"/>
              <a:t>. </a:t>
            </a:r>
            <a:r>
              <a:rPr lang="ru-RU" sz="2000" dirty="0" err="1"/>
              <a:t>Кувурлар</a:t>
            </a:r>
            <a:r>
              <a:rPr lang="ru-RU" sz="2000" dirty="0"/>
              <a:t> </a:t>
            </a:r>
            <a:r>
              <a:rPr lang="ru-RU" sz="2000" dirty="0" err="1"/>
              <a:t>иложи</a:t>
            </a:r>
            <a:r>
              <a:rPr lang="ru-RU" sz="2000" dirty="0"/>
              <a:t> </a:t>
            </a:r>
            <a:r>
              <a:rPr lang="ru-RU" sz="2000" dirty="0" err="1"/>
              <a:t>борича</a:t>
            </a:r>
            <a:r>
              <a:rPr lang="ru-RU" sz="2000" dirty="0"/>
              <a:t> </a:t>
            </a:r>
            <a:r>
              <a:rPr lang="ru-RU" sz="2000" dirty="0" err="1"/>
              <a:t>бир-бирини</a:t>
            </a:r>
            <a:r>
              <a:rPr lang="ru-RU" sz="2000" dirty="0"/>
              <a:t> </a:t>
            </a:r>
            <a:r>
              <a:rPr lang="ru-RU" sz="2000" dirty="0" err="1"/>
              <a:t>урнини</a:t>
            </a:r>
            <a:r>
              <a:rPr lang="ru-RU" sz="2000" dirty="0"/>
              <a:t> </a:t>
            </a:r>
            <a:r>
              <a:rPr lang="ru-RU" sz="2000" dirty="0" err="1"/>
              <a:t>эгаллаш</a:t>
            </a:r>
            <a:r>
              <a:rPr lang="ru-RU" sz="2000" dirty="0"/>
              <a:t> </a:t>
            </a:r>
            <a:r>
              <a:rPr lang="ru-RU" sz="2000" dirty="0" err="1"/>
              <a:t>имкониятига</a:t>
            </a:r>
            <a:r>
              <a:rPr lang="ru-RU" sz="2000" dirty="0"/>
              <a:t> </a:t>
            </a:r>
            <a:r>
              <a:rPr lang="ru-RU" sz="2000" dirty="0" err="1"/>
              <a:t>эга</a:t>
            </a:r>
            <a:r>
              <a:rPr lang="ru-RU" sz="2000" dirty="0"/>
              <a:t> </a:t>
            </a:r>
            <a:r>
              <a:rPr lang="ru-RU" sz="2000" dirty="0" err="1"/>
              <a:t>булиши</a:t>
            </a:r>
            <a:r>
              <a:rPr lang="ru-RU" sz="2000" dirty="0"/>
              <a:t> </a:t>
            </a:r>
            <a:r>
              <a:rPr lang="ru-RU" sz="2000" dirty="0" err="1"/>
              <a:t>керак</a:t>
            </a:r>
            <a:r>
              <a:rPr lang="ru-RU" sz="2000" dirty="0"/>
              <a:t>. </a:t>
            </a:r>
            <a:r>
              <a:rPr lang="ru-RU" sz="2000" dirty="0" err="1"/>
              <a:t>Купинча</a:t>
            </a:r>
            <a:r>
              <a:rPr lang="ru-RU" sz="2000" dirty="0"/>
              <a:t> нефть </a:t>
            </a:r>
            <a:r>
              <a:rPr lang="ru-RU" sz="2000" dirty="0" err="1"/>
              <a:t>омборлари</a:t>
            </a:r>
            <a:r>
              <a:rPr lang="ru-RU" sz="2000" dirty="0"/>
              <a:t> </a:t>
            </a:r>
            <a:r>
              <a:rPr lang="ru-RU" sz="2000" dirty="0" err="1"/>
              <a:t>учун</a:t>
            </a:r>
            <a:r>
              <a:rPr lang="ru-RU" sz="2000" dirty="0"/>
              <a:t>, </a:t>
            </a:r>
            <a:r>
              <a:rPr lang="ru-RU" sz="2000" dirty="0" err="1"/>
              <a:t>технологик</a:t>
            </a:r>
            <a:r>
              <a:rPr lang="ru-RU" sz="2000" dirty="0"/>
              <a:t> </a:t>
            </a:r>
            <a:r>
              <a:rPr lang="ru-RU" sz="2000" dirty="0" err="1"/>
              <a:t>чизмалар</a:t>
            </a:r>
            <a:r>
              <a:rPr lang="ru-RU" sz="2000" dirty="0"/>
              <a:t> </a:t>
            </a:r>
            <a:r>
              <a:rPr lang="ru-RU" sz="2000" dirty="0" err="1"/>
              <a:t>икки</a:t>
            </a:r>
            <a:r>
              <a:rPr lang="ru-RU" sz="2000" dirty="0"/>
              <a:t> </a:t>
            </a:r>
            <a:r>
              <a:rPr lang="ru-RU" sz="2000" dirty="0" err="1"/>
              <a:t>томонлик</a:t>
            </a:r>
            <a:r>
              <a:rPr lang="ru-RU" sz="2000" dirty="0"/>
              <a:t> </a:t>
            </a:r>
            <a:r>
              <a:rPr lang="ru-RU" sz="2000" dirty="0" err="1"/>
              <a:t>килиб</a:t>
            </a:r>
            <a:r>
              <a:rPr lang="ru-RU" sz="2000" dirty="0"/>
              <a:t> </a:t>
            </a:r>
            <a:r>
              <a:rPr lang="ru-RU" sz="2000" dirty="0" err="1"/>
              <a:t>тузилади</a:t>
            </a:r>
            <a:r>
              <a:rPr lang="ru-RU" sz="2000" dirty="0"/>
              <a:t>, </a:t>
            </a:r>
            <a:r>
              <a:rPr lang="ru-RU" sz="2000" dirty="0" err="1"/>
              <a:t>яъни</a:t>
            </a:r>
            <a:r>
              <a:rPr lang="ru-RU" sz="2000" dirty="0"/>
              <a:t> </a:t>
            </a:r>
            <a:r>
              <a:rPr lang="ru-RU" sz="2000" dirty="0" err="1"/>
              <a:t>хар</a:t>
            </a:r>
            <a:r>
              <a:rPr lang="ru-RU" sz="2000" dirty="0"/>
              <a:t> </a:t>
            </a:r>
            <a:r>
              <a:rPr lang="ru-RU" sz="2000" dirty="0" err="1"/>
              <a:t>бир</a:t>
            </a:r>
            <a:r>
              <a:rPr lang="ru-RU" sz="2000" dirty="0"/>
              <a:t> </a:t>
            </a:r>
            <a:r>
              <a:rPr lang="ru-RU" sz="2000" dirty="0" err="1"/>
              <a:t>резервуарга</a:t>
            </a:r>
            <a:r>
              <a:rPr lang="ru-RU" sz="2000" dirty="0"/>
              <a:t> 2 </a:t>
            </a:r>
            <a:r>
              <a:rPr lang="ru-RU" sz="2000" dirty="0" err="1"/>
              <a:t>тадан</a:t>
            </a:r>
            <a:r>
              <a:rPr lang="ru-RU" sz="2000" dirty="0"/>
              <a:t> </a:t>
            </a:r>
            <a:r>
              <a:rPr lang="ru-RU" sz="2000" dirty="0" err="1"/>
              <a:t>кувур</a:t>
            </a:r>
            <a:r>
              <a:rPr lang="ru-RU" sz="2000" dirty="0"/>
              <a:t> </a:t>
            </a:r>
            <a:r>
              <a:rPr lang="ru-RU" sz="2000" dirty="0" err="1"/>
              <a:t>олиб</a:t>
            </a:r>
            <a:r>
              <a:rPr lang="ru-RU" sz="2000" dirty="0"/>
              <a:t> </a:t>
            </a:r>
            <a:r>
              <a:rPr lang="ru-RU" sz="2000" dirty="0" err="1"/>
              <a:t>келинади</a:t>
            </a:r>
            <a:r>
              <a:rPr lang="ru-RU" sz="2000" dirty="0"/>
              <a:t>: </a:t>
            </a:r>
            <a:r>
              <a:rPr lang="ru-RU" sz="2000" dirty="0" err="1"/>
              <a:t>куйувчи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хайдовчи</a:t>
            </a:r>
            <a:r>
              <a:rPr lang="en-US" sz="2000" dirty="0"/>
              <a:t> </a:t>
            </a:r>
            <a:r>
              <a:rPr lang="ru-RU" sz="2000" dirty="0"/>
              <a:t>Нефть </a:t>
            </a:r>
            <a:r>
              <a:rPr lang="ru-RU" sz="2000" dirty="0" err="1"/>
              <a:t>омборининг</a:t>
            </a:r>
            <a:r>
              <a:rPr lang="ru-RU" sz="2000" dirty="0"/>
              <a:t> </a:t>
            </a:r>
            <a:r>
              <a:rPr lang="ru-RU" sz="2000" dirty="0" err="1"/>
              <a:t>тапографик</a:t>
            </a:r>
            <a:r>
              <a:rPr lang="ru-RU" sz="2000" dirty="0"/>
              <a:t> </a:t>
            </a:r>
            <a:r>
              <a:rPr lang="ru-RU" sz="2000" dirty="0" err="1"/>
              <a:t>режасида</a:t>
            </a:r>
            <a:r>
              <a:rPr lang="ru-RU" sz="2000" dirty="0"/>
              <a:t>, 1:500 дан 1:2000 </a:t>
            </a:r>
            <a:r>
              <a:rPr lang="ru-RU" sz="2000" dirty="0" err="1"/>
              <a:t>гача</a:t>
            </a:r>
            <a:r>
              <a:rPr lang="ru-RU" sz="2000" dirty="0"/>
              <a:t> </a:t>
            </a:r>
            <a:r>
              <a:rPr lang="ru-RU" sz="2000" dirty="0" err="1"/>
              <a:t>буган</a:t>
            </a:r>
            <a:r>
              <a:rPr lang="ru-RU" sz="2000" dirty="0"/>
              <a:t> </a:t>
            </a:r>
            <a:r>
              <a:rPr lang="ru-RU" sz="2000" dirty="0" err="1"/>
              <a:t>маштабда</a:t>
            </a:r>
            <a:r>
              <a:rPr lang="ru-RU" sz="2000" dirty="0"/>
              <a:t> </a:t>
            </a:r>
            <a:r>
              <a:rPr lang="ru-RU" sz="2000" dirty="0" err="1"/>
              <a:t>чизилган</a:t>
            </a:r>
            <a:r>
              <a:rPr lang="ru-RU" sz="2000" dirty="0"/>
              <a:t> </a:t>
            </a:r>
            <a:r>
              <a:rPr lang="ru-RU" sz="2000" dirty="0" err="1"/>
              <a:t>кувурларни</a:t>
            </a:r>
            <a:r>
              <a:rPr lang="ru-RU" sz="2000" dirty="0"/>
              <a:t> </a:t>
            </a:r>
            <a:r>
              <a:rPr lang="ru-RU" sz="2000" dirty="0" err="1"/>
              <a:t>технологик</a:t>
            </a:r>
            <a:r>
              <a:rPr lang="ru-RU" sz="2000" dirty="0"/>
              <a:t> </a:t>
            </a:r>
            <a:r>
              <a:rPr lang="ru-RU" sz="2000" dirty="0" err="1"/>
              <a:t>чизмаси</a:t>
            </a:r>
            <a:r>
              <a:rPr lang="ru-RU" sz="2000" dirty="0"/>
              <a:t>, </a:t>
            </a:r>
            <a:r>
              <a:rPr lang="ru-RU" sz="2000" dirty="0" err="1"/>
              <a:t>технологик</a:t>
            </a:r>
            <a:r>
              <a:rPr lang="ru-RU" sz="2000" dirty="0"/>
              <a:t> </a:t>
            </a:r>
            <a:r>
              <a:rPr lang="ru-RU" sz="2000" dirty="0" err="1"/>
              <a:t>кувурларни</a:t>
            </a:r>
            <a:r>
              <a:rPr lang="ru-RU" sz="2000" dirty="0"/>
              <a:t> </a:t>
            </a:r>
            <a:r>
              <a:rPr lang="ru-RU" sz="2000" dirty="0" err="1"/>
              <a:t>куришда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монтаж </a:t>
            </a:r>
            <a:r>
              <a:rPr lang="ru-RU" sz="2000" dirty="0" err="1"/>
              <a:t>килишда</a:t>
            </a:r>
            <a:r>
              <a:rPr lang="ru-RU" sz="2000" dirty="0"/>
              <a:t>, </a:t>
            </a:r>
            <a:r>
              <a:rPr lang="ru-RU" sz="2000" dirty="0" err="1"/>
              <a:t>асосий</a:t>
            </a:r>
            <a:r>
              <a:rPr lang="ru-RU" sz="2000" dirty="0"/>
              <a:t> </a:t>
            </a:r>
            <a:r>
              <a:rPr lang="ru-RU" sz="2000" dirty="0" err="1"/>
              <a:t>дакумент</a:t>
            </a:r>
            <a:r>
              <a:rPr lang="ru-RU" sz="2000" dirty="0"/>
              <a:t> </a:t>
            </a:r>
            <a:r>
              <a:rPr lang="ru-RU" sz="2000" dirty="0" err="1"/>
              <a:t>булиб</a:t>
            </a:r>
            <a:r>
              <a:rPr lang="ru-RU" sz="2000" dirty="0"/>
              <a:t> </a:t>
            </a:r>
            <a:r>
              <a:rPr lang="ru-RU" sz="2000" dirty="0" err="1"/>
              <a:t>хисобланади</a:t>
            </a:r>
            <a:r>
              <a:rPr lang="ru-RU" sz="2000" dirty="0"/>
              <a:t>. </a:t>
            </a:r>
            <a:r>
              <a:rPr lang="ru-RU" sz="2000" dirty="0" err="1"/>
              <a:t>Бу</a:t>
            </a:r>
            <a:r>
              <a:rPr lang="ru-RU" sz="2000" dirty="0"/>
              <a:t> режа </a:t>
            </a:r>
            <a:r>
              <a:rPr lang="ru-RU" sz="2000" dirty="0" err="1"/>
              <a:t>буйича</a:t>
            </a:r>
            <a:r>
              <a:rPr lang="ru-RU" sz="2000" dirty="0"/>
              <a:t> </a:t>
            </a:r>
            <a:r>
              <a:rPr lang="ru-RU" sz="2000" dirty="0" err="1"/>
              <a:t>кувур</a:t>
            </a:r>
            <a:r>
              <a:rPr lang="ru-RU" sz="2000" dirty="0"/>
              <a:t> </a:t>
            </a:r>
            <a:r>
              <a:rPr lang="ru-RU" sz="2000" dirty="0" err="1"/>
              <a:t>узунлигини</a:t>
            </a:r>
            <a:r>
              <a:rPr lang="ru-RU" sz="2000" dirty="0"/>
              <a:t>, </a:t>
            </a:r>
            <a:r>
              <a:rPr lang="ru-RU" sz="2000" dirty="0" err="1"/>
              <a:t>хамда</a:t>
            </a:r>
            <a:r>
              <a:rPr lang="ru-RU" sz="2000" dirty="0"/>
              <a:t> </a:t>
            </a:r>
            <a:r>
              <a:rPr lang="ru-RU" sz="2000" dirty="0" err="1"/>
              <a:t>уларнинг</a:t>
            </a:r>
            <a:r>
              <a:rPr lang="ru-RU" sz="2000" dirty="0"/>
              <a:t> </a:t>
            </a:r>
            <a:r>
              <a:rPr lang="ru-RU" sz="2000" dirty="0" err="1"/>
              <a:t>бошлангич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охирги</a:t>
            </a:r>
            <a:r>
              <a:rPr lang="ru-RU" sz="2000" dirty="0"/>
              <a:t> </a:t>
            </a:r>
            <a:r>
              <a:rPr lang="ru-RU" sz="2000" dirty="0" err="1"/>
              <a:t>кисмларини</a:t>
            </a:r>
            <a:r>
              <a:rPr lang="ru-RU" sz="2000" dirty="0"/>
              <a:t> </a:t>
            </a:r>
            <a:r>
              <a:rPr lang="ru-RU" sz="2000" dirty="0" err="1"/>
              <a:t>жойлашиши</a:t>
            </a:r>
            <a:r>
              <a:rPr lang="ru-RU" sz="2000" dirty="0"/>
              <a:t> </a:t>
            </a:r>
            <a:r>
              <a:rPr lang="ru-RU" sz="2000" dirty="0" err="1"/>
              <a:t>холатини</a:t>
            </a:r>
            <a:r>
              <a:rPr lang="ru-RU" sz="2000" dirty="0"/>
              <a:t> </a:t>
            </a:r>
            <a:r>
              <a:rPr lang="ru-RU" sz="2000" dirty="0" err="1"/>
              <a:t>аниклаш</a:t>
            </a:r>
            <a:r>
              <a:rPr lang="ru-RU" sz="2000" dirty="0"/>
              <a:t> </a:t>
            </a:r>
            <a:r>
              <a:rPr lang="ru-RU" sz="2000" dirty="0" err="1"/>
              <a:t>имконини</a:t>
            </a:r>
            <a:r>
              <a:rPr lang="ru-RU" sz="2000" dirty="0"/>
              <a:t> </a:t>
            </a:r>
            <a:r>
              <a:rPr lang="ru-RU" sz="2000" dirty="0" err="1"/>
              <a:t>беради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бумаълимотлар</a:t>
            </a:r>
            <a:r>
              <a:rPr lang="ru-RU" sz="2000" dirty="0"/>
              <a:t> </a:t>
            </a:r>
            <a:r>
              <a:rPr lang="ru-RU" sz="2000" dirty="0" err="1"/>
              <a:t>технологик</a:t>
            </a:r>
            <a:r>
              <a:rPr lang="ru-RU" sz="2000" dirty="0"/>
              <a:t> </a:t>
            </a:r>
            <a:r>
              <a:rPr lang="ru-RU" sz="2000" dirty="0" err="1"/>
              <a:t>кувурларни</a:t>
            </a:r>
            <a:r>
              <a:rPr lang="ru-RU" sz="2000" dirty="0"/>
              <a:t> гидравлик </a:t>
            </a:r>
            <a:r>
              <a:rPr lang="ru-RU" sz="2000" dirty="0" err="1"/>
              <a:t>хисобларини</a:t>
            </a:r>
            <a:r>
              <a:rPr lang="ru-RU" sz="2000" dirty="0"/>
              <a:t> </a:t>
            </a:r>
            <a:r>
              <a:rPr lang="ru-RU" sz="2000" dirty="0" err="1"/>
              <a:t>амалга</a:t>
            </a:r>
            <a:r>
              <a:rPr lang="ru-RU" sz="2000" dirty="0"/>
              <a:t> </a:t>
            </a:r>
            <a:r>
              <a:rPr lang="ru-RU" sz="2000" dirty="0" err="1"/>
              <a:t>оширишда</a:t>
            </a:r>
            <a:r>
              <a:rPr lang="ru-RU" sz="2000" dirty="0"/>
              <a:t> </a:t>
            </a:r>
            <a:r>
              <a:rPr lang="ru-RU" sz="2000" dirty="0" err="1"/>
              <a:t>фойдаланилади</a:t>
            </a:r>
            <a:r>
              <a:rPr lang="ru-RU" sz="2000" dirty="0"/>
              <a:t>. . </a:t>
            </a:r>
            <a:endParaRPr lang="en-US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830" y="0"/>
            <a:ext cx="4845170" cy="63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7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75E1-37E9-4496-96E2-59EB07A74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112" y="-2516949"/>
            <a:ext cx="9144000" cy="2387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9A876D-9DF3-4C82-B7F8-EEDBB8445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192" y="105156"/>
            <a:ext cx="7646627" cy="632152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территориал</a:t>
            </a:r>
            <a:r>
              <a:rPr lang="ru-RU" dirty="0"/>
              <a:t> </a:t>
            </a:r>
            <a:r>
              <a:rPr lang="ru-RU" dirty="0" err="1"/>
              <a:t>жойлашиши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хайдашни</a:t>
            </a:r>
            <a:r>
              <a:rPr lang="ru-RU" dirty="0"/>
              <a:t> </a:t>
            </a:r>
            <a:r>
              <a:rPr lang="ru-RU" dirty="0" err="1"/>
              <a:t>узоклигига</a:t>
            </a:r>
            <a:r>
              <a:rPr lang="ru-RU" dirty="0"/>
              <a:t> кура, </a:t>
            </a:r>
            <a:r>
              <a:rPr lang="ru-RU" dirty="0" err="1"/>
              <a:t>кувурлар</a:t>
            </a:r>
            <a:r>
              <a:rPr lang="ru-RU" dirty="0"/>
              <a:t> кон </a:t>
            </a:r>
            <a:r>
              <a:rPr lang="ru-RU" dirty="0" err="1"/>
              <a:t>хафзаси</a:t>
            </a:r>
            <a:r>
              <a:rPr lang="ru-RU" dirty="0"/>
              <a:t>, нефть </a:t>
            </a:r>
            <a:r>
              <a:rPr lang="ru-RU" dirty="0" err="1"/>
              <a:t>омбори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магистралл</a:t>
            </a:r>
            <a:r>
              <a:rPr lang="ru-RU" dirty="0"/>
              <a:t> </a:t>
            </a:r>
            <a:r>
              <a:rPr lang="ru-RU" dirty="0" err="1"/>
              <a:t>кувурларга</a:t>
            </a:r>
            <a:r>
              <a:rPr lang="ru-RU" dirty="0"/>
              <a:t> </a:t>
            </a:r>
            <a:r>
              <a:rPr lang="ru-RU" dirty="0" err="1"/>
              <a:t>булинадилар</a:t>
            </a:r>
            <a:r>
              <a:rPr lang="ru-RU" dirty="0"/>
              <a:t>. Нефть </a:t>
            </a:r>
            <a:r>
              <a:rPr lang="ru-RU" dirty="0" err="1"/>
              <a:t>омбори</a:t>
            </a:r>
            <a:r>
              <a:rPr lang="ru-RU" dirty="0"/>
              <a:t> </a:t>
            </a:r>
            <a:r>
              <a:rPr lang="ru-RU" dirty="0" err="1"/>
              <a:t>технологик</a:t>
            </a:r>
            <a:r>
              <a:rPr lang="ru-RU" dirty="0"/>
              <a:t> </a:t>
            </a:r>
            <a:r>
              <a:rPr lang="ru-RU" dirty="0" err="1"/>
              <a:t>кувурлари</a:t>
            </a:r>
            <a:r>
              <a:rPr lang="ru-RU" dirty="0"/>
              <a:t>, </a:t>
            </a:r>
            <a:r>
              <a:rPr lang="ru-RU" dirty="0" err="1"/>
              <a:t>омбор</a:t>
            </a:r>
            <a:r>
              <a:rPr lang="ru-RU" dirty="0"/>
              <a:t> </a:t>
            </a:r>
            <a:r>
              <a:rPr lang="ru-RU" dirty="0" err="1"/>
              <a:t>майдонида</a:t>
            </a:r>
            <a:r>
              <a:rPr lang="ru-RU" dirty="0"/>
              <a:t> </a:t>
            </a:r>
            <a:r>
              <a:rPr lang="ru-RU" dirty="0" err="1"/>
              <a:t>махсулотларни</a:t>
            </a:r>
            <a:r>
              <a:rPr lang="ru-RU" dirty="0"/>
              <a:t> кабул </a:t>
            </a:r>
            <a:r>
              <a:rPr lang="ru-RU" dirty="0" err="1"/>
              <a:t>килиш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таркатиш</a:t>
            </a:r>
            <a:r>
              <a:rPr lang="ru-RU" dirty="0"/>
              <a:t> </a:t>
            </a:r>
            <a:r>
              <a:rPr lang="ru-RU" dirty="0" err="1"/>
              <a:t>жараѐнларини</a:t>
            </a:r>
            <a:r>
              <a:rPr lang="ru-RU" dirty="0"/>
              <a:t>, </a:t>
            </a:r>
            <a:r>
              <a:rPr lang="ru-RU" dirty="0" err="1"/>
              <a:t>хамда</a:t>
            </a:r>
            <a:r>
              <a:rPr lang="ru-RU" dirty="0"/>
              <a:t> </a:t>
            </a:r>
            <a:r>
              <a:rPr lang="ru-RU" dirty="0" err="1"/>
              <a:t>ѐрдамчи</a:t>
            </a:r>
            <a:r>
              <a:rPr lang="ru-RU" dirty="0"/>
              <a:t> </a:t>
            </a:r>
            <a:r>
              <a:rPr lang="ru-RU" dirty="0" err="1"/>
              <a:t>операцияларни</a:t>
            </a:r>
            <a:r>
              <a:rPr lang="ru-RU" dirty="0"/>
              <a:t> </a:t>
            </a:r>
            <a:r>
              <a:rPr lang="ru-RU" dirty="0" err="1"/>
              <a:t>бажариш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фойдаланилади</a:t>
            </a:r>
            <a:r>
              <a:rPr lang="ru-RU" dirty="0"/>
              <a:t>. </a:t>
            </a:r>
            <a:r>
              <a:rPr lang="ru-RU" dirty="0" err="1"/>
              <a:t>Хайдалаѐтган</a:t>
            </a:r>
            <a:r>
              <a:rPr lang="ru-RU" dirty="0"/>
              <a:t> </a:t>
            </a:r>
            <a:r>
              <a:rPr lang="ru-RU" dirty="0" err="1"/>
              <a:t>махсулотларга</a:t>
            </a:r>
            <a:r>
              <a:rPr lang="ru-RU" dirty="0"/>
              <a:t> кура </a:t>
            </a:r>
            <a:r>
              <a:rPr lang="ru-RU" dirty="0" err="1"/>
              <a:t>технологик</a:t>
            </a:r>
            <a:r>
              <a:rPr lang="ru-RU" dirty="0"/>
              <a:t> </a:t>
            </a:r>
            <a:r>
              <a:rPr lang="ru-RU" dirty="0" err="1"/>
              <a:t>кувурлар</a:t>
            </a:r>
            <a:r>
              <a:rPr lang="ru-RU" dirty="0"/>
              <a:t>: бензин, керосин, мазут, </a:t>
            </a:r>
            <a:r>
              <a:rPr lang="ru-RU" dirty="0" err="1"/>
              <a:t>ѐг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бошка</a:t>
            </a:r>
            <a:r>
              <a:rPr lang="ru-RU" dirty="0"/>
              <a:t> </a:t>
            </a:r>
            <a:r>
              <a:rPr lang="ru-RU" dirty="0" err="1"/>
              <a:t>махсулот</a:t>
            </a:r>
            <a:r>
              <a:rPr lang="ru-RU" dirty="0"/>
              <a:t> </a:t>
            </a:r>
            <a:r>
              <a:rPr lang="ru-RU" dirty="0" err="1"/>
              <a:t>утказувчиларга</a:t>
            </a:r>
            <a:r>
              <a:rPr lang="ru-RU" dirty="0"/>
              <a:t> </a:t>
            </a:r>
            <a:r>
              <a:rPr lang="ru-RU" dirty="0" err="1"/>
              <a:t>булинадилар</a:t>
            </a:r>
            <a:r>
              <a:rPr lang="ru-RU" dirty="0"/>
              <a:t>. </a:t>
            </a:r>
            <a:r>
              <a:rPr lang="ru-RU" dirty="0" err="1"/>
              <a:t>Кувурлардаги</a:t>
            </a:r>
            <a:r>
              <a:rPr lang="ru-RU" dirty="0"/>
              <a:t> </a:t>
            </a:r>
            <a:r>
              <a:rPr lang="ru-RU" dirty="0" err="1"/>
              <a:t>босм</a:t>
            </a:r>
            <a:r>
              <a:rPr lang="ru-RU" dirty="0"/>
              <a:t>, насос </a:t>
            </a:r>
            <a:r>
              <a:rPr lang="ru-RU" dirty="0" err="1"/>
              <a:t>ѐки</a:t>
            </a:r>
            <a:r>
              <a:rPr lang="ru-RU" dirty="0"/>
              <a:t> </a:t>
            </a:r>
            <a:r>
              <a:rPr lang="ru-RU" dirty="0" err="1"/>
              <a:t>кувурларнинг</a:t>
            </a:r>
            <a:r>
              <a:rPr lang="ru-RU" dirty="0"/>
              <a:t> бош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охирги</a:t>
            </a:r>
            <a:r>
              <a:rPr lang="ru-RU" dirty="0"/>
              <a:t> </a:t>
            </a:r>
            <a:r>
              <a:rPr lang="ru-RU" dirty="0" err="1"/>
              <a:t>нукталарини</a:t>
            </a:r>
            <a:r>
              <a:rPr lang="ru-RU" dirty="0"/>
              <a:t> </a:t>
            </a:r>
            <a:r>
              <a:rPr lang="ru-RU" dirty="0" err="1"/>
              <a:t>фарки</a:t>
            </a:r>
            <a:r>
              <a:rPr lang="ru-RU" dirty="0"/>
              <a:t> </a:t>
            </a:r>
            <a:r>
              <a:rPr lang="ru-RU" dirty="0" err="1"/>
              <a:t>хисобига</a:t>
            </a:r>
            <a:r>
              <a:rPr lang="ru-RU" dirty="0"/>
              <a:t> </a:t>
            </a:r>
            <a:r>
              <a:rPr lang="ru-RU" dirty="0" err="1"/>
              <a:t>хосил</a:t>
            </a:r>
            <a:r>
              <a:rPr lang="ru-RU" dirty="0"/>
              <a:t> </a:t>
            </a:r>
            <a:r>
              <a:rPr lang="ru-RU" dirty="0" err="1"/>
              <a:t>килиш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 </a:t>
            </a:r>
            <a:r>
              <a:rPr lang="ru-RU" dirty="0" err="1"/>
              <a:t>Шунга</a:t>
            </a:r>
            <a:r>
              <a:rPr lang="ru-RU" dirty="0"/>
              <a:t> кура </a:t>
            </a:r>
            <a:r>
              <a:rPr lang="ru-RU" dirty="0" err="1"/>
              <a:t>кувурлар</a:t>
            </a:r>
            <a:r>
              <a:rPr lang="ru-RU" dirty="0"/>
              <a:t> </a:t>
            </a:r>
            <a:r>
              <a:rPr lang="ru-RU" dirty="0" err="1"/>
              <a:t>насослар</a:t>
            </a:r>
            <a:r>
              <a:rPr lang="ru-RU" dirty="0"/>
              <a:t> </a:t>
            </a:r>
            <a:r>
              <a:rPr lang="ru-RU" dirty="0" err="1"/>
              <a:t>ѐрдамида</a:t>
            </a:r>
            <a:r>
              <a:rPr lang="ru-RU" dirty="0"/>
              <a:t> (</a:t>
            </a:r>
            <a:r>
              <a:rPr lang="ru-RU" dirty="0" err="1"/>
              <a:t>сурувчи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хайдовчи</a:t>
            </a:r>
            <a:r>
              <a:rPr lang="ru-RU" dirty="0"/>
              <a:t>) </a:t>
            </a:r>
            <a:r>
              <a:rPr lang="ru-RU" dirty="0" err="1"/>
              <a:t>ва</a:t>
            </a:r>
            <a:r>
              <a:rPr lang="ru-RU" dirty="0"/>
              <a:t> уз </a:t>
            </a:r>
            <a:r>
              <a:rPr lang="ru-RU" dirty="0" err="1"/>
              <a:t>окимида</a:t>
            </a:r>
            <a:r>
              <a:rPr lang="ru-RU" dirty="0"/>
              <a:t> </a:t>
            </a:r>
            <a:r>
              <a:rPr lang="ru-RU" dirty="0" err="1"/>
              <a:t>хайдовчиларга</a:t>
            </a:r>
            <a:r>
              <a:rPr lang="ru-RU" dirty="0"/>
              <a:t> </a:t>
            </a:r>
            <a:r>
              <a:rPr lang="ru-RU" dirty="0" err="1"/>
              <a:t>булинадилар</a:t>
            </a:r>
            <a:r>
              <a:rPr lang="ru-RU" dirty="0"/>
              <a:t>.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омбор</a:t>
            </a:r>
            <a:r>
              <a:rPr lang="ru-RU" dirty="0"/>
              <a:t> </a:t>
            </a:r>
            <a:r>
              <a:rPr lang="ru-RU" dirty="0" err="1"/>
              <a:t>тереториясида</a:t>
            </a:r>
            <a:r>
              <a:rPr lang="ru-RU" dirty="0"/>
              <a:t> </a:t>
            </a:r>
            <a:r>
              <a:rPr lang="ru-RU" dirty="0" err="1"/>
              <a:t>жойлашиши</a:t>
            </a:r>
            <a:r>
              <a:rPr lang="ru-RU" dirty="0"/>
              <a:t>, </a:t>
            </a:r>
            <a:r>
              <a:rPr lang="ru-RU" dirty="0" err="1"/>
              <a:t>курилмаларнинг</a:t>
            </a:r>
            <a:r>
              <a:rPr lang="ru-RU" dirty="0"/>
              <a:t> </a:t>
            </a:r>
            <a:r>
              <a:rPr lang="ru-RU" dirty="0" err="1"/>
              <a:t>урнатилиши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ишлаш</a:t>
            </a:r>
            <a:r>
              <a:rPr lang="ru-RU" dirty="0"/>
              <a:t> </a:t>
            </a:r>
            <a:r>
              <a:rPr lang="ru-RU" dirty="0" err="1"/>
              <a:t>технологик</a:t>
            </a:r>
            <a:r>
              <a:rPr lang="ru-RU" dirty="0"/>
              <a:t> </a:t>
            </a:r>
            <a:r>
              <a:rPr lang="ru-RU" dirty="0" err="1"/>
              <a:t>шароитлари</a:t>
            </a:r>
            <a:r>
              <a:rPr lang="ru-RU" dirty="0"/>
              <a:t> </a:t>
            </a:r>
            <a:r>
              <a:rPr lang="ru-RU" dirty="0" err="1"/>
              <a:t>оркали</a:t>
            </a:r>
            <a:r>
              <a:rPr lang="ru-RU" dirty="0"/>
              <a:t> </a:t>
            </a:r>
            <a:r>
              <a:rPr lang="ru-RU" dirty="0" err="1"/>
              <a:t>аникланадиТехнологик</a:t>
            </a:r>
            <a:r>
              <a:rPr lang="ru-RU" dirty="0"/>
              <a:t>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сонини</a:t>
            </a:r>
            <a:r>
              <a:rPr lang="ru-RU" dirty="0"/>
              <a:t> </a:t>
            </a:r>
            <a:r>
              <a:rPr lang="ru-RU" dirty="0" err="1"/>
              <a:t>камайтириш</a:t>
            </a:r>
            <a:r>
              <a:rPr lang="ru-RU" dirty="0"/>
              <a:t> </a:t>
            </a:r>
            <a:r>
              <a:rPr lang="ru-RU" dirty="0" err="1"/>
              <a:t>максадида</a:t>
            </a:r>
            <a:r>
              <a:rPr lang="ru-RU" dirty="0"/>
              <a:t>, </a:t>
            </a:r>
            <a:r>
              <a:rPr lang="ru-RU" dirty="0" err="1"/>
              <a:t>битта</a:t>
            </a:r>
            <a:r>
              <a:rPr lang="ru-RU" dirty="0"/>
              <a:t> </a:t>
            </a:r>
            <a:r>
              <a:rPr lang="ru-RU" dirty="0" err="1"/>
              <a:t>кувурни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нечта</a:t>
            </a:r>
            <a:r>
              <a:rPr lang="ru-RU" dirty="0"/>
              <a:t> </a:t>
            </a:r>
            <a:r>
              <a:rPr lang="ru-RU" dirty="0" err="1"/>
              <a:t>махсулотларни</a:t>
            </a:r>
            <a:r>
              <a:rPr lang="ru-RU" dirty="0"/>
              <a:t> (физик-</a:t>
            </a:r>
            <a:r>
              <a:rPr lang="ru-RU" dirty="0" err="1"/>
              <a:t>кимѐвий</a:t>
            </a:r>
            <a:r>
              <a:rPr lang="ru-RU" dirty="0"/>
              <a:t> </a:t>
            </a:r>
            <a:r>
              <a:rPr lang="ru-RU" dirty="0" err="1"/>
              <a:t>хоссалари</a:t>
            </a:r>
            <a:r>
              <a:rPr lang="ru-RU" dirty="0"/>
              <a:t> </a:t>
            </a:r>
            <a:r>
              <a:rPr lang="ru-RU" dirty="0" err="1"/>
              <a:t>якин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) </a:t>
            </a:r>
            <a:r>
              <a:rPr lang="ru-RU" dirty="0" err="1"/>
              <a:t>кетма</a:t>
            </a:r>
            <a:r>
              <a:rPr lang="ru-RU" dirty="0"/>
              <a:t>-кет </a:t>
            </a:r>
            <a:r>
              <a:rPr lang="ru-RU" dirty="0" err="1"/>
              <a:t>хайдаш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фойдаланишни</a:t>
            </a:r>
            <a:r>
              <a:rPr lang="ru-RU" dirty="0"/>
              <a:t> </a:t>
            </a:r>
            <a:r>
              <a:rPr lang="ru-RU" dirty="0" err="1"/>
              <a:t>тавсия</a:t>
            </a:r>
            <a:r>
              <a:rPr lang="ru-RU" dirty="0"/>
              <a:t> </a:t>
            </a:r>
            <a:r>
              <a:rPr lang="ru-RU" dirty="0" err="1"/>
              <a:t>этилади</a:t>
            </a:r>
            <a:r>
              <a:rPr lang="ru-RU" dirty="0"/>
              <a:t>. Бир </a:t>
            </a:r>
            <a:r>
              <a:rPr lang="ru-RU" dirty="0" err="1"/>
              <a:t>кувур</a:t>
            </a:r>
            <a:r>
              <a:rPr lang="ru-RU" dirty="0"/>
              <a:t> </a:t>
            </a:r>
            <a:r>
              <a:rPr lang="ru-RU" dirty="0" err="1"/>
              <a:t>оркали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гурухга</a:t>
            </a:r>
            <a:r>
              <a:rPr lang="ru-RU" dirty="0"/>
              <a:t> </a:t>
            </a:r>
            <a:r>
              <a:rPr lang="ru-RU" dirty="0" err="1"/>
              <a:t>кирувчи</a:t>
            </a:r>
            <a:r>
              <a:rPr lang="ru-RU" dirty="0"/>
              <a:t> </a:t>
            </a:r>
            <a:r>
              <a:rPr lang="ru-RU" dirty="0" err="1"/>
              <a:t>махсулотларни</a:t>
            </a:r>
            <a:r>
              <a:rPr lang="ru-RU" dirty="0"/>
              <a:t>, </a:t>
            </a:r>
            <a:r>
              <a:rPr lang="ru-RU" dirty="0" err="1"/>
              <a:t>кейин</a:t>
            </a:r>
            <a:r>
              <a:rPr lang="ru-RU" dirty="0"/>
              <a:t> (</a:t>
            </a:r>
            <a:r>
              <a:rPr lang="ru-RU" dirty="0" err="1"/>
              <a:t>кувурни</a:t>
            </a:r>
            <a:r>
              <a:rPr lang="ru-RU" dirty="0"/>
              <a:t> </a:t>
            </a:r>
            <a:r>
              <a:rPr lang="ru-RU" dirty="0" err="1"/>
              <a:t>тула</a:t>
            </a:r>
            <a:r>
              <a:rPr lang="ru-RU" dirty="0"/>
              <a:t> </a:t>
            </a:r>
            <a:r>
              <a:rPr lang="ru-RU" dirty="0" err="1"/>
              <a:t>бушатилгандан</a:t>
            </a:r>
            <a:r>
              <a:rPr lang="ru-RU" dirty="0"/>
              <a:t> </a:t>
            </a:r>
            <a:r>
              <a:rPr lang="ru-RU" dirty="0" err="1"/>
              <a:t>кейин</a:t>
            </a:r>
            <a:r>
              <a:rPr lang="ru-RU" dirty="0"/>
              <a:t>) </a:t>
            </a:r>
            <a:r>
              <a:rPr lang="ru-RU" dirty="0" err="1"/>
              <a:t>бошкасини</a:t>
            </a:r>
            <a:r>
              <a:rPr lang="ru-RU" dirty="0"/>
              <a:t> </a:t>
            </a:r>
            <a:r>
              <a:rPr lang="ru-RU" dirty="0" err="1"/>
              <a:t>хайдаш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 1. </a:t>
            </a:r>
            <a:r>
              <a:rPr lang="ru-RU" dirty="0" err="1"/>
              <a:t>Гурух</a:t>
            </a:r>
            <a:r>
              <a:rPr lang="ru-RU" dirty="0"/>
              <a:t> –</a:t>
            </a:r>
            <a:r>
              <a:rPr lang="ru-RU" dirty="0" err="1"/>
              <a:t>этиланланмаган</a:t>
            </a:r>
            <a:r>
              <a:rPr lang="ru-RU" dirty="0"/>
              <a:t> </a:t>
            </a:r>
            <a:r>
              <a:rPr lang="ru-RU" dirty="0" err="1"/>
              <a:t>автомобил</a:t>
            </a:r>
            <a:r>
              <a:rPr lang="ru-RU" dirty="0"/>
              <a:t> </a:t>
            </a:r>
            <a:r>
              <a:rPr lang="ru-RU" dirty="0" err="1"/>
              <a:t>бензинлари</a:t>
            </a:r>
            <a:r>
              <a:rPr lang="ru-RU" dirty="0"/>
              <a:t>. 2. </a:t>
            </a:r>
            <a:r>
              <a:rPr lang="ru-RU" dirty="0" err="1"/>
              <a:t>Гурух</a:t>
            </a:r>
            <a:r>
              <a:rPr lang="ru-RU" dirty="0"/>
              <a:t> –трактор </a:t>
            </a:r>
            <a:r>
              <a:rPr lang="ru-RU" dirty="0" err="1"/>
              <a:t>керосини</a:t>
            </a:r>
            <a:r>
              <a:rPr lang="ru-RU" dirty="0"/>
              <a:t>, </a:t>
            </a:r>
            <a:r>
              <a:rPr lang="ru-RU" dirty="0" err="1"/>
              <a:t>ѐритиш</a:t>
            </a:r>
            <a:r>
              <a:rPr lang="ru-RU" dirty="0"/>
              <a:t> </a:t>
            </a:r>
            <a:r>
              <a:rPr lang="ru-RU" dirty="0" err="1"/>
              <a:t>керосини</a:t>
            </a:r>
            <a:r>
              <a:rPr lang="ru-RU" dirty="0"/>
              <a:t>, тез </a:t>
            </a:r>
            <a:r>
              <a:rPr lang="ru-RU" dirty="0" err="1"/>
              <a:t>юрадиган</a:t>
            </a:r>
            <a:r>
              <a:rPr lang="ru-RU" dirty="0"/>
              <a:t> </a:t>
            </a:r>
            <a:r>
              <a:rPr lang="ru-RU" dirty="0" err="1"/>
              <a:t>дизеллар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дизел</a:t>
            </a:r>
            <a:r>
              <a:rPr lang="ru-RU" dirty="0"/>
              <a:t> </a:t>
            </a:r>
            <a:r>
              <a:rPr lang="ru-RU" dirty="0" err="1"/>
              <a:t>ѐкилгиси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соляр </a:t>
            </a:r>
            <a:r>
              <a:rPr lang="ru-RU" dirty="0" err="1"/>
              <a:t>ѐги</a:t>
            </a:r>
            <a:r>
              <a:rPr lang="ru-RU" dirty="0"/>
              <a:t>. 3. </a:t>
            </a:r>
            <a:r>
              <a:rPr lang="ru-RU" dirty="0" err="1"/>
              <a:t>Гурух</a:t>
            </a:r>
            <a:r>
              <a:rPr lang="ru-RU" dirty="0"/>
              <a:t> –</a:t>
            </a:r>
            <a:r>
              <a:rPr lang="ru-RU" dirty="0" err="1"/>
              <a:t>секинр</a:t>
            </a:r>
            <a:r>
              <a:rPr lang="ru-RU" dirty="0"/>
              <a:t> </a:t>
            </a:r>
            <a:r>
              <a:rPr lang="ru-RU" dirty="0" err="1"/>
              <a:t>юрадиган</a:t>
            </a:r>
            <a:r>
              <a:rPr lang="ru-RU" dirty="0"/>
              <a:t> </a:t>
            </a:r>
            <a:r>
              <a:rPr lang="ru-RU" dirty="0" err="1"/>
              <a:t>дизеллар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ѐкилги</a:t>
            </a:r>
            <a:r>
              <a:rPr lang="ru-RU" dirty="0"/>
              <a:t> (мотор </a:t>
            </a:r>
            <a:r>
              <a:rPr lang="ru-RU" dirty="0" err="1"/>
              <a:t>ѐги</a:t>
            </a:r>
            <a:r>
              <a:rPr lang="ru-RU" dirty="0"/>
              <a:t>)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мазутлар.гурух</a:t>
            </a:r>
            <a:r>
              <a:rPr lang="ru-RU" dirty="0"/>
              <a:t> –Т-1, Т-2, Т-3 </a:t>
            </a:r>
            <a:r>
              <a:rPr lang="ru-RU" dirty="0" err="1"/>
              <a:t>ѐкилгиси</a:t>
            </a:r>
            <a:r>
              <a:rPr lang="ru-RU" dirty="0"/>
              <a:t> (</a:t>
            </a:r>
            <a:r>
              <a:rPr lang="ru-RU" dirty="0" err="1"/>
              <a:t>автокеросинлар</a:t>
            </a:r>
            <a:r>
              <a:rPr lang="ru-RU" dirty="0"/>
              <a:t>)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бошкалар</a:t>
            </a:r>
            <a:r>
              <a:rPr lang="ru-RU" dirty="0"/>
              <a:t>. 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818" y="172269"/>
            <a:ext cx="4152181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213" y="3029769"/>
            <a:ext cx="4148787" cy="264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06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75E1-37E9-4496-96E2-59EB07A74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 flipV="1">
            <a:off x="245324" y="-1393904"/>
            <a:ext cx="11946675" cy="112627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9A876D-9DF3-4C82-B7F8-EEDBB8445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105" y="133814"/>
            <a:ext cx="11389112" cy="6757639"/>
          </a:xfrm>
        </p:spPr>
        <p:txBody>
          <a:bodyPr>
            <a:normAutofit/>
          </a:bodyPr>
          <a:lstStyle/>
          <a:p>
            <a:pPr algn="l"/>
            <a:r>
              <a:rPr lang="ru-RU" dirty="0" err="1"/>
              <a:t>Кувур</a:t>
            </a:r>
            <a:r>
              <a:rPr lang="ru-RU" dirty="0"/>
              <a:t> </a:t>
            </a:r>
            <a:r>
              <a:rPr lang="ru-RU" dirty="0" err="1"/>
              <a:t>комуникацияси</a:t>
            </a:r>
            <a:r>
              <a:rPr lang="ru-RU" dirty="0"/>
              <a:t>: </a:t>
            </a:r>
            <a:r>
              <a:rPr lang="ru-RU" dirty="0" err="1"/>
              <a:t>хар</a:t>
            </a:r>
            <a:r>
              <a:rPr lang="ru-RU" dirty="0"/>
              <a:t> хил </a:t>
            </a:r>
            <a:r>
              <a:rPr lang="ru-RU" dirty="0" err="1"/>
              <a:t>максадлар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ишлатиладиган</a:t>
            </a:r>
            <a:r>
              <a:rPr lang="ru-RU" dirty="0"/>
              <a:t> </a:t>
            </a:r>
            <a:r>
              <a:rPr lang="ru-RU" dirty="0" err="1"/>
              <a:t>кувурлардан</a:t>
            </a:r>
            <a:r>
              <a:rPr lang="ru-RU" dirty="0"/>
              <a:t>, </a:t>
            </a:r>
            <a:r>
              <a:rPr lang="ru-RU" dirty="0" err="1"/>
              <a:t>фасонли</a:t>
            </a:r>
            <a:r>
              <a:rPr lang="ru-RU" dirty="0"/>
              <a:t> </a:t>
            </a:r>
            <a:r>
              <a:rPr lang="ru-RU" dirty="0" err="1"/>
              <a:t>улчаш</a:t>
            </a:r>
            <a:r>
              <a:rPr lang="ru-RU" dirty="0"/>
              <a:t> </a:t>
            </a:r>
            <a:r>
              <a:rPr lang="ru-RU" dirty="0" err="1"/>
              <a:t>кисимларидан</a:t>
            </a:r>
            <a:r>
              <a:rPr lang="ru-RU" dirty="0"/>
              <a:t>, </a:t>
            </a:r>
            <a:r>
              <a:rPr lang="ru-RU" dirty="0" err="1"/>
              <a:t>арматуралардан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компенсаторларидан</a:t>
            </a:r>
            <a:r>
              <a:rPr lang="ru-RU" dirty="0"/>
              <a:t> </a:t>
            </a: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топган</a:t>
            </a:r>
            <a:r>
              <a:rPr lang="ru-RU" dirty="0"/>
              <a:t> </a:t>
            </a:r>
            <a:r>
              <a:rPr lang="ru-RU" dirty="0" err="1"/>
              <a:t>буладилар</a:t>
            </a:r>
            <a:r>
              <a:rPr lang="ru-RU" dirty="0"/>
              <a:t>. Нефть </a:t>
            </a:r>
            <a:r>
              <a:rPr lang="ru-RU" dirty="0" err="1"/>
              <a:t>омборларидаги</a:t>
            </a:r>
            <a:r>
              <a:rPr lang="ru-RU" dirty="0"/>
              <a:t> </a:t>
            </a:r>
            <a:r>
              <a:rPr lang="ru-RU" dirty="0" err="1"/>
              <a:t>технологик</a:t>
            </a:r>
            <a:r>
              <a:rPr lang="ru-RU" dirty="0"/>
              <a:t> </a:t>
            </a:r>
            <a:r>
              <a:rPr lang="ru-RU" dirty="0" err="1"/>
              <a:t>кувурлар</a:t>
            </a:r>
            <a:r>
              <a:rPr lang="ru-RU" dirty="0"/>
              <a:t> </a:t>
            </a:r>
            <a:r>
              <a:rPr lang="ru-RU" dirty="0" err="1"/>
              <a:t>кам</a:t>
            </a:r>
            <a:r>
              <a:rPr lang="ru-RU" dirty="0"/>
              <a:t> </a:t>
            </a:r>
            <a:r>
              <a:rPr lang="ru-RU" dirty="0" err="1"/>
              <a:t>узунликка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 </a:t>
            </a:r>
            <a:r>
              <a:rPr lang="ru-RU" dirty="0" err="1"/>
              <a:t>булганликлари</a:t>
            </a:r>
            <a:r>
              <a:rPr lang="ru-RU" dirty="0"/>
              <a:t> </a:t>
            </a:r>
            <a:r>
              <a:rPr lang="ru-RU" dirty="0" err="1"/>
              <a:t>сабабли</a:t>
            </a:r>
            <a:r>
              <a:rPr lang="ru-RU" dirty="0"/>
              <a:t>, </a:t>
            </a:r>
            <a:r>
              <a:rPr lang="ru-RU" dirty="0" err="1"/>
              <a:t>улардаги</a:t>
            </a:r>
            <a:r>
              <a:rPr lang="ru-RU" dirty="0"/>
              <a:t> </a:t>
            </a:r>
            <a:r>
              <a:rPr lang="ru-RU" dirty="0" err="1"/>
              <a:t>босм</a:t>
            </a:r>
            <a:r>
              <a:rPr lang="ru-RU" dirty="0"/>
              <a:t> 1,0-1,2 Мпа дан </a:t>
            </a:r>
            <a:r>
              <a:rPr lang="ru-RU" dirty="0" err="1"/>
              <a:t>ошмайди</a:t>
            </a:r>
            <a:r>
              <a:rPr lang="ru-RU" dirty="0"/>
              <a:t>. Нефть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унинг</a:t>
            </a:r>
            <a:r>
              <a:rPr lang="ru-RU" dirty="0"/>
              <a:t> </a:t>
            </a:r>
            <a:r>
              <a:rPr lang="ru-RU" dirty="0" err="1"/>
              <a:t>махсулотларини</a:t>
            </a:r>
            <a:r>
              <a:rPr lang="ru-RU" dirty="0"/>
              <a:t> </a:t>
            </a:r>
            <a:r>
              <a:rPr lang="ru-RU" dirty="0" err="1"/>
              <a:t>окизиш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, </a:t>
            </a:r>
            <a:r>
              <a:rPr lang="ru-RU" dirty="0" err="1"/>
              <a:t>кам</a:t>
            </a:r>
            <a:r>
              <a:rPr lang="ru-RU" dirty="0"/>
              <a:t> </a:t>
            </a:r>
            <a:r>
              <a:rPr lang="ru-RU" dirty="0" err="1"/>
              <a:t>углеродли</a:t>
            </a:r>
            <a:r>
              <a:rPr lang="ru-RU" dirty="0"/>
              <a:t>, </a:t>
            </a:r>
            <a:r>
              <a:rPr lang="ru-RU" dirty="0" err="1"/>
              <a:t>кам</a:t>
            </a:r>
            <a:r>
              <a:rPr lang="ru-RU" dirty="0"/>
              <a:t> </a:t>
            </a:r>
            <a:r>
              <a:rPr lang="ru-RU" dirty="0" err="1"/>
              <a:t>лигерланган</a:t>
            </a:r>
            <a:r>
              <a:rPr lang="ru-RU" dirty="0"/>
              <a:t>, </a:t>
            </a:r>
            <a:r>
              <a:rPr lang="ru-RU" dirty="0" err="1"/>
              <a:t>яхши</a:t>
            </a:r>
            <a:r>
              <a:rPr lang="ru-RU" dirty="0"/>
              <a:t> </a:t>
            </a:r>
            <a:r>
              <a:rPr lang="ru-RU" dirty="0" err="1"/>
              <a:t>пайвандланиш</a:t>
            </a:r>
            <a:r>
              <a:rPr lang="ru-RU" dirty="0"/>
              <a:t> </a:t>
            </a:r>
            <a:r>
              <a:rPr lang="ru-RU" dirty="0" err="1"/>
              <a:t>хусусиятига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пулат</a:t>
            </a:r>
            <a:r>
              <a:rPr lang="ru-RU" dirty="0"/>
              <a:t> </a:t>
            </a:r>
            <a:r>
              <a:rPr lang="ru-RU" dirty="0" err="1"/>
              <a:t>кувурлари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/>
              <a:t>. Нефть </a:t>
            </a:r>
            <a:r>
              <a:rPr lang="ru-RU" dirty="0" err="1"/>
              <a:t>омборларида</a:t>
            </a:r>
            <a:r>
              <a:rPr lang="ru-RU" dirty="0"/>
              <a:t>, </a:t>
            </a:r>
            <a:r>
              <a:rPr lang="ru-RU" dirty="0" err="1"/>
              <a:t>асосан</a:t>
            </a:r>
            <a:r>
              <a:rPr lang="ru-RU" dirty="0"/>
              <a:t> </a:t>
            </a:r>
            <a:r>
              <a:rPr lang="ru-RU" dirty="0" err="1"/>
              <a:t>чоксиз</a:t>
            </a:r>
            <a:r>
              <a:rPr lang="ru-RU" dirty="0"/>
              <a:t> ташки </a:t>
            </a:r>
            <a:r>
              <a:rPr lang="ru-RU" dirty="0" err="1"/>
              <a:t>диаметри</a:t>
            </a:r>
            <a:r>
              <a:rPr lang="ru-RU" dirty="0"/>
              <a:t> 57-426мм (</a:t>
            </a:r>
            <a:r>
              <a:rPr lang="ru-RU" dirty="0" err="1"/>
              <a:t>узунлиги</a:t>
            </a:r>
            <a:r>
              <a:rPr lang="ru-RU" dirty="0"/>
              <a:t> 4-12м) ли </a:t>
            </a:r>
            <a:r>
              <a:rPr lang="ru-RU" dirty="0" err="1"/>
              <a:t>кувурлар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/>
              <a:t>. Металл </a:t>
            </a:r>
            <a:r>
              <a:rPr lang="ru-RU" dirty="0" err="1"/>
              <a:t>кувурларидан</a:t>
            </a:r>
            <a:r>
              <a:rPr lang="ru-RU" dirty="0"/>
              <a:t> </a:t>
            </a:r>
            <a:r>
              <a:rPr lang="ru-RU" dirty="0" err="1"/>
              <a:t>ташкари</a:t>
            </a:r>
            <a:r>
              <a:rPr lang="ru-RU" dirty="0"/>
              <a:t> </a:t>
            </a:r>
            <a:r>
              <a:rPr lang="ru-RU" dirty="0" err="1"/>
              <a:t>пластмас</a:t>
            </a:r>
            <a:r>
              <a:rPr lang="ru-RU" dirty="0"/>
              <a:t> </a:t>
            </a:r>
            <a:r>
              <a:rPr lang="ru-RU" dirty="0" err="1"/>
              <a:t>кувурлари</a:t>
            </a:r>
            <a:r>
              <a:rPr lang="ru-RU" dirty="0"/>
              <a:t> хам </a:t>
            </a:r>
            <a:r>
              <a:rPr lang="ru-RU" dirty="0" err="1"/>
              <a:t>ишлатилади</a:t>
            </a:r>
            <a:r>
              <a:rPr lang="ru-RU" dirty="0"/>
              <a:t>. Пластмасс </a:t>
            </a:r>
            <a:r>
              <a:rPr lang="ru-RU" dirty="0" err="1"/>
              <a:t>кувурларининг</a:t>
            </a:r>
            <a:r>
              <a:rPr lang="ru-RU" dirty="0"/>
              <a:t> </a:t>
            </a:r>
            <a:r>
              <a:rPr lang="ru-RU" dirty="0" err="1"/>
              <a:t>афзаллиги</a:t>
            </a:r>
            <a:r>
              <a:rPr lang="ru-RU" dirty="0"/>
              <a:t> </a:t>
            </a:r>
            <a:r>
              <a:rPr lang="ru-RU" dirty="0" err="1"/>
              <a:t>шундан</a:t>
            </a:r>
            <a:r>
              <a:rPr lang="ru-RU" dirty="0"/>
              <a:t> </a:t>
            </a:r>
            <a:r>
              <a:rPr lang="ru-RU" dirty="0" err="1"/>
              <a:t>иборатки</a:t>
            </a:r>
            <a:r>
              <a:rPr lang="ru-RU" dirty="0"/>
              <a:t>, улар металл </a:t>
            </a:r>
            <a:r>
              <a:rPr lang="ru-RU" dirty="0" err="1"/>
              <a:t>кувурларига</a:t>
            </a:r>
            <a:r>
              <a:rPr lang="ru-RU" dirty="0"/>
              <a:t> </a:t>
            </a:r>
            <a:r>
              <a:rPr lang="ru-RU" dirty="0" err="1"/>
              <a:t>караганда</a:t>
            </a:r>
            <a:r>
              <a:rPr lang="ru-RU" dirty="0"/>
              <a:t> </a:t>
            </a:r>
            <a:r>
              <a:rPr lang="ru-RU" dirty="0" err="1"/>
              <a:t>енгил</a:t>
            </a:r>
            <a:r>
              <a:rPr lang="ru-RU" dirty="0"/>
              <a:t>, </a:t>
            </a:r>
            <a:r>
              <a:rPr lang="ru-RU" dirty="0" err="1"/>
              <a:t>каррозияга</a:t>
            </a:r>
            <a:r>
              <a:rPr lang="ru-RU" dirty="0"/>
              <a:t> </a:t>
            </a:r>
            <a:r>
              <a:rPr lang="ru-RU" dirty="0" err="1"/>
              <a:t>чидамли</a:t>
            </a:r>
            <a:r>
              <a:rPr lang="ru-RU" dirty="0"/>
              <a:t>. </a:t>
            </a:r>
            <a:r>
              <a:rPr lang="ru-RU" dirty="0" err="1"/>
              <a:t>Зичлиги</a:t>
            </a:r>
            <a:r>
              <a:rPr lang="ru-RU" dirty="0"/>
              <a:t> </a:t>
            </a:r>
            <a:r>
              <a:rPr lang="ru-RU" dirty="0" err="1"/>
              <a:t>юкори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полиэтилендан</a:t>
            </a:r>
            <a:r>
              <a:rPr lang="ru-RU" dirty="0"/>
              <a:t> </a:t>
            </a:r>
            <a:r>
              <a:rPr lang="ru-RU" dirty="0" err="1"/>
              <a:t>тайѐрланган</a:t>
            </a:r>
            <a:r>
              <a:rPr lang="ru-RU" dirty="0"/>
              <a:t> </a:t>
            </a:r>
            <a:r>
              <a:rPr lang="ru-RU" dirty="0" err="1"/>
              <a:t>кувурлар</a:t>
            </a:r>
            <a:r>
              <a:rPr lang="ru-RU" dirty="0"/>
              <a:t>, </a:t>
            </a:r>
            <a:r>
              <a:rPr lang="ru-RU" dirty="0" err="1"/>
              <a:t>купрок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/>
              <a:t>.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диаметри</a:t>
            </a:r>
            <a:r>
              <a:rPr lang="ru-RU" dirty="0"/>
              <a:t> 60-300мм </a:t>
            </a:r>
            <a:r>
              <a:rPr lang="ru-RU" dirty="0" err="1"/>
              <a:t>булиб</a:t>
            </a:r>
            <a:r>
              <a:rPr lang="ru-RU" dirty="0"/>
              <a:t>, 0,25-10Мпа </a:t>
            </a:r>
            <a:r>
              <a:rPr lang="ru-RU" dirty="0" err="1"/>
              <a:t>босм</a:t>
            </a:r>
            <a:r>
              <a:rPr lang="ru-RU" dirty="0"/>
              <a:t> </a:t>
            </a:r>
            <a:r>
              <a:rPr lang="ru-RU" dirty="0" err="1"/>
              <a:t>остида</a:t>
            </a:r>
            <a:r>
              <a:rPr lang="ru-RU" dirty="0"/>
              <a:t> </a:t>
            </a:r>
            <a:r>
              <a:rPr lang="ru-RU" dirty="0" err="1"/>
              <a:t>ишлашга</a:t>
            </a:r>
            <a:r>
              <a:rPr lang="ru-RU" dirty="0"/>
              <a:t> </a:t>
            </a:r>
            <a:r>
              <a:rPr lang="ru-RU" dirty="0" err="1"/>
              <a:t>мулжалланганлар</a:t>
            </a:r>
            <a:r>
              <a:rPr lang="ru-RU" dirty="0"/>
              <a:t>. Металл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улаш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ѐки</a:t>
            </a:r>
            <a:r>
              <a:rPr lang="ru-RU" dirty="0"/>
              <a:t> </a:t>
            </a:r>
            <a:r>
              <a:rPr lang="ru-RU" dirty="0" err="1"/>
              <a:t>газѐрдамида</a:t>
            </a:r>
            <a:r>
              <a:rPr lang="ru-RU" dirty="0"/>
              <a:t> </a:t>
            </a:r>
            <a:r>
              <a:rPr lang="ru-RU" dirty="0" err="1"/>
              <a:t>пайвандлаш</a:t>
            </a:r>
            <a:r>
              <a:rPr lang="ru-RU" dirty="0"/>
              <a:t>, </a:t>
            </a:r>
            <a:r>
              <a:rPr lang="ru-RU" dirty="0" err="1"/>
              <a:t>фланцлар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муфталар</a:t>
            </a:r>
            <a:r>
              <a:rPr lang="ru-RU" dirty="0"/>
              <a:t> </a:t>
            </a:r>
            <a:r>
              <a:rPr lang="ru-RU" dirty="0" err="1"/>
              <a:t>ѐрдамида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оширилади</a:t>
            </a:r>
            <a:r>
              <a:rPr lang="ru-RU" dirty="0"/>
              <a:t>. </a:t>
            </a:r>
            <a:r>
              <a:rPr lang="ru-RU" dirty="0" err="1"/>
              <a:t>Буларни</a:t>
            </a:r>
            <a:r>
              <a:rPr lang="ru-RU" dirty="0"/>
              <a:t> </a:t>
            </a:r>
            <a:r>
              <a:rPr lang="ru-RU" dirty="0" err="1"/>
              <a:t>ичида</a:t>
            </a:r>
            <a:r>
              <a:rPr lang="ru-RU" dirty="0"/>
              <a:t>,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пайвандлаш</a:t>
            </a:r>
            <a:r>
              <a:rPr lang="ru-RU" dirty="0"/>
              <a:t> </a:t>
            </a:r>
            <a:r>
              <a:rPr lang="ru-RU" dirty="0" err="1"/>
              <a:t>усули</a:t>
            </a:r>
            <a:r>
              <a:rPr lang="ru-RU" dirty="0"/>
              <a:t> </a:t>
            </a:r>
            <a:r>
              <a:rPr lang="ru-RU" dirty="0" err="1"/>
              <a:t>энг</a:t>
            </a:r>
            <a:r>
              <a:rPr lang="ru-RU" dirty="0"/>
              <a:t> куп </a:t>
            </a:r>
            <a:r>
              <a:rPr lang="ru-RU" dirty="0" err="1"/>
              <a:t>ишлатиладиКувур</a:t>
            </a:r>
            <a:r>
              <a:rPr lang="ru-RU" dirty="0"/>
              <a:t> </a:t>
            </a:r>
            <a:r>
              <a:rPr lang="ru-RU" dirty="0" err="1"/>
              <a:t>арматураларини</a:t>
            </a:r>
            <a:r>
              <a:rPr lang="ru-RU" dirty="0"/>
              <a:t> </a:t>
            </a:r>
            <a:r>
              <a:rPr lang="ru-RU" dirty="0" err="1"/>
              <a:t>ечиш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улашда</a:t>
            </a:r>
            <a:r>
              <a:rPr lang="ru-RU" dirty="0"/>
              <a:t> </a:t>
            </a:r>
            <a:r>
              <a:rPr lang="ru-RU" dirty="0" err="1"/>
              <a:t>фланц</a:t>
            </a:r>
            <a:r>
              <a:rPr lang="ru-RU" dirty="0"/>
              <a:t> </a:t>
            </a:r>
            <a:r>
              <a:rPr lang="ru-RU" dirty="0" err="1"/>
              <a:t>уловчилар</a:t>
            </a:r>
            <a:r>
              <a:rPr lang="ru-RU" dirty="0"/>
              <a:t> куп </a:t>
            </a:r>
            <a:r>
              <a:rPr lang="ru-RU" dirty="0" err="1"/>
              <a:t>ишлатилади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уловчиларни</a:t>
            </a:r>
            <a:r>
              <a:rPr lang="ru-RU" dirty="0"/>
              <a:t> </a:t>
            </a:r>
            <a:r>
              <a:rPr lang="ru-RU" dirty="0" err="1"/>
              <a:t>ечиш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йигиш</a:t>
            </a:r>
            <a:r>
              <a:rPr lang="ru-RU" dirty="0"/>
              <a:t> </a:t>
            </a:r>
            <a:r>
              <a:rPr lang="ru-RU" dirty="0" err="1"/>
              <a:t>осон</a:t>
            </a:r>
            <a:r>
              <a:rPr lang="ru-RU" dirty="0"/>
              <a:t>. Нефть </a:t>
            </a:r>
            <a:r>
              <a:rPr lang="ru-RU" dirty="0" err="1"/>
              <a:t>омборида</a:t>
            </a:r>
            <a:r>
              <a:rPr lang="ru-RU" dirty="0"/>
              <a:t> </a:t>
            </a:r>
            <a:r>
              <a:rPr lang="ru-RU" dirty="0" err="1"/>
              <a:t>фланцларни</a:t>
            </a:r>
            <a:r>
              <a:rPr lang="ru-RU" dirty="0"/>
              <a:t> </a:t>
            </a: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/>
              <a:t>турлари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/>
              <a:t>: </a:t>
            </a:r>
            <a:r>
              <a:rPr lang="ru-RU" dirty="0" err="1"/>
              <a:t>пайвандлаб</a:t>
            </a:r>
            <a:r>
              <a:rPr lang="ru-RU" dirty="0"/>
              <a:t> </a:t>
            </a:r>
            <a:r>
              <a:rPr lang="ru-RU" dirty="0" err="1"/>
              <a:t>ѐпиштирилган</a:t>
            </a:r>
            <a:r>
              <a:rPr lang="ru-RU" dirty="0"/>
              <a:t> </a:t>
            </a:r>
            <a:r>
              <a:rPr lang="ru-RU" dirty="0" err="1"/>
              <a:t>пулатлилар</a:t>
            </a:r>
            <a:r>
              <a:rPr lang="ru-RU" dirty="0"/>
              <a:t>, </a:t>
            </a:r>
            <a:r>
              <a:rPr lang="ru-RU" dirty="0" err="1"/>
              <a:t>резба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махкамланган</a:t>
            </a:r>
            <a:r>
              <a:rPr lang="ru-RU" dirty="0"/>
              <a:t> </a:t>
            </a:r>
            <a:r>
              <a:rPr lang="ru-RU" dirty="0" err="1"/>
              <a:t>пулатлилар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чуянлилар</a:t>
            </a:r>
            <a:r>
              <a:rPr lang="ru-RU" dirty="0"/>
              <a:t>. </a:t>
            </a:r>
            <a:r>
              <a:rPr lang="ru-RU" dirty="0" err="1"/>
              <a:t>Муфтали</a:t>
            </a:r>
            <a:r>
              <a:rPr lang="ru-RU" dirty="0"/>
              <a:t> </a:t>
            </a:r>
            <a:r>
              <a:rPr lang="ru-RU" dirty="0" err="1"/>
              <a:t>улаш</a:t>
            </a:r>
            <a:r>
              <a:rPr lang="ru-RU" dirty="0"/>
              <a:t> </a:t>
            </a:r>
            <a:r>
              <a:rPr lang="ru-RU" dirty="0" err="1"/>
              <a:t>резбали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резбасиз</a:t>
            </a:r>
            <a:r>
              <a:rPr lang="ru-RU" dirty="0"/>
              <a:t> </a:t>
            </a:r>
            <a:r>
              <a:rPr lang="ru-RU" dirty="0" err="1"/>
              <a:t>буладилар</a:t>
            </a:r>
            <a:r>
              <a:rPr lang="ru-RU" dirty="0"/>
              <a:t>. </a:t>
            </a:r>
            <a:r>
              <a:rPr lang="ru-RU" dirty="0" err="1"/>
              <a:t>Резбали</a:t>
            </a:r>
            <a:r>
              <a:rPr lang="ru-RU" dirty="0"/>
              <a:t> </a:t>
            </a:r>
            <a:r>
              <a:rPr lang="ru-RU" dirty="0" err="1"/>
              <a:t>муфталар</a:t>
            </a:r>
            <a:r>
              <a:rPr lang="ru-RU" dirty="0"/>
              <a:t> </a:t>
            </a:r>
            <a:r>
              <a:rPr lang="ru-RU" dirty="0" err="1"/>
              <a:t>калта</a:t>
            </a:r>
            <a:r>
              <a:rPr lang="ru-RU" dirty="0"/>
              <a:t> цилиндр </a:t>
            </a:r>
            <a:r>
              <a:rPr lang="ru-RU" dirty="0" err="1"/>
              <a:t>куринишида</a:t>
            </a:r>
            <a:r>
              <a:rPr lang="ru-RU" dirty="0"/>
              <a:t> ( =1,5-2 ) </a:t>
            </a:r>
            <a:r>
              <a:rPr lang="ru-RU" dirty="0" err="1"/>
              <a:t>булиб</a:t>
            </a:r>
            <a:r>
              <a:rPr lang="ru-RU" dirty="0"/>
              <a:t>, </a:t>
            </a:r>
            <a:r>
              <a:rPr lang="ru-RU" dirty="0" err="1"/>
              <a:t>уларни</a:t>
            </a:r>
            <a:r>
              <a:rPr lang="ru-RU" dirty="0"/>
              <a:t> </a:t>
            </a:r>
            <a:r>
              <a:rPr lang="ru-RU" dirty="0" err="1"/>
              <a:t>ичида</a:t>
            </a:r>
            <a:r>
              <a:rPr lang="ru-RU" dirty="0"/>
              <a:t> </a:t>
            </a:r>
            <a:r>
              <a:rPr lang="ru-RU" dirty="0" err="1"/>
              <a:t>резба</a:t>
            </a:r>
            <a:r>
              <a:rPr lang="ru-RU" dirty="0"/>
              <a:t> </a:t>
            </a:r>
            <a:r>
              <a:rPr lang="ru-RU" dirty="0" err="1"/>
              <a:t>хосил</a:t>
            </a:r>
            <a:r>
              <a:rPr lang="ru-RU" dirty="0"/>
              <a:t> </a:t>
            </a:r>
            <a:r>
              <a:rPr lang="ru-RU" dirty="0" err="1"/>
              <a:t>килинган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 Шу </a:t>
            </a:r>
            <a:r>
              <a:rPr lang="ru-RU" dirty="0" err="1"/>
              <a:t>резбалар</a:t>
            </a:r>
            <a:r>
              <a:rPr lang="ru-RU" dirty="0"/>
              <a:t> </a:t>
            </a:r>
            <a:r>
              <a:rPr lang="ru-RU" dirty="0" err="1"/>
              <a:t>ѐрдамида</a:t>
            </a:r>
            <a:r>
              <a:rPr lang="ru-RU" dirty="0"/>
              <a:t>, </a:t>
            </a:r>
            <a:r>
              <a:rPr lang="ru-RU" dirty="0" err="1"/>
              <a:t>кувурни</a:t>
            </a:r>
            <a:r>
              <a:rPr lang="ru-RU" dirty="0"/>
              <a:t> </a:t>
            </a:r>
            <a:r>
              <a:rPr lang="ru-RU" dirty="0" err="1"/>
              <a:t>учига</a:t>
            </a:r>
            <a:r>
              <a:rPr lang="ru-RU" dirty="0"/>
              <a:t> </a:t>
            </a:r>
            <a:r>
              <a:rPr lang="ru-RU" dirty="0" err="1"/>
              <a:t>бураб</a:t>
            </a:r>
            <a:r>
              <a:rPr lang="ru-RU" dirty="0"/>
              <a:t> </a:t>
            </a:r>
            <a:r>
              <a:rPr lang="ru-RU"/>
              <a:t>махкамланади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1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33599"/>
          </a:xfrm>
        </p:spPr>
      </p:pic>
    </p:spTree>
    <p:extLst>
      <p:ext uri="{BB962C8B-B14F-4D97-AF65-F5344CB8AC3E}">
        <p14:creationId xmlns:p14="http://schemas.microsoft.com/office/powerpoint/2010/main" val="2065264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75E1-37E9-4496-96E2-59EB07A74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V="1">
            <a:off x="1524000" y="-836341"/>
            <a:ext cx="9144000" cy="5798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9A876D-9DF3-4C82-B7F8-EEDBB8445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654" y="144966"/>
            <a:ext cx="11541512" cy="6713034"/>
          </a:xfrm>
        </p:spPr>
        <p:txBody>
          <a:bodyPr/>
          <a:lstStyle/>
          <a:p>
            <a:pPr algn="l"/>
            <a:r>
              <a:rPr lang="ru-RU" dirty="0"/>
              <a:t> </a:t>
            </a:r>
            <a:r>
              <a:rPr lang="ru-RU" dirty="0" err="1"/>
              <a:t>Кувурлар</a:t>
            </a:r>
            <a:r>
              <a:rPr lang="ru-RU" dirty="0"/>
              <a:t> нефть </a:t>
            </a:r>
            <a:r>
              <a:rPr lang="ru-RU" dirty="0" err="1"/>
              <a:t>омборларида</a:t>
            </a:r>
            <a:r>
              <a:rPr lang="ru-RU" dirty="0"/>
              <a:t> ер </a:t>
            </a:r>
            <a:r>
              <a:rPr lang="ru-RU" dirty="0" err="1"/>
              <a:t>усти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ости </a:t>
            </a:r>
            <a:r>
              <a:rPr lang="ru-RU" dirty="0" err="1"/>
              <a:t>куринишида</a:t>
            </a:r>
            <a:r>
              <a:rPr lang="ru-RU" dirty="0"/>
              <a:t> </a:t>
            </a:r>
            <a:r>
              <a:rPr lang="ru-RU" dirty="0" err="1"/>
              <a:t>ѐткизиладилар</a:t>
            </a:r>
            <a:r>
              <a:rPr lang="ru-RU" dirty="0"/>
              <a:t>. </a:t>
            </a:r>
            <a:r>
              <a:rPr lang="ru-RU" dirty="0" err="1"/>
              <a:t>Ёткизиш</a:t>
            </a:r>
            <a:r>
              <a:rPr lang="ru-RU" dirty="0"/>
              <a:t> тури, ер ости </a:t>
            </a:r>
            <a:r>
              <a:rPr lang="ru-RU" dirty="0" err="1"/>
              <a:t>сувлари</a:t>
            </a:r>
            <a:r>
              <a:rPr lang="ru-RU" dirty="0"/>
              <a:t> </a:t>
            </a:r>
            <a:r>
              <a:rPr lang="ru-RU" dirty="0" err="1"/>
              <a:t>баландлиги</a:t>
            </a:r>
            <a:r>
              <a:rPr lang="ru-RU" dirty="0"/>
              <a:t>, </a:t>
            </a:r>
            <a:r>
              <a:rPr lang="ru-RU" dirty="0" err="1"/>
              <a:t>кувурни</a:t>
            </a:r>
            <a:r>
              <a:rPr lang="ru-RU" dirty="0"/>
              <a:t> </a:t>
            </a:r>
            <a:r>
              <a:rPr lang="ru-RU" dirty="0" err="1"/>
              <a:t>нишаби</a:t>
            </a:r>
            <a:r>
              <a:rPr lang="ru-RU" dirty="0"/>
              <a:t>, </a:t>
            </a:r>
            <a:r>
              <a:rPr lang="ru-RU" dirty="0" err="1"/>
              <a:t>тупрок</a:t>
            </a:r>
            <a:r>
              <a:rPr lang="ru-RU" dirty="0"/>
              <a:t> </a:t>
            </a:r>
            <a:r>
              <a:rPr lang="ru-RU" dirty="0" err="1"/>
              <a:t>характери</a:t>
            </a:r>
            <a:r>
              <a:rPr lang="ru-RU" dirty="0"/>
              <a:t>,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диаметри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уларнинг</a:t>
            </a:r>
            <a:r>
              <a:rPr lang="ru-RU" dirty="0"/>
              <a:t> сони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узунликларига</a:t>
            </a:r>
            <a:r>
              <a:rPr lang="ru-RU" dirty="0"/>
              <a:t> кура </a:t>
            </a:r>
            <a:r>
              <a:rPr lang="ru-RU" dirty="0" err="1"/>
              <a:t>аникланадилар</a:t>
            </a:r>
            <a:r>
              <a:rPr lang="ru-RU" dirty="0"/>
              <a:t>. </a:t>
            </a:r>
            <a:r>
              <a:rPr lang="ru-RU" dirty="0" err="1"/>
              <a:t>Котмайдиган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кам</a:t>
            </a:r>
            <a:r>
              <a:rPr lang="ru-RU" dirty="0"/>
              <a:t> </a:t>
            </a:r>
            <a:r>
              <a:rPr lang="ru-RU" dirty="0" err="1"/>
              <a:t>ковушкокли</a:t>
            </a:r>
            <a:r>
              <a:rPr lang="ru-RU" dirty="0"/>
              <a:t> нефть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махсулотлари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кувурлар</a:t>
            </a:r>
            <a:r>
              <a:rPr lang="ru-RU" dirty="0"/>
              <a:t> ер </a:t>
            </a:r>
            <a:r>
              <a:rPr lang="ru-RU" dirty="0" err="1"/>
              <a:t>устида</a:t>
            </a:r>
            <a:r>
              <a:rPr lang="ru-RU" dirty="0"/>
              <a:t> </a:t>
            </a:r>
            <a:r>
              <a:rPr lang="ru-RU" dirty="0" err="1"/>
              <a:t>ѐткизилади</a:t>
            </a:r>
            <a:r>
              <a:rPr lang="ru-RU" dirty="0"/>
              <a:t>. </a:t>
            </a:r>
            <a:r>
              <a:rPr lang="ru-RU" dirty="0" err="1"/>
              <a:t>Айрим</a:t>
            </a:r>
            <a:r>
              <a:rPr lang="ru-RU" dirty="0"/>
              <a:t> </a:t>
            </a:r>
            <a:r>
              <a:rPr lang="ru-RU" dirty="0" err="1"/>
              <a:t>холларда</a:t>
            </a:r>
            <a:r>
              <a:rPr lang="ru-RU" dirty="0"/>
              <a:t> </a:t>
            </a:r>
            <a:r>
              <a:rPr lang="ru-RU" dirty="0" err="1"/>
              <a:t>ѐгларни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кора</a:t>
            </a:r>
            <a:r>
              <a:rPr lang="ru-RU" dirty="0"/>
              <a:t> нефть </a:t>
            </a:r>
            <a:r>
              <a:rPr lang="ru-RU" dirty="0" err="1"/>
              <a:t>махсулотларни</a:t>
            </a:r>
            <a:r>
              <a:rPr lang="ru-RU" dirty="0"/>
              <a:t> </a:t>
            </a:r>
            <a:r>
              <a:rPr lang="ru-RU" dirty="0" err="1"/>
              <a:t>ташувчи</a:t>
            </a:r>
            <a:r>
              <a:rPr lang="ru-RU" dirty="0"/>
              <a:t> </a:t>
            </a:r>
            <a:r>
              <a:rPr lang="ru-RU" dirty="0" err="1"/>
              <a:t>кувурларни</a:t>
            </a:r>
            <a:r>
              <a:rPr lang="ru-RU" dirty="0"/>
              <a:t> хам, ер </a:t>
            </a:r>
            <a:r>
              <a:rPr lang="ru-RU" dirty="0" err="1"/>
              <a:t>устида</a:t>
            </a:r>
            <a:r>
              <a:rPr lang="ru-RU" dirty="0"/>
              <a:t> </a:t>
            </a:r>
            <a:r>
              <a:rPr lang="ru-RU" dirty="0" err="1"/>
              <a:t>ѐткизишга</a:t>
            </a:r>
            <a:r>
              <a:rPr lang="ru-RU" dirty="0"/>
              <a:t> </a:t>
            </a:r>
            <a:r>
              <a:rPr lang="ru-RU" dirty="0" err="1"/>
              <a:t>рухсат</a:t>
            </a:r>
            <a:r>
              <a:rPr lang="ru-RU" dirty="0"/>
              <a:t> </a:t>
            </a:r>
            <a:r>
              <a:rPr lang="ru-RU" dirty="0" err="1"/>
              <a:t>берилади</a:t>
            </a:r>
            <a:r>
              <a:rPr lang="ru-RU" dirty="0"/>
              <a:t>. бунда </a:t>
            </a:r>
            <a:r>
              <a:rPr lang="ru-RU" dirty="0" err="1"/>
              <a:t>илитилган</a:t>
            </a:r>
            <a:r>
              <a:rPr lang="ru-RU" dirty="0"/>
              <a:t> </a:t>
            </a:r>
            <a:r>
              <a:rPr lang="ru-RU" dirty="0" err="1"/>
              <a:t>махсулотларни</a:t>
            </a:r>
            <a:r>
              <a:rPr lang="ru-RU" dirty="0"/>
              <a:t> </a:t>
            </a:r>
            <a:r>
              <a:rPr lang="ru-RU" dirty="0" err="1"/>
              <a:t>хайдашда</a:t>
            </a:r>
            <a:r>
              <a:rPr lang="ru-RU" dirty="0"/>
              <a:t>, </a:t>
            </a:r>
            <a:r>
              <a:rPr lang="ru-RU" dirty="0" err="1"/>
              <a:t>хароратни</a:t>
            </a:r>
            <a:r>
              <a:rPr lang="ru-RU" dirty="0"/>
              <a:t> </a:t>
            </a:r>
            <a:r>
              <a:rPr lang="ru-RU" dirty="0" err="1"/>
              <a:t>йуколишини</a:t>
            </a:r>
            <a:r>
              <a:rPr lang="ru-RU" dirty="0"/>
              <a:t> </a:t>
            </a:r>
            <a:r>
              <a:rPr lang="ru-RU" dirty="0" err="1"/>
              <a:t>камайтириш</a:t>
            </a:r>
            <a:r>
              <a:rPr lang="ru-RU" dirty="0"/>
              <a:t> </a:t>
            </a:r>
            <a:r>
              <a:rPr lang="ru-RU" dirty="0" err="1"/>
              <a:t>максадида</a:t>
            </a:r>
            <a:r>
              <a:rPr lang="ru-RU" dirty="0"/>
              <a:t>, улар </a:t>
            </a:r>
            <a:r>
              <a:rPr lang="ru-RU" dirty="0" err="1"/>
              <a:t>иссиклик</a:t>
            </a:r>
            <a:r>
              <a:rPr lang="ru-RU" dirty="0"/>
              <a:t> изоляция </a:t>
            </a:r>
            <a:r>
              <a:rPr lang="ru-RU" dirty="0" err="1"/>
              <a:t>мосламалари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таъминланган</a:t>
            </a:r>
            <a:r>
              <a:rPr lang="ru-RU" dirty="0"/>
              <a:t> </a:t>
            </a:r>
            <a:r>
              <a:rPr lang="ru-RU" dirty="0" err="1"/>
              <a:t>буладилар</a:t>
            </a:r>
            <a:r>
              <a:rPr lang="ru-RU" dirty="0"/>
              <a:t>. </a:t>
            </a:r>
            <a:r>
              <a:rPr lang="ru-RU" dirty="0" err="1"/>
              <a:t>Резервуарлар</a:t>
            </a:r>
            <a:r>
              <a:rPr lang="ru-RU" dirty="0"/>
              <a:t> </a:t>
            </a:r>
            <a:r>
              <a:rPr lang="ru-RU" dirty="0" err="1"/>
              <a:t>саройи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тукувчи</a:t>
            </a:r>
            <a:r>
              <a:rPr lang="ru-RU" dirty="0"/>
              <a:t> </a:t>
            </a:r>
            <a:r>
              <a:rPr lang="ru-RU" dirty="0" err="1"/>
              <a:t>куйувчи</a:t>
            </a:r>
            <a:r>
              <a:rPr lang="ru-RU" dirty="0"/>
              <a:t> </a:t>
            </a:r>
            <a:r>
              <a:rPr lang="ru-RU" dirty="0" err="1"/>
              <a:t>курилмалар</a:t>
            </a:r>
            <a:r>
              <a:rPr lang="ru-RU" dirty="0"/>
              <a:t> </a:t>
            </a:r>
            <a:r>
              <a:rPr lang="ru-RU" dirty="0" err="1"/>
              <a:t>чегарасида</a:t>
            </a:r>
            <a:r>
              <a:rPr lang="ru-RU" dirty="0"/>
              <a:t> </a:t>
            </a:r>
            <a:r>
              <a:rPr lang="ru-RU" dirty="0" err="1"/>
              <a:t>ѐтказиладиган</a:t>
            </a:r>
            <a:r>
              <a:rPr lang="ru-RU" dirty="0"/>
              <a:t> ер </a:t>
            </a:r>
            <a:r>
              <a:rPr lang="ru-RU" dirty="0" err="1"/>
              <a:t>усти</a:t>
            </a:r>
            <a:r>
              <a:rPr lang="ru-RU" dirty="0"/>
              <a:t> </a:t>
            </a:r>
            <a:r>
              <a:rPr lang="ru-RU" dirty="0" err="1"/>
              <a:t>кувурлари</a:t>
            </a:r>
            <a:r>
              <a:rPr lang="ru-RU" dirty="0"/>
              <a:t> </a:t>
            </a:r>
            <a:r>
              <a:rPr lang="ru-RU" dirty="0" err="1"/>
              <a:t>ѐнмайдиган</a:t>
            </a:r>
            <a:r>
              <a:rPr lang="ru-RU" dirty="0"/>
              <a:t> </a:t>
            </a:r>
            <a:r>
              <a:rPr lang="ru-RU" dirty="0" err="1"/>
              <a:t>таянчиклар</a:t>
            </a:r>
            <a:r>
              <a:rPr lang="ru-RU" dirty="0"/>
              <a:t> </a:t>
            </a:r>
            <a:r>
              <a:rPr lang="ru-RU" dirty="0" err="1"/>
              <a:t>устига</a:t>
            </a:r>
            <a:r>
              <a:rPr lang="ru-RU" dirty="0"/>
              <a:t> </a:t>
            </a:r>
            <a:r>
              <a:rPr lang="ru-RU" dirty="0" err="1"/>
              <a:t>урнатилади</a:t>
            </a:r>
            <a:r>
              <a:rPr lang="ru-RU" dirty="0"/>
              <a:t>. </a:t>
            </a:r>
            <a:r>
              <a:rPr lang="ru-RU" dirty="0" err="1"/>
              <a:t>Омборнинг</a:t>
            </a:r>
            <a:r>
              <a:rPr lang="ru-RU" dirty="0"/>
              <a:t> </a:t>
            </a:r>
            <a:r>
              <a:rPr lang="ru-RU" dirty="0" err="1"/>
              <a:t>бошка</a:t>
            </a:r>
            <a:r>
              <a:rPr lang="ru-RU" dirty="0"/>
              <a:t> </a:t>
            </a:r>
            <a:r>
              <a:rPr lang="ru-RU" dirty="0" err="1"/>
              <a:t>майдонларида</a:t>
            </a:r>
            <a:r>
              <a:rPr lang="ru-RU" dirty="0"/>
              <a:t>, </a:t>
            </a:r>
            <a:r>
              <a:rPr lang="ru-RU" dirty="0" err="1"/>
              <a:t>кувурлар</a:t>
            </a:r>
            <a:r>
              <a:rPr lang="ru-RU" dirty="0"/>
              <a:t> </a:t>
            </a:r>
            <a:r>
              <a:rPr lang="ru-RU" dirty="0" err="1"/>
              <a:t>исталган</a:t>
            </a:r>
            <a:r>
              <a:rPr lang="ru-RU" dirty="0"/>
              <a:t> </a:t>
            </a:r>
            <a:r>
              <a:rPr lang="ru-RU" dirty="0" err="1"/>
              <a:t>материалларидан</a:t>
            </a:r>
            <a:r>
              <a:rPr lang="ru-RU" dirty="0"/>
              <a:t> </a:t>
            </a:r>
            <a:r>
              <a:rPr lang="ru-RU" dirty="0" err="1"/>
              <a:t>тайѐрланган</a:t>
            </a:r>
            <a:r>
              <a:rPr lang="ru-RU" dirty="0"/>
              <a:t> </a:t>
            </a:r>
            <a:r>
              <a:rPr lang="ru-RU" dirty="0" err="1"/>
              <a:t>таянчиклар</a:t>
            </a:r>
            <a:r>
              <a:rPr lang="ru-RU" dirty="0"/>
              <a:t> </a:t>
            </a:r>
            <a:r>
              <a:rPr lang="ru-RU" dirty="0" err="1"/>
              <a:t>устига</a:t>
            </a:r>
            <a:r>
              <a:rPr lang="ru-RU" dirty="0"/>
              <a:t> </a:t>
            </a:r>
            <a:r>
              <a:rPr lang="ru-RU" dirty="0" err="1"/>
              <a:t>урнатилади</a:t>
            </a:r>
            <a:r>
              <a:rPr lang="ru-RU" dirty="0"/>
              <a:t>. Ер </a:t>
            </a:r>
            <a:r>
              <a:rPr lang="ru-RU" dirty="0" err="1"/>
              <a:t>усти</a:t>
            </a:r>
            <a:r>
              <a:rPr lang="ru-RU" dirty="0"/>
              <a:t> </a:t>
            </a:r>
            <a:r>
              <a:rPr lang="ru-RU" dirty="0" err="1"/>
              <a:t>кувурлари</a:t>
            </a:r>
            <a:r>
              <a:rPr lang="ru-RU" dirty="0"/>
              <a:t> </a:t>
            </a:r>
            <a:r>
              <a:rPr lang="ru-RU" dirty="0" err="1"/>
              <a:t>курилма</a:t>
            </a:r>
            <a:r>
              <a:rPr lang="ru-RU" dirty="0"/>
              <a:t> </a:t>
            </a:r>
            <a:r>
              <a:rPr lang="ru-RU" dirty="0" err="1"/>
              <a:t>иморатларидан</a:t>
            </a:r>
            <a:r>
              <a:rPr lang="ru-RU" dirty="0"/>
              <a:t> </a:t>
            </a:r>
            <a:r>
              <a:rPr lang="ru-RU" dirty="0" err="1"/>
              <a:t>камида</a:t>
            </a:r>
            <a:r>
              <a:rPr lang="ru-RU" dirty="0"/>
              <a:t> 3м </a:t>
            </a:r>
            <a:r>
              <a:rPr lang="ru-RU" dirty="0" err="1"/>
              <a:t>узокликда</a:t>
            </a:r>
            <a:r>
              <a:rPr lang="ru-RU" dirty="0"/>
              <a:t> </a:t>
            </a:r>
            <a:r>
              <a:rPr lang="ru-RU" dirty="0" err="1"/>
              <a:t>булиши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. </a:t>
            </a:r>
            <a:r>
              <a:rPr lang="ru-RU" dirty="0" err="1"/>
              <a:t>Кувурларни</a:t>
            </a:r>
            <a:r>
              <a:rPr lang="ru-RU" dirty="0"/>
              <a:t> ер </a:t>
            </a:r>
            <a:r>
              <a:rPr lang="ru-RU" dirty="0" err="1"/>
              <a:t>остида</a:t>
            </a:r>
            <a:r>
              <a:rPr lang="ru-RU" dirty="0"/>
              <a:t> </a:t>
            </a:r>
            <a:r>
              <a:rPr lang="ru-RU" dirty="0" err="1"/>
              <a:t>ѐткизиш</a:t>
            </a:r>
            <a:r>
              <a:rPr lang="ru-RU" dirty="0"/>
              <a:t>: </a:t>
            </a:r>
            <a:r>
              <a:rPr lang="ru-RU" dirty="0" err="1"/>
              <a:t>каналсиз</a:t>
            </a:r>
            <a:r>
              <a:rPr lang="ru-RU" dirty="0"/>
              <a:t>, </a:t>
            </a:r>
            <a:r>
              <a:rPr lang="ru-RU" dirty="0" err="1"/>
              <a:t>каналли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тунел</a:t>
            </a:r>
            <a:r>
              <a:rPr lang="ru-RU" dirty="0"/>
              <a:t> </a:t>
            </a:r>
            <a:r>
              <a:rPr lang="ru-RU" dirty="0" err="1"/>
              <a:t>куринишида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 </a:t>
            </a:r>
            <a:r>
              <a:rPr lang="ru-RU" dirty="0" err="1"/>
              <a:t>Каналсиз</a:t>
            </a:r>
            <a:r>
              <a:rPr lang="ru-RU" dirty="0"/>
              <a:t> ер ости </a:t>
            </a:r>
            <a:r>
              <a:rPr lang="ru-RU" dirty="0" err="1"/>
              <a:t>ѐткизиш</a:t>
            </a:r>
            <a:r>
              <a:rPr lang="ru-RU" dirty="0"/>
              <a:t>, </a:t>
            </a:r>
            <a:r>
              <a:rPr lang="ru-RU" dirty="0" err="1"/>
              <a:t>котиш</a:t>
            </a:r>
            <a:r>
              <a:rPr lang="ru-RU" dirty="0"/>
              <a:t> </a:t>
            </a:r>
            <a:r>
              <a:rPr lang="ru-RU" dirty="0" err="1"/>
              <a:t>харорати</a:t>
            </a:r>
            <a:r>
              <a:rPr lang="ru-RU" dirty="0"/>
              <a:t> </a:t>
            </a:r>
            <a:r>
              <a:rPr lang="ru-RU" dirty="0" err="1"/>
              <a:t>оС</a:t>
            </a:r>
            <a:r>
              <a:rPr lang="ru-RU" dirty="0"/>
              <a:t> дан </a:t>
            </a:r>
            <a:r>
              <a:rPr lang="ru-RU" dirty="0" err="1"/>
              <a:t>кичик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тиник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кора</a:t>
            </a:r>
            <a:r>
              <a:rPr lang="ru-RU" dirty="0"/>
              <a:t> нефть </a:t>
            </a:r>
            <a:r>
              <a:rPr lang="ru-RU" dirty="0" err="1"/>
              <a:t>махсулотларини</a:t>
            </a:r>
            <a:r>
              <a:rPr lang="ru-RU" dirty="0"/>
              <a:t> </a:t>
            </a:r>
            <a:r>
              <a:rPr lang="ru-RU" dirty="0" err="1"/>
              <a:t>хайдовчи</a:t>
            </a:r>
            <a:r>
              <a:rPr lang="ru-RU" dirty="0"/>
              <a:t> </a:t>
            </a:r>
            <a:r>
              <a:rPr lang="ru-RU" dirty="0" err="1"/>
              <a:t>кувурларни</a:t>
            </a:r>
            <a:r>
              <a:rPr lang="ru-RU" dirty="0"/>
              <a:t> </a:t>
            </a:r>
            <a:r>
              <a:rPr lang="ru-RU" dirty="0" err="1"/>
              <a:t>ѐтказиш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/>
              <a:t>.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юзаси</a:t>
            </a:r>
            <a:r>
              <a:rPr lang="ru-RU" dirty="0"/>
              <a:t>, </a:t>
            </a:r>
            <a:r>
              <a:rPr lang="ru-RU" dirty="0" err="1"/>
              <a:t>каррозиядан</a:t>
            </a:r>
            <a:r>
              <a:rPr lang="ru-RU" dirty="0"/>
              <a:t> </a:t>
            </a:r>
            <a:r>
              <a:rPr lang="ru-RU" dirty="0" err="1"/>
              <a:t>химоя</a:t>
            </a:r>
            <a:r>
              <a:rPr lang="ru-RU" dirty="0"/>
              <a:t> </a:t>
            </a:r>
            <a:r>
              <a:rPr lang="ru-RU" dirty="0" err="1"/>
              <a:t>килувчи</a:t>
            </a:r>
            <a:r>
              <a:rPr lang="ru-RU" dirty="0"/>
              <a:t> изоляция </a:t>
            </a:r>
            <a:r>
              <a:rPr lang="ru-RU" dirty="0" err="1"/>
              <a:t>копламалари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копланади</a:t>
            </a:r>
            <a:r>
              <a:rPr lang="ru-RU" dirty="0"/>
              <a:t>. </a:t>
            </a:r>
            <a:r>
              <a:rPr lang="ru-RU" dirty="0" err="1"/>
              <a:t>Таркибида</a:t>
            </a:r>
            <a:r>
              <a:rPr lang="ru-RU" dirty="0"/>
              <a:t> </a:t>
            </a:r>
            <a:r>
              <a:rPr lang="ru-RU" dirty="0" err="1"/>
              <a:t>намлик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махсулотларни</a:t>
            </a:r>
            <a:r>
              <a:rPr lang="ru-RU" dirty="0"/>
              <a:t> </a:t>
            </a:r>
            <a:r>
              <a:rPr lang="ru-RU" dirty="0" err="1"/>
              <a:t>ташиш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фойдаланиладиган</a:t>
            </a:r>
            <a:r>
              <a:rPr lang="ru-RU" dirty="0"/>
              <a:t> </a:t>
            </a:r>
            <a:r>
              <a:rPr lang="ru-RU" dirty="0" err="1"/>
              <a:t>кувурларни,яхламаслигини</a:t>
            </a:r>
            <a:r>
              <a:rPr lang="ru-RU" dirty="0"/>
              <a:t> </a:t>
            </a:r>
            <a:r>
              <a:rPr lang="ru-RU" dirty="0" err="1"/>
              <a:t>олдини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максадида</a:t>
            </a:r>
            <a:r>
              <a:rPr lang="ru-RU" dirty="0"/>
              <a:t>, улар </a:t>
            </a:r>
            <a:r>
              <a:rPr lang="ru-RU" dirty="0" err="1"/>
              <a:t>ернинг</a:t>
            </a:r>
            <a:r>
              <a:rPr lang="ru-RU" dirty="0"/>
              <a:t> </a:t>
            </a:r>
            <a:r>
              <a:rPr lang="ru-RU" dirty="0" err="1"/>
              <a:t>яхлаш</a:t>
            </a:r>
            <a:r>
              <a:rPr lang="ru-RU" dirty="0"/>
              <a:t> </a:t>
            </a:r>
            <a:r>
              <a:rPr lang="ru-RU" dirty="0" err="1"/>
              <a:t>каватидан</a:t>
            </a:r>
            <a:r>
              <a:rPr lang="ru-RU" dirty="0"/>
              <a:t> </a:t>
            </a:r>
            <a:r>
              <a:rPr lang="ru-RU" dirty="0" err="1"/>
              <a:t>пастрок</a:t>
            </a:r>
            <a:endParaRPr lang="ru-RU" dirty="0"/>
          </a:p>
          <a:p>
            <a:pPr algn="l"/>
            <a:r>
              <a:rPr lang="ru-RU" dirty="0" err="1"/>
              <a:t>жойлаштирилади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281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8219"/>
          </a:xfrm>
        </p:spPr>
      </p:pic>
    </p:spTree>
    <p:extLst>
      <p:ext uri="{BB962C8B-B14F-4D97-AF65-F5344CB8AC3E}">
        <p14:creationId xmlns:p14="http://schemas.microsoft.com/office/powerpoint/2010/main" val="2280604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75E1-37E9-4496-96E2-59EB07A74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V="1">
            <a:off x="1524000" y="-780585"/>
            <a:ext cx="9144000" cy="457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9A876D-9DF3-4C82-B7F8-EEDBB8445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781" y="122663"/>
            <a:ext cx="11686478" cy="6601522"/>
          </a:xfrm>
        </p:spPr>
        <p:txBody>
          <a:bodyPr>
            <a:normAutofit/>
          </a:bodyPr>
          <a:lstStyle/>
          <a:p>
            <a:pPr algn="l"/>
            <a:r>
              <a:rPr lang="ru-RU" dirty="0" err="1"/>
              <a:t>Каналли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тунелли</a:t>
            </a:r>
            <a:r>
              <a:rPr lang="ru-RU" dirty="0"/>
              <a:t> </a:t>
            </a:r>
            <a:r>
              <a:rPr lang="ru-RU" dirty="0" err="1"/>
              <a:t>ѐтказишлар</a:t>
            </a:r>
            <a:r>
              <a:rPr lang="ru-RU" dirty="0"/>
              <a:t>, </a:t>
            </a:r>
            <a:r>
              <a:rPr lang="ru-RU" dirty="0" err="1"/>
              <a:t>юкори</a:t>
            </a:r>
            <a:r>
              <a:rPr lang="ru-RU" dirty="0"/>
              <a:t> </a:t>
            </a:r>
            <a:r>
              <a:rPr lang="ru-RU" dirty="0" err="1"/>
              <a:t>хароратгача</a:t>
            </a:r>
            <a:r>
              <a:rPr lang="ru-RU" dirty="0"/>
              <a:t> </a:t>
            </a:r>
            <a:r>
              <a:rPr lang="ru-RU" dirty="0" err="1"/>
              <a:t>киздиришни</a:t>
            </a:r>
            <a:r>
              <a:rPr lang="ru-RU" dirty="0"/>
              <a:t> </a:t>
            </a:r>
            <a:r>
              <a:rPr lang="ru-RU" dirty="0" err="1"/>
              <a:t>талаб</a:t>
            </a:r>
            <a:r>
              <a:rPr lang="ru-RU" dirty="0"/>
              <a:t> </a:t>
            </a:r>
            <a:r>
              <a:rPr lang="ru-RU" dirty="0" err="1"/>
              <a:t>этувчи</a:t>
            </a:r>
            <a:r>
              <a:rPr lang="ru-RU" dirty="0"/>
              <a:t>, </a:t>
            </a:r>
            <a:r>
              <a:rPr lang="ru-RU" dirty="0" err="1"/>
              <a:t>ковушкоклиги</a:t>
            </a:r>
            <a:r>
              <a:rPr lang="ru-RU" dirty="0"/>
              <a:t> </a:t>
            </a:r>
            <a:r>
              <a:rPr lang="ru-RU" dirty="0" err="1"/>
              <a:t>катта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махсулотларни</a:t>
            </a:r>
            <a:r>
              <a:rPr lang="ru-RU" dirty="0"/>
              <a:t> </a:t>
            </a:r>
            <a:r>
              <a:rPr lang="ru-RU" dirty="0" err="1"/>
              <a:t>ташувчи</a:t>
            </a:r>
            <a:r>
              <a:rPr lang="ru-RU" dirty="0"/>
              <a:t> </a:t>
            </a:r>
            <a:r>
              <a:rPr lang="ru-RU" dirty="0" err="1"/>
              <a:t>кувурлар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фойдаланилади</a:t>
            </a:r>
            <a:r>
              <a:rPr lang="ru-RU" dirty="0"/>
              <a:t>. </a:t>
            </a:r>
            <a:r>
              <a:rPr lang="ru-RU" dirty="0" err="1"/>
              <a:t>Тиник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киздириладиган</a:t>
            </a:r>
            <a:r>
              <a:rPr lang="ru-RU" dirty="0"/>
              <a:t> нефть </a:t>
            </a:r>
            <a:r>
              <a:rPr lang="ru-RU" dirty="0" err="1"/>
              <a:t>махсулотларини</a:t>
            </a:r>
            <a:r>
              <a:rPr lang="ru-RU" dirty="0"/>
              <a:t> </a:t>
            </a:r>
            <a:r>
              <a:rPr lang="ru-RU" dirty="0" err="1"/>
              <a:t>ташувчи</a:t>
            </a:r>
            <a:r>
              <a:rPr lang="ru-RU" dirty="0"/>
              <a:t> </a:t>
            </a:r>
            <a:r>
              <a:rPr lang="ru-RU" dirty="0" err="1"/>
              <a:t>кувурларни</a:t>
            </a:r>
            <a:r>
              <a:rPr lang="ru-RU" dirty="0"/>
              <a:t>, </a:t>
            </a:r>
            <a:r>
              <a:rPr lang="ru-RU" dirty="0" err="1"/>
              <a:t>ѐнгин</a:t>
            </a:r>
            <a:r>
              <a:rPr lang="ru-RU" dirty="0"/>
              <a:t> </a:t>
            </a:r>
            <a:r>
              <a:rPr lang="ru-RU" dirty="0" err="1"/>
              <a:t>хафига</a:t>
            </a:r>
            <a:r>
              <a:rPr lang="ru-RU" dirty="0"/>
              <a:t> кура улар </a:t>
            </a:r>
            <a:r>
              <a:rPr lang="ru-RU" dirty="0" err="1"/>
              <a:t>биргаликда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тунелда</a:t>
            </a:r>
            <a:r>
              <a:rPr lang="ru-RU" dirty="0"/>
              <a:t> </a:t>
            </a:r>
            <a:r>
              <a:rPr lang="ru-RU" dirty="0" err="1"/>
              <a:t>ѐтказишни</a:t>
            </a:r>
            <a:r>
              <a:rPr lang="ru-RU" dirty="0"/>
              <a:t> </a:t>
            </a:r>
            <a:r>
              <a:rPr lang="ru-RU" dirty="0" err="1"/>
              <a:t>тавсия</a:t>
            </a:r>
            <a:r>
              <a:rPr lang="ru-RU" dirty="0"/>
              <a:t> </a:t>
            </a:r>
            <a:r>
              <a:rPr lang="ru-RU" dirty="0" err="1"/>
              <a:t>этмайди</a:t>
            </a:r>
            <a:r>
              <a:rPr lang="ru-RU" dirty="0"/>
              <a:t>. </a:t>
            </a:r>
            <a:r>
              <a:rPr lang="ru-RU" dirty="0" err="1"/>
              <a:t>Каналлар</a:t>
            </a:r>
            <a:r>
              <a:rPr lang="ru-RU" dirty="0"/>
              <a:t> </a:t>
            </a:r>
            <a:r>
              <a:rPr lang="ru-RU" dirty="0" err="1"/>
              <a:t>кириб</a:t>
            </a:r>
            <a:r>
              <a:rPr lang="ru-RU" dirty="0"/>
              <a:t> </a:t>
            </a:r>
            <a:r>
              <a:rPr lang="ru-RU" dirty="0" err="1"/>
              <a:t>булмайдиган</a:t>
            </a:r>
            <a:r>
              <a:rPr lang="ru-RU" dirty="0"/>
              <a:t>, </a:t>
            </a:r>
            <a:r>
              <a:rPr lang="ru-RU" dirty="0" err="1"/>
              <a:t>тунеллар</a:t>
            </a:r>
            <a:r>
              <a:rPr lang="ru-RU" dirty="0"/>
              <a:t> </a:t>
            </a:r>
            <a:r>
              <a:rPr lang="ru-RU" dirty="0" err="1"/>
              <a:t>эса</a:t>
            </a:r>
            <a:r>
              <a:rPr lang="ru-RU" dirty="0"/>
              <a:t>, ярим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тула</a:t>
            </a:r>
            <a:r>
              <a:rPr lang="ru-RU" dirty="0"/>
              <a:t> </a:t>
            </a:r>
            <a:r>
              <a:rPr lang="ru-RU" dirty="0" err="1"/>
              <a:t>кириб</a:t>
            </a:r>
            <a:r>
              <a:rPr lang="ru-RU" dirty="0"/>
              <a:t> </a:t>
            </a:r>
            <a:r>
              <a:rPr lang="ru-RU" dirty="0" err="1"/>
              <a:t>буладиган</a:t>
            </a:r>
            <a:r>
              <a:rPr lang="ru-RU" dirty="0"/>
              <a:t> </a:t>
            </a:r>
            <a:r>
              <a:rPr lang="ru-RU" dirty="0" err="1"/>
              <a:t>тарзда</a:t>
            </a:r>
            <a:r>
              <a:rPr lang="ru-RU" dirty="0"/>
              <a:t> </a:t>
            </a:r>
            <a:r>
              <a:rPr lang="ru-RU" dirty="0" err="1"/>
              <a:t>куриладилар.кириш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тунелларни</a:t>
            </a:r>
            <a:r>
              <a:rPr lang="ru-RU" dirty="0"/>
              <a:t> </a:t>
            </a:r>
            <a:r>
              <a:rPr lang="ru-RU" dirty="0" err="1"/>
              <a:t>баландлиги</a:t>
            </a:r>
            <a:r>
              <a:rPr lang="ru-RU" dirty="0"/>
              <a:t> 1,6м дан, </a:t>
            </a:r>
            <a:r>
              <a:rPr lang="ru-RU" dirty="0" err="1"/>
              <a:t>энг</a:t>
            </a:r>
            <a:r>
              <a:rPr lang="ru-RU" dirty="0"/>
              <a:t> </a:t>
            </a:r>
            <a:r>
              <a:rPr lang="ru-RU" dirty="0" err="1"/>
              <a:t>ками</a:t>
            </a:r>
            <a:r>
              <a:rPr lang="ru-RU" dirty="0"/>
              <a:t> 0,7м </a:t>
            </a:r>
            <a:r>
              <a:rPr lang="ru-RU" dirty="0" err="1"/>
              <a:t>гачабуладилар</a:t>
            </a:r>
            <a:r>
              <a:rPr lang="ru-RU" dirty="0"/>
              <a:t>. </a:t>
            </a:r>
            <a:r>
              <a:rPr lang="ru-RU" dirty="0" err="1"/>
              <a:t>Каналлар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тунеллар</a:t>
            </a:r>
            <a:r>
              <a:rPr lang="ru-RU" dirty="0"/>
              <a:t> </a:t>
            </a:r>
            <a:r>
              <a:rPr lang="ru-RU" dirty="0" err="1"/>
              <a:t>ѐнмайдиган</a:t>
            </a:r>
            <a:r>
              <a:rPr lang="ru-RU" dirty="0"/>
              <a:t>: </a:t>
            </a:r>
            <a:r>
              <a:rPr lang="ru-RU" dirty="0" err="1"/>
              <a:t>темир</a:t>
            </a:r>
            <a:r>
              <a:rPr lang="ru-RU" dirty="0"/>
              <a:t> бетон, </a:t>
            </a:r>
            <a:r>
              <a:rPr lang="ru-RU" dirty="0" err="1"/>
              <a:t>гишт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тошлардан</a:t>
            </a:r>
            <a:r>
              <a:rPr lang="ru-RU" dirty="0"/>
              <a:t> </a:t>
            </a:r>
            <a:r>
              <a:rPr lang="ru-RU" dirty="0" err="1"/>
              <a:t>курилган</a:t>
            </a:r>
            <a:r>
              <a:rPr lang="ru-RU" dirty="0"/>
              <a:t> </a:t>
            </a:r>
            <a:r>
              <a:rPr lang="ru-RU" dirty="0" err="1"/>
              <a:t>буладилар</a:t>
            </a:r>
            <a:r>
              <a:rPr lang="ru-RU" dirty="0"/>
              <a:t>. </a:t>
            </a:r>
            <a:r>
              <a:rPr lang="ru-RU" dirty="0" err="1"/>
              <a:t>Тунеллар</a:t>
            </a:r>
            <a:r>
              <a:rPr lang="ru-RU" dirty="0"/>
              <a:t> </a:t>
            </a:r>
            <a:r>
              <a:rPr lang="ru-RU" dirty="0" err="1"/>
              <a:t>винтиляция</a:t>
            </a:r>
            <a:r>
              <a:rPr lang="ru-RU" dirty="0"/>
              <a:t> </a:t>
            </a:r>
            <a:r>
              <a:rPr lang="ru-RU" dirty="0" err="1"/>
              <a:t>шахталари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жихозланган</a:t>
            </a:r>
            <a:r>
              <a:rPr lang="ru-RU" dirty="0"/>
              <a:t> </a:t>
            </a:r>
            <a:r>
              <a:rPr lang="ru-RU" dirty="0" err="1"/>
              <a:t>буладилар</a:t>
            </a:r>
            <a:r>
              <a:rPr lang="ru-RU" dirty="0"/>
              <a:t>. </a:t>
            </a:r>
            <a:r>
              <a:rPr lang="ru-RU" dirty="0" err="1"/>
              <a:t>Винтиляция</a:t>
            </a:r>
            <a:r>
              <a:rPr lang="ru-RU" dirty="0"/>
              <a:t> </a:t>
            </a:r>
            <a:r>
              <a:rPr lang="ru-RU" dirty="0" err="1"/>
              <a:t>шахталарининг</a:t>
            </a:r>
            <a:r>
              <a:rPr lang="ru-RU" dirty="0"/>
              <a:t> </a:t>
            </a:r>
            <a:r>
              <a:rPr lang="ru-RU" dirty="0" err="1"/>
              <a:t>оралиги</a:t>
            </a:r>
            <a:r>
              <a:rPr lang="ru-RU" dirty="0"/>
              <a:t> 25м ни </a:t>
            </a: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этади</a:t>
            </a:r>
            <a:r>
              <a:rPr lang="ru-RU" dirty="0"/>
              <a:t>. </a:t>
            </a:r>
            <a:r>
              <a:rPr lang="ru-RU" dirty="0" err="1"/>
              <a:t>Тунелл</a:t>
            </a:r>
            <a:r>
              <a:rPr lang="ru-RU" dirty="0"/>
              <a:t> </a:t>
            </a:r>
            <a:r>
              <a:rPr lang="ru-RU" dirty="0" err="1"/>
              <a:t>узунлигининг</a:t>
            </a:r>
            <a:r>
              <a:rPr lang="ru-RU" dirty="0"/>
              <a:t> </a:t>
            </a:r>
            <a:r>
              <a:rPr lang="ru-RU" dirty="0" err="1"/>
              <a:t>хар</a:t>
            </a:r>
            <a:r>
              <a:rPr lang="ru-RU" dirty="0"/>
              <a:t> 50 м да </a:t>
            </a:r>
            <a:r>
              <a:rPr lang="ru-RU" dirty="0" err="1"/>
              <a:t>унга</a:t>
            </a:r>
            <a:r>
              <a:rPr lang="ru-RU" dirty="0"/>
              <a:t> </a:t>
            </a:r>
            <a:r>
              <a:rPr lang="ru-RU" dirty="0" err="1"/>
              <a:t>кириш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, </a:t>
            </a:r>
            <a:r>
              <a:rPr lang="ru-RU" dirty="0" err="1"/>
              <a:t>ѐнмайдиган</a:t>
            </a:r>
            <a:r>
              <a:rPr lang="ru-RU" dirty="0"/>
              <a:t> </a:t>
            </a:r>
            <a:r>
              <a:rPr lang="ru-RU" dirty="0" err="1"/>
              <a:t>норвонлар</a:t>
            </a:r>
            <a:r>
              <a:rPr lang="en-US" dirty="0"/>
              <a:t> </a:t>
            </a:r>
            <a:r>
              <a:rPr lang="ru-RU" dirty="0"/>
              <a:t> </a:t>
            </a:r>
            <a:r>
              <a:rPr lang="ru-RU" dirty="0" err="1"/>
              <a:t>урнатилган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Адабиёт</a:t>
            </a:r>
            <a:r>
              <a:rPr lang="ru-RU" dirty="0"/>
              <a:t>.</a:t>
            </a:r>
            <a:endParaRPr lang="en-US" dirty="0"/>
          </a:p>
          <a:p>
            <a:pPr algn="l"/>
            <a:r>
              <a:rPr lang="ru-RU" dirty="0"/>
              <a:t> 1. Н. О. Оленов, «Хранений нефти и нефтепродуктов» Л. Недра 1964. 2. В. А. </a:t>
            </a:r>
            <a:r>
              <a:rPr lang="ru-RU" dirty="0" err="1"/>
              <a:t>Бунчик</a:t>
            </a:r>
            <a:r>
              <a:rPr lang="ru-RU" dirty="0"/>
              <a:t>, «Транспорт и хранение нефти </a:t>
            </a:r>
            <a:r>
              <a:rPr lang="ru-RU" dirty="0" err="1"/>
              <a:t>нефтипродуктов</a:t>
            </a:r>
            <a:r>
              <a:rPr lang="ru-RU" dirty="0"/>
              <a:t> и газа» М. Недра 1967</a:t>
            </a:r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D26605-4DE2-4B09-8C64-D2280B3E159D}"/>
              </a:ext>
            </a:extLst>
          </p:cNvPr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395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946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Нефт омборидаги қувур тизимларини техник диагностикаси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Нефт омборидаги қувур тизимларини техник диагностикаси</dc:title>
  <dc:subject>Нефт омборидаги қувур тизимларини техник диагностикаси</dc:subject>
  <dc:creator>Arxiv.uz</dc:creator>
  <cp:keywords>slayd pptx</cp:keywords>
  <cp:lastModifiedBy>arxiv.uz</cp:lastModifiedBy>
  <cp:revision>11</cp:revision>
  <dcterms:created xsi:type="dcterms:W3CDTF">2023-12-05T13:45:35Z</dcterms:created>
  <dcterms:modified xsi:type="dcterms:W3CDTF">2025-11-14T06:21:05Z</dcterms:modified>
</cp:coreProperties>
</file>