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2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3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4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5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85 w 185"/>
                <a:gd name="T5" fmla="*/ 18 h 120"/>
                <a:gd name="T6" fmla="*/ 185 w 185"/>
                <a:gd name="T7" fmla="*/ 36 h 120"/>
                <a:gd name="T8" fmla="*/ 179 w 185"/>
                <a:gd name="T9" fmla="*/ 54 h 120"/>
                <a:gd name="T10" fmla="*/ 161 w 185"/>
                <a:gd name="T11" fmla="*/ 72 h 120"/>
                <a:gd name="T12" fmla="*/ 137 w 185"/>
                <a:gd name="T13" fmla="*/ 96 h 120"/>
                <a:gd name="T14" fmla="*/ 101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5 w 185"/>
                <a:gd name="T29" fmla="*/ 0 h 120"/>
                <a:gd name="T30" fmla="*/ 185 w 185"/>
                <a:gd name="T3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7 w 526"/>
                <a:gd name="T17" fmla="*/ 179 h 275"/>
                <a:gd name="T18" fmla="*/ 209 w 526"/>
                <a:gd name="T19" fmla="*/ 143 h 275"/>
                <a:gd name="T20" fmla="*/ 251 w 526"/>
                <a:gd name="T21" fmla="*/ 120 h 275"/>
                <a:gd name="T22" fmla="*/ 299 w 526"/>
                <a:gd name="T23" fmla="*/ 96 h 275"/>
                <a:gd name="T24" fmla="*/ 394 w 526"/>
                <a:gd name="T25" fmla="*/ 48 h 275"/>
                <a:gd name="T26" fmla="*/ 442 w 526"/>
                <a:gd name="T27" fmla="*/ 30 h 275"/>
                <a:gd name="T28" fmla="*/ 478 w 526"/>
                <a:gd name="T29" fmla="*/ 12 h 275"/>
                <a:gd name="T30" fmla="*/ 502 w 526"/>
                <a:gd name="T31" fmla="*/ 6 h 275"/>
                <a:gd name="T32" fmla="*/ 520 w 526"/>
                <a:gd name="T33" fmla="*/ 0 h 275"/>
                <a:gd name="T34" fmla="*/ 526 w 526"/>
                <a:gd name="T35" fmla="*/ 0 h 275"/>
                <a:gd name="T36" fmla="*/ 520 w 526"/>
                <a:gd name="T37" fmla="*/ 6 h 275"/>
                <a:gd name="T38" fmla="*/ 508 w 526"/>
                <a:gd name="T39" fmla="*/ 12 h 275"/>
                <a:gd name="T40" fmla="*/ 484 w 526"/>
                <a:gd name="T41" fmla="*/ 24 h 275"/>
                <a:gd name="T42" fmla="*/ 460 w 526"/>
                <a:gd name="T43" fmla="*/ 42 h 275"/>
                <a:gd name="T44" fmla="*/ 436 w 526"/>
                <a:gd name="T45" fmla="*/ 54 h 275"/>
                <a:gd name="T46" fmla="*/ 394 w 526"/>
                <a:gd name="T47" fmla="*/ 78 h 275"/>
                <a:gd name="T48" fmla="*/ 340 w 526"/>
                <a:gd name="T49" fmla="*/ 108 h 275"/>
                <a:gd name="T50" fmla="*/ 275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0 w 718"/>
                <a:gd name="T17" fmla="*/ 228 h 306"/>
                <a:gd name="T18" fmla="*/ 126 w 718"/>
                <a:gd name="T19" fmla="*/ 228 h 306"/>
                <a:gd name="T20" fmla="*/ 144 w 718"/>
                <a:gd name="T21" fmla="*/ 222 h 306"/>
                <a:gd name="T22" fmla="*/ 168 w 718"/>
                <a:gd name="T23" fmla="*/ 216 h 306"/>
                <a:gd name="T24" fmla="*/ 198 w 718"/>
                <a:gd name="T25" fmla="*/ 204 h 306"/>
                <a:gd name="T26" fmla="*/ 275 w 718"/>
                <a:gd name="T27" fmla="*/ 180 h 306"/>
                <a:gd name="T28" fmla="*/ 371 w 718"/>
                <a:gd name="T29" fmla="*/ 156 h 306"/>
                <a:gd name="T30" fmla="*/ 461 w 718"/>
                <a:gd name="T31" fmla="*/ 126 h 306"/>
                <a:gd name="T32" fmla="*/ 544 w 718"/>
                <a:gd name="T33" fmla="*/ 102 h 306"/>
                <a:gd name="T34" fmla="*/ 574 w 718"/>
                <a:gd name="T35" fmla="*/ 90 h 306"/>
                <a:gd name="T36" fmla="*/ 604 w 718"/>
                <a:gd name="T37" fmla="*/ 84 h 306"/>
                <a:gd name="T38" fmla="*/ 622 w 718"/>
                <a:gd name="T39" fmla="*/ 78 h 306"/>
                <a:gd name="T40" fmla="*/ 628 w 718"/>
                <a:gd name="T41" fmla="*/ 72 h 306"/>
                <a:gd name="T42" fmla="*/ 634 w 718"/>
                <a:gd name="T43" fmla="*/ 66 h 306"/>
                <a:gd name="T44" fmla="*/ 652 w 718"/>
                <a:gd name="T45" fmla="*/ 60 h 306"/>
                <a:gd name="T46" fmla="*/ 694 w 718"/>
                <a:gd name="T47" fmla="*/ 30 h 306"/>
                <a:gd name="T48" fmla="*/ 712 w 718"/>
                <a:gd name="T49" fmla="*/ 18 h 306"/>
                <a:gd name="T50" fmla="*/ 718 w 718"/>
                <a:gd name="T51" fmla="*/ 6 h 306"/>
                <a:gd name="T52" fmla="*/ 712 w 718"/>
                <a:gd name="T53" fmla="*/ 0 h 306"/>
                <a:gd name="T54" fmla="*/ 688 w 718"/>
                <a:gd name="T55" fmla="*/ 0 h 306"/>
                <a:gd name="T56" fmla="*/ 628 w 718"/>
                <a:gd name="T57" fmla="*/ 0 h 306"/>
                <a:gd name="T58" fmla="*/ 580 w 718"/>
                <a:gd name="T59" fmla="*/ 0 h 306"/>
                <a:gd name="T60" fmla="*/ 544 w 718"/>
                <a:gd name="T61" fmla="*/ 0 h 306"/>
                <a:gd name="T62" fmla="*/ 514 w 718"/>
                <a:gd name="T63" fmla="*/ 18 h 306"/>
                <a:gd name="T64" fmla="*/ 485 w 718"/>
                <a:gd name="T65" fmla="*/ 42 h 306"/>
                <a:gd name="T66" fmla="*/ 467 w 718"/>
                <a:gd name="T67" fmla="*/ 54 h 306"/>
                <a:gd name="T68" fmla="*/ 449 w 718"/>
                <a:gd name="T69" fmla="*/ 60 h 306"/>
                <a:gd name="T70" fmla="*/ 425 w 718"/>
                <a:gd name="T71" fmla="*/ 60 h 306"/>
                <a:gd name="T72" fmla="*/ 389 w 718"/>
                <a:gd name="T73" fmla="*/ 66 h 306"/>
                <a:gd name="T74" fmla="*/ 347 w 718"/>
                <a:gd name="T75" fmla="*/ 84 h 306"/>
                <a:gd name="T76" fmla="*/ 311 w 718"/>
                <a:gd name="T77" fmla="*/ 108 h 306"/>
                <a:gd name="T78" fmla="*/ 287 w 718"/>
                <a:gd name="T79" fmla="*/ 126 h 306"/>
                <a:gd name="T80" fmla="*/ 275 w 718"/>
                <a:gd name="T81" fmla="*/ 132 h 306"/>
                <a:gd name="T82" fmla="*/ 257 w 718"/>
                <a:gd name="T83" fmla="*/ 138 h 306"/>
                <a:gd name="T84" fmla="*/ 221 w 718"/>
                <a:gd name="T85" fmla="*/ 138 h 306"/>
                <a:gd name="T86" fmla="*/ 186 w 718"/>
                <a:gd name="T87" fmla="*/ 138 h 306"/>
                <a:gd name="T88" fmla="*/ 180 w 718"/>
                <a:gd name="T89" fmla="*/ 138 h 306"/>
                <a:gd name="T90" fmla="*/ 174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1 w 2392"/>
                <a:gd name="T1" fmla="*/ 54 h 881"/>
                <a:gd name="T2" fmla="*/ 2189 w 2392"/>
                <a:gd name="T3" fmla="*/ 54 h 881"/>
                <a:gd name="T4" fmla="*/ 2147 w 2392"/>
                <a:gd name="T5" fmla="*/ 66 h 881"/>
                <a:gd name="T6" fmla="*/ 2021 w 2392"/>
                <a:gd name="T7" fmla="*/ 101 h 881"/>
                <a:gd name="T8" fmla="*/ 1956 w 2392"/>
                <a:gd name="T9" fmla="*/ 119 h 881"/>
                <a:gd name="T10" fmla="*/ 1860 w 2392"/>
                <a:gd name="T11" fmla="*/ 167 h 881"/>
                <a:gd name="T12" fmla="*/ 1836 w 2392"/>
                <a:gd name="T13" fmla="*/ 245 h 881"/>
                <a:gd name="T14" fmla="*/ 1842 w 2392"/>
                <a:gd name="T15" fmla="*/ 305 h 881"/>
                <a:gd name="T16" fmla="*/ 1758 w 2392"/>
                <a:gd name="T17" fmla="*/ 317 h 881"/>
                <a:gd name="T18" fmla="*/ 1597 w 2392"/>
                <a:gd name="T19" fmla="*/ 263 h 881"/>
                <a:gd name="T20" fmla="*/ 1507 w 2392"/>
                <a:gd name="T21" fmla="*/ 257 h 881"/>
                <a:gd name="T22" fmla="*/ 1399 w 2392"/>
                <a:gd name="T23" fmla="*/ 311 h 881"/>
                <a:gd name="T24" fmla="*/ 1334 w 2392"/>
                <a:gd name="T25" fmla="*/ 353 h 881"/>
                <a:gd name="T26" fmla="*/ 1310 w 2392"/>
                <a:gd name="T27" fmla="*/ 359 h 881"/>
                <a:gd name="T28" fmla="*/ 1214 w 2392"/>
                <a:gd name="T29" fmla="*/ 371 h 881"/>
                <a:gd name="T30" fmla="*/ 1160 w 2392"/>
                <a:gd name="T31" fmla="*/ 365 h 881"/>
                <a:gd name="T32" fmla="*/ 1053 w 2392"/>
                <a:gd name="T33" fmla="*/ 371 h 881"/>
                <a:gd name="T34" fmla="*/ 957 w 2392"/>
                <a:gd name="T35" fmla="*/ 383 h 881"/>
                <a:gd name="T36" fmla="*/ 921 w 2392"/>
                <a:gd name="T37" fmla="*/ 401 h 881"/>
                <a:gd name="T38" fmla="*/ 819 w 2392"/>
                <a:gd name="T39" fmla="*/ 419 h 881"/>
                <a:gd name="T40" fmla="*/ 778 w 2392"/>
                <a:gd name="T41" fmla="*/ 419 h 881"/>
                <a:gd name="T42" fmla="*/ 664 w 2392"/>
                <a:gd name="T43" fmla="*/ 437 h 881"/>
                <a:gd name="T44" fmla="*/ 598 w 2392"/>
                <a:gd name="T45" fmla="*/ 473 h 881"/>
                <a:gd name="T46" fmla="*/ 503 w 2392"/>
                <a:gd name="T47" fmla="*/ 467 h 881"/>
                <a:gd name="T48" fmla="*/ 431 w 2392"/>
                <a:gd name="T49" fmla="*/ 491 h 881"/>
                <a:gd name="T50" fmla="*/ 413 w 2392"/>
                <a:gd name="T51" fmla="*/ 539 h 881"/>
                <a:gd name="T52" fmla="*/ 347 w 2392"/>
                <a:gd name="T53" fmla="*/ 569 h 881"/>
                <a:gd name="T54" fmla="*/ 222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3 w 2392"/>
                <a:gd name="T65" fmla="*/ 653 h 881"/>
                <a:gd name="T66" fmla="*/ 473 w 2392"/>
                <a:gd name="T67" fmla="*/ 569 h 881"/>
                <a:gd name="T68" fmla="*/ 568 w 2392"/>
                <a:gd name="T69" fmla="*/ 521 h 881"/>
                <a:gd name="T70" fmla="*/ 646 w 2392"/>
                <a:gd name="T71" fmla="*/ 515 h 881"/>
                <a:gd name="T72" fmla="*/ 873 w 2392"/>
                <a:gd name="T73" fmla="*/ 461 h 881"/>
                <a:gd name="T74" fmla="*/ 1148 w 2392"/>
                <a:gd name="T75" fmla="*/ 425 h 881"/>
                <a:gd name="T76" fmla="*/ 1292 w 2392"/>
                <a:gd name="T77" fmla="*/ 461 h 881"/>
                <a:gd name="T78" fmla="*/ 1417 w 2392"/>
                <a:gd name="T79" fmla="*/ 533 h 881"/>
                <a:gd name="T80" fmla="*/ 1435 w 2392"/>
                <a:gd name="T81" fmla="*/ 617 h 881"/>
                <a:gd name="T82" fmla="*/ 1376 w 2392"/>
                <a:gd name="T83" fmla="*/ 653 h 881"/>
                <a:gd name="T84" fmla="*/ 1226 w 2392"/>
                <a:gd name="T85" fmla="*/ 701 h 881"/>
                <a:gd name="T86" fmla="*/ 1112 w 2392"/>
                <a:gd name="T87" fmla="*/ 755 h 881"/>
                <a:gd name="T88" fmla="*/ 1065 w 2392"/>
                <a:gd name="T89" fmla="*/ 809 h 881"/>
                <a:gd name="T90" fmla="*/ 1077 w 2392"/>
                <a:gd name="T91" fmla="*/ 869 h 881"/>
                <a:gd name="T92" fmla="*/ 1106 w 2392"/>
                <a:gd name="T93" fmla="*/ 881 h 881"/>
                <a:gd name="T94" fmla="*/ 1208 w 2392"/>
                <a:gd name="T95" fmla="*/ 869 h 881"/>
                <a:gd name="T96" fmla="*/ 1388 w 2392"/>
                <a:gd name="T97" fmla="*/ 857 h 881"/>
                <a:gd name="T98" fmla="*/ 1441 w 2392"/>
                <a:gd name="T99" fmla="*/ 851 h 881"/>
                <a:gd name="T100" fmla="*/ 1483 w 2392"/>
                <a:gd name="T101" fmla="*/ 833 h 881"/>
                <a:gd name="T102" fmla="*/ 1675 w 2392"/>
                <a:gd name="T103" fmla="*/ 743 h 881"/>
                <a:gd name="T104" fmla="*/ 1806 w 2392"/>
                <a:gd name="T105" fmla="*/ 689 h 881"/>
                <a:gd name="T106" fmla="*/ 1884 w 2392"/>
                <a:gd name="T107" fmla="*/ 581 h 881"/>
                <a:gd name="T108" fmla="*/ 2039 w 2392"/>
                <a:gd name="T109" fmla="*/ 389 h 881"/>
                <a:gd name="T110" fmla="*/ 2207 w 2392"/>
                <a:gd name="T111" fmla="*/ 269 h 881"/>
                <a:gd name="T112" fmla="*/ 2249 w 2392"/>
                <a:gd name="T113" fmla="*/ 239 h 881"/>
                <a:gd name="T114" fmla="*/ 2392 w 2392"/>
                <a:gd name="T115" fmla="*/ 0 h 881"/>
                <a:gd name="T116" fmla="*/ 2302 w 2392"/>
                <a:gd name="T117" fmla="*/ 36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189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190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01A9319-8D2F-4318-BD96-FA846EB901F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A7E5E-2863-49C4-A032-52BCC65E5F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259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BF6F8-E575-4204-A6BD-657A6B0F89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338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4B8BE-5743-4000-BAB5-AE3295542A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66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776FB-C151-48C5-ADF5-F3D8E4FEE8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677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C1A5B-BF02-4B0A-A12A-E7ED226A58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385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C4641-2735-4497-A92A-5C578E6F40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3445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C12656-2A18-4595-95DC-8FA074D45B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548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349110-0891-42BA-882E-06543C0C3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527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EB32B-83BF-4F32-8FD6-7A4A19286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092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7F578-ABFF-4150-BB56-C2F1970A70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0338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6147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49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85 w 185"/>
                <a:gd name="T5" fmla="*/ 18 h 120"/>
                <a:gd name="T6" fmla="*/ 185 w 185"/>
                <a:gd name="T7" fmla="*/ 36 h 120"/>
                <a:gd name="T8" fmla="*/ 179 w 185"/>
                <a:gd name="T9" fmla="*/ 54 h 120"/>
                <a:gd name="T10" fmla="*/ 161 w 185"/>
                <a:gd name="T11" fmla="*/ 72 h 120"/>
                <a:gd name="T12" fmla="*/ 137 w 185"/>
                <a:gd name="T13" fmla="*/ 96 h 120"/>
                <a:gd name="T14" fmla="*/ 101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5 w 185"/>
                <a:gd name="T29" fmla="*/ 0 h 120"/>
                <a:gd name="T30" fmla="*/ 185 w 185"/>
                <a:gd name="T3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7 w 526"/>
                <a:gd name="T17" fmla="*/ 179 h 275"/>
                <a:gd name="T18" fmla="*/ 209 w 526"/>
                <a:gd name="T19" fmla="*/ 143 h 275"/>
                <a:gd name="T20" fmla="*/ 251 w 526"/>
                <a:gd name="T21" fmla="*/ 120 h 275"/>
                <a:gd name="T22" fmla="*/ 299 w 526"/>
                <a:gd name="T23" fmla="*/ 96 h 275"/>
                <a:gd name="T24" fmla="*/ 394 w 526"/>
                <a:gd name="T25" fmla="*/ 48 h 275"/>
                <a:gd name="T26" fmla="*/ 442 w 526"/>
                <a:gd name="T27" fmla="*/ 30 h 275"/>
                <a:gd name="T28" fmla="*/ 478 w 526"/>
                <a:gd name="T29" fmla="*/ 12 h 275"/>
                <a:gd name="T30" fmla="*/ 502 w 526"/>
                <a:gd name="T31" fmla="*/ 6 h 275"/>
                <a:gd name="T32" fmla="*/ 520 w 526"/>
                <a:gd name="T33" fmla="*/ 0 h 275"/>
                <a:gd name="T34" fmla="*/ 526 w 526"/>
                <a:gd name="T35" fmla="*/ 0 h 275"/>
                <a:gd name="T36" fmla="*/ 520 w 526"/>
                <a:gd name="T37" fmla="*/ 6 h 275"/>
                <a:gd name="T38" fmla="*/ 508 w 526"/>
                <a:gd name="T39" fmla="*/ 12 h 275"/>
                <a:gd name="T40" fmla="*/ 484 w 526"/>
                <a:gd name="T41" fmla="*/ 24 h 275"/>
                <a:gd name="T42" fmla="*/ 460 w 526"/>
                <a:gd name="T43" fmla="*/ 42 h 275"/>
                <a:gd name="T44" fmla="*/ 436 w 526"/>
                <a:gd name="T45" fmla="*/ 54 h 275"/>
                <a:gd name="T46" fmla="*/ 394 w 526"/>
                <a:gd name="T47" fmla="*/ 78 h 275"/>
                <a:gd name="T48" fmla="*/ 340 w 526"/>
                <a:gd name="T49" fmla="*/ 108 h 275"/>
                <a:gd name="T50" fmla="*/ 275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0 w 718"/>
                <a:gd name="T17" fmla="*/ 228 h 306"/>
                <a:gd name="T18" fmla="*/ 126 w 718"/>
                <a:gd name="T19" fmla="*/ 228 h 306"/>
                <a:gd name="T20" fmla="*/ 144 w 718"/>
                <a:gd name="T21" fmla="*/ 222 h 306"/>
                <a:gd name="T22" fmla="*/ 168 w 718"/>
                <a:gd name="T23" fmla="*/ 216 h 306"/>
                <a:gd name="T24" fmla="*/ 198 w 718"/>
                <a:gd name="T25" fmla="*/ 204 h 306"/>
                <a:gd name="T26" fmla="*/ 275 w 718"/>
                <a:gd name="T27" fmla="*/ 180 h 306"/>
                <a:gd name="T28" fmla="*/ 371 w 718"/>
                <a:gd name="T29" fmla="*/ 156 h 306"/>
                <a:gd name="T30" fmla="*/ 461 w 718"/>
                <a:gd name="T31" fmla="*/ 126 h 306"/>
                <a:gd name="T32" fmla="*/ 544 w 718"/>
                <a:gd name="T33" fmla="*/ 102 h 306"/>
                <a:gd name="T34" fmla="*/ 574 w 718"/>
                <a:gd name="T35" fmla="*/ 90 h 306"/>
                <a:gd name="T36" fmla="*/ 604 w 718"/>
                <a:gd name="T37" fmla="*/ 84 h 306"/>
                <a:gd name="T38" fmla="*/ 622 w 718"/>
                <a:gd name="T39" fmla="*/ 78 h 306"/>
                <a:gd name="T40" fmla="*/ 628 w 718"/>
                <a:gd name="T41" fmla="*/ 72 h 306"/>
                <a:gd name="T42" fmla="*/ 634 w 718"/>
                <a:gd name="T43" fmla="*/ 66 h 306"/>
                <a:gd name="T44" fmla="*/ 652 w 718"/>
                <a:gd name="T45" fmla="*/ 60 h 306"/>
                <a:gd name="T46" fmla="*/ 694 w 718"/>
                <a:gd name="T47" fmla="*/ 30 h 306"/>
                <a:gd name="T48" fmla="*/ 712 w 718"/>
                <a:gd name="T49" fmla="*/ 18 h 306"/>
                <a:gd name="T50" fmla="*/ 718 w 718"/>
                <a:gd name="T51" fmla="*/ 6 h 306"/>
                <a:gd name="T52" fmla="*/ 712 w 718"/>
                <a:gd name="T53" fmla="*/ 0 h 306"/>
                <a:gd name="T54" fmla="*/ 688 w 718"/>
                <a:gd name="T55" fmla="*/ 0 h 306"/>
                <a:gd name="T56" fmla="*/ 628 w 718"/>
                <a:gd name="T57" fmla="*/ 0 h 306"/>
                <a:gd name="T58" fmla="*/ 580 w 718"/>
                <a:gd name="T59" fmla="*/ 0 h 306"/>
                <a:gd name="T60" fmla="*/ 544 w 718"/>
                <a:gd name="T61" fmla="*/ 0 h 306"/>
                <a:gd name="T62" fmla="*/ 514 w 718"/>
                <a:gd name="T63" fmla="*/ 18 h 306"/>
                <a:gd name="T64" fmla="*/ 485 w 718"/>
                <a:gd name="T65" fmla="*/ 42 h 306"/>
                <a:gd name="T66" fmla="*/ 467 w 718"/>
                <a:gd name="T67" fmla="*/ 54 h 306"/>
                <a:gd name="T68" fmla="*/ 449 w 718"/>
                <a:gd name="T69" fmla="*/ 60 h 306"/>
                <a:gd name="T70" fmla="*/ 425 w 718"/>
                <a:gd name="T71" fmla="*/ 60 h 306"/>
                <a:gd name="T72" fmla="*/ 389 w 718"/>
                <a:gd name="T73" fmla="*/ 66 h 306"/>
                <a:gd name="T74" fmla="*/ 347 w 718"/>
                <a:gd name="T75" fmla="*/ 84 h 306"/>
                <a:gd name="T76" fmla="*/ 311 w 718"/>
                <a:gd name="T77" fmla="*/ 108 h 306"/>
                <a:gd name="T78" fmla="*/ 287 w 718"/>
                <a:gd name="T79" fmla="*/ 126 h 306"/>
                <a:gd name="T80" fmla="*/ 275 w 718"/>
                <a:gd name="T81" fmla="*/ 132 h 306"/>
                <a:gd name="T82" fmla="*/ 257 w 718"/>
                <a:gd name="T83" fmla="*/ 138 h 306"/>
                <a:gd name="T84" fmla="*/ 221 w 718"/>
                <a:gd name="T85" fmla="*/ 138 h 306"/>
                <a:gd name="T86" fmla="*/ 186 w 718"/>
                <a:gd name="T87" fmla="*/ 138 h 306"/>
                <a:gd name="T88" fmla="*/ 180 w 718"/>
                <a:gd name="T89" fmla="*/ 138 h 306"/>
                <a:gd name="T90" fmla="*/ 174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1 w 2392"/>
                <a:gd name="T1" fmla="*/ 54 h 881"/>
                <a:gd name="T2" fmla="*/ 2189 w 2392"/>
                <a:gd name="T3" fmla="*/ 54 h 881"/>
                <a:gd name="T4" fmla="*/ 2147 w 2392"/>
                <a:gd name="T5" fmla="*/ 66 h 881"/>
                <a:gd name="T6" fmla="*/ 2021 w 2392"/>
                <a:gd name="T7" fmla="*/ 101 h 881"/>
                <a:gd name="T8" fmla="*/ 1956 w 2392"/>
                <a:gd name="T9" fmla="*/ 119 h 881"/>
                <a:gd name="T10" fmla="*/ 1860 w 2392"/>
                <a:gd name="T11" fmla="*/ 167 h 881"/>
                <a:gd name="T12" fmla="*/ 1836 w 2392"/>
                <a:gd name="T13" fmla="*/ 245 h 881"/>
                <a:gd name="T14" fmla="*/ 1842 w 2392"/>
                <a:gd name="T15" fmla="*/ 305 h 881"/>
                <a:gd name="T16" fmla="*/ 1758 w 2392"/>
                <a:gd name="T17" fmla="*/ 317 h 881"/>
                <a:gd name="T18" fmla="*/ 1597 w 2392"/>
                <a:gd name="T19" fmla="*/ 263 h 881"/>
                <a:gd name="T20" fmla="*/ 1507 w 2392"/>
                <a:gd name="T21" fmla="*/ 257 h 881"/>
                <a:gd name="T22" fmla="*/ 1399 w 2392"/>
                <a:gd name="T23" fmla="*/ 311 h 881"/>
                <a:gd name="T24" fmla="*/ 1334 w 2392"/>
                <a:gd name="T25" fmla="*/ 353 h 881"/>
                <a:gd name="T26" fmla="*/ 1310 w 2392"/>
                <a:gd name="T27" fmla="*/ 359 h 881"/>
                <a:gd name="T28" fmla="*/ 1214 w 2392"/>
                <a:gd name="T29" fmla="*/ 371 h 881"/>
                <a:gd name="T30" fmla="*/ 1160 w 2392"/>
                <a:gd name="T31" fmla="*/ 365 h 881"/>
                <a:gd name="T32" fmla="*/ 1053 w 2392"/>
                <a:gd name="T33" fmla="*/ 371 h 881"/>
                <a:gd name="T34" fmla="*/ 957 w 2392"/>
                <a:gd name="T35" fmla="*/ 383 h 881"/>
                <a:gd name="T36" fmla="*/ 921 w 2392"/>
                <a:gd name="T37" fmla="*/ 401 h 881"/>
                <a:gd name="T38" fmla="*/ 819 w 2392"/>
                <a:gd name="T39" fmla="*/ 419 h 881"/>
                <a:gd name="T40" fmla="*/ 778 w 2392"/>
                <a:gd name="T41" fmla="*/ 419 h 881"/>
                <a:gd name="T42" fmla="*/ 664 w 2392"/>
                <a:gd name="T43" fmla="*/ 437 h 881"/>
                <a:gd name="T44" fmla="*/ 598 w 2392"/>
                <a:gd name="T45" fmla="*/ 473 h 881"/>
                <a:gd name="T46" fmla="*/ 503 w 2392"/>
                <a:gd name="T47" fmla="*/ 467 h 881"/>
                <a:gd name="T48" fmla="*/ 431 w 2392"/>
                <a:gd name="T49" fmla="*/ 491 h 881"/>
                <a:gd name="T50" fmla="*/ 413 w 2392"/>
                <a:gd name="T51" fmla="*/ 539 h 881"/>
                <a:gd name="T52" fmla="*/ 347 w 2392"/>
                <a:gd name="T53" fmla="*/ 569 h 881"/>
                <a:gd name="T54" fmla="*/ 222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3 w 2392"/>
                <a:gd name="T65" fmla="*/ 653 h 881"/>
                <a:gd name="T66" fmla="*/ 473 w 2392"/>
                <a:gd name="T67" fmla="*/ 569 h 881"/>
                <a:gd name="T68" fmla="*/ 568 w 2392"/>
                <a:gd name="T69" fmla="*/ 521 h 881"/>
                <a:gd name="T70" fmla="*/ 646 w 2392"/>
                <a:gd name="T71" fmla="*/ 515 h 881"/>
                <a:gd name="T72" fmla="*/ 873 w 2392"/>
                <a:gd name="T73" fmla="*/ 461 h 881"/>
                <a:gd name="T74" fmla="*/ 1148 w 2392"/>
                <a:gd name="T75" fmla="*/ 425 h 881"/>
                <a:gd name="T76" fmla="*/ 1292 w 2392"/>
                <a:gd name="T77" fmla="*/ 461 h 881"/>
                <a:gd name="T78" fmla="*/ 1417 w 2392"/>
                <a:gd name="T79" fmla="*/ 533 h 881"/>
                <a:gd name="T80" fmla="*/ 1435 w 2392"/>
                <a:gd name="T81" fmla="*/ 617 h 881"/>
                <a:gd name="T82" fmla="*/ 1376 w 2392"/>
                <a:gd name="T83" fmla="*/ 653 h 881"/>
                <a:gd name="T84" fmla="*/ 1226 w 2392"/>
                <a:gd name="T85" fmla="*/ 701 h 881"/>
                <a:gd name="T86" fmla="*/ 1112 w 2392"/>
                <a:gd name="T87" fmla="*/ 755 h 881"/>
                <a:gd name="T88" fmla="*/ 1065 w 2392"/>
                <a:gd name="T89" fmla="*/ 809 h 881"/>
                <a:gd name="T90" fmla="*/ 1077 w 2392"/>
                <a:gd name="T91" fmla="*/ 869 h 881"/>
                <a:gd name="T92" fmla="*/ 1106 w 2392"/>
                <a:gd name="T93" fmla="*/ 881 h 881"/>
                <a:gd name="T94" fmla="*/ 1208 w 2392"/>
                <a:gd name="T95" fmla="*/ 869 h 881"/>
                <a:gd name="T96" fmla="*/ 1388 w 2392"/>
                <a:gd name="T97" fmla="*/ 857 h 881"/>
                <a:gd name="T98" fmla="*/ 1441 w 2392"/>
                <a:gd name="T99" fmla="*/ 851 h 881"/>
                <a:gd name="T100" fmla="*/ 1483 w 2392"/>
                <a:gd name="T101" fmla="*/ 833 h 881"/>
                <a:gd name="T102" fmla="*/ 1675 w 2392"/>
                <a:gd name="T103" fmla="*/ 743 h 881"/>
                <a:gd name="T104" fmla="*/ 1806 w 2392"/>
                <a:gd name="T105" fmla="*/ 689 h 881"/>
                <a:gd name="T106" fmla="*/ 1884 w 2392"/>
                <a:gd name="T107" fmla="*/ 581 h 881"/>
                <a:gd name="T108" fmla="*/ 2039 w 2392"/>
                <a:gd name="T109" fmla="*/ 389 h 881"/>
                <a:gd name="T110" fmla="*/ 2207 w 2392"/>
                <a:gd name="T111" fmla="*/ 269 h 881"/>
                <a:gd name="T112" fmla="*/ 2249 w 2392"/>
                <a:gd name="T113" fmla="*/ 239 h 881"/>
                <a:gd name="T114" fmla="*/ 2392 w 2392"/>
                <a:gd name="T115" fmla="*/ 0 h 881"/>
                <a:gd name="T116" fmla="*/ 2302 w 2392"/>
                <a:gd name="T117" fmla="*/ 36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6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616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 altLang="ru-RU"/>
          </a:p>
        </p:txBody>
      </p:sp>
      <p:sp>
        <p:nvSpPr>
          <p:cNvPr id="616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8E018B-1413-46D9-A8CF-523C8C43FC8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16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613"/>
            <a:ext cx="7772400" cy="2668587"/>
          </a:xfrm>
        </p:spPr>
        <p:txBody>
          <a:bodyPr/>
          <a:lstStyle/>
          <a:p>
            <a:r>
              <a:rPr lang="en-US" altLang="ru-RU" dirty="0" err="1" smtClean="0">
                <a:solidFill>
                  <a:srgbClr val="FF0000"/>
                </a:solidFill>
              </a:rPr>
              <a:t>Mavzu</a:t>
            </a:r>
            <a:r>
              <a:rPr lang="en-US" altLang="ru-RU" dirty="0" smtClean="0">
                <a:solidFill>
                  <a:srgbClr val="FF0000"/>
                </a:solidFill>
              </a:rPr>
              <a:t>:</a:t>
            </a:r>
            <a:r>
              <a:rPr lang="en-US" altLang="ru-RU" dirty="0" smtClean="0"/>
              <a:t> </a:t>
            </a:r>
            <a:r>
              <a:rPr lang="en-US" altLang="ru-RU" dirty="0" err="1" smtClean="0">
                <a:solidFill>
                  <a:srgbClr val="FFFF00"/>
                </a:solidFill>
              </a:rPr>
              <a:t>O`rta</a:t>
            </a:r>
            <a:r>
              <a:rPr lang="en-US" altLang="ru-RU" dirty="0" smtClean="0">
                <a:solidFill>
                  <a:srgbClr val="FFFF00"/>
                </a:solidFill>
              </a:rPr>
              <a:t> </a:t>
            </a:r>
            <a:r>
              <a:rPr lang="en-US" altLang="ru-RU" dirty="0" err="1" smtClean="0">
                <a:solidFill>
                  <a:srgbClr val="FFFF00"/>
                </a:solidFill>
              </a:rPr>
              <a:t>osiyo</a:t>
            </a:r>
            <a:r>
              <a:rPr lang="en-US" altLang="ru-RU" dirty="0" smtClean="0">
                <a:solidFill>
                  <a:srgbClr val="FFFF00"/>
                </a:solidFill>
              </a:rPr>
              <a:t> </a:t>
            </a:r>
            <a:r>
              <a:rPr lang="en-US" altLang="ru-RU" dirty="0" err="1">
                <a:solidFill>
                  <a:srgbClr val="FFFF00"/>
                </a:solidFill>
              </a:rPr>
              <a:t>tarixiga</a:t>
            </a:r>
            <a:r>
              <a:rPr lang="en-US" altLang="ru-RU" dirty="0">
                <a:solidFill>
                  <a:srgbClr val="FFFF00"/>
                </a:solidFill>
              </a:rPr>
              <a:t> </a:t>
            </a:r>
            <a:r>
              <a:rPr lang="en-US" altLang="ru-RU" dirty="0" err="1">
                <a:solidFill>
                  <a:srgbClr val="FFFF00"/>
                </a:solidFill>
              </a:rPr>
              <a:t>oid</a:t>
            </a:r>
            <a:r>
              <a:rPr lang="en-US" altLang="ru-RU" dirty="0">
                <a:solidFill>
                  <a:srgbClr val="FFFF00"/>
                </a:solidFill>
              </a:rPr>
              <a:t> </a:t>
            </a:r>
            <a:r>
              <a:rPr lang="en-US" altLang="ru-RU" dirty="0" err="1">
                <a:solidFill>
                  <a:srgbClr val="FFFF00"/>
                </a:solidFill>
              </a:rPr>
              <a:t>eng</a:t>
            </a:r>
            <a:r>
              <a:rPr lang="en-US" altLang="ru-RU" dirty="0">
                <a:solidFill>
                  <a:srgbClr val="FFFF00"/>
                </a:solidFill>
              </a:rPr>
              <a:t> </a:t>
            </a:r>
            <a:r>
              <a:rPr lang="en-US" altLang="ru-RU" dirty="0" err="1">
                <a:solidFill>
                  <a:srgbClr val="FFFF00"/>
                </a:solidFill>
              </a:rPr>
              <a:t>qadimgi</a:t>
            </a:r>
            <a:r>
              <a:rPr lang="en-US" altLang="ru-RU" dirty="0">
                <a:solidFill>
                  <a:srgbClr val="FFFF00"/>
                </a:solidFill>
              </a:rPr>
              <a:t> </a:t>
            </a:r>
            <a:r>
              <a:rPr lang="en-US" altLang="ru-RU" dirty="0" err="1">
                <a:solidFill>
                  <a:srgbClr val="FFFF00"/>
                </a:solidFill>
              </a:rPr>
              <a:t>manbalar</a:t>
            </a:r>
            <a:endParaRPr lang="ru-RU" alt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326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529" y="2228471"/>
            <a:ext cx="4824536" cy="4104456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alt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yunon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baqtriya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o`rnida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yuechijilar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Toxarlar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topdi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tarixda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kushonlar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mashxurdir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kushonlar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davllatiga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O`zbekistonning</a:t>
            </a:r>
            <a:r>
              <a:rPr lang="en-US" alt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Afg`oniston</a:t>
            </a:r>
            <a:r>
              <a:rPr lang="en-US" alt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Hindiston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Pokistonning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g`arbiy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qaragan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bo`lib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kanishka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vorisi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Xuvishka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hukmronlik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yillari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kuchaydi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milodning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o`rtalarida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davlatning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ham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inqirozi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boshlandi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IV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asrga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davlatlarga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bo`linib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alt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5" y="2996952"/>
            <a:ext cx="4104456" cy="256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84249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Oqibatda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yuechiji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toxar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usunlar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so`g`diyona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baqtriya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hududiga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ko`chib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o`tdilar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qabilalar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qo`shilib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so`g`d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milodning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tahminan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yunon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baqtriya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davlatiga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qaram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o’lkalarning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toinn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daryosigacha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istilo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qilishgacha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muoffiq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bo`ldi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056" y="2420888"/>
            <a:ext cx="3888432" cy="36004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Xitoy</a:t>
            </a:r>
            <a:r>
              <a:rPr lang="en-US" alt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manbalarda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ma’lumotlarga</a:t>
            </a:r>
            <a:r>
              <a:rPr lang="en-US" altLang="ru-RU" sz="2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Farg`onada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hunarmandchilik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dehqonchilik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rivoj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mamlakat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bo`lib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70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shaharlari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Kuba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Quva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Gaushan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O`zgan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Ershi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Marhamat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Go`y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koson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bo`lgan</a:t>
            </a:r>
            <a:r>
              <a:rPr lang="en-US" alt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alt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Image result for so`g`diyona, Baqtri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31" y="2636912"/>
            <a:ext cx="487502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2736" y="404664"/>
            <a:ext cx="81369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Yurtimiz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hukm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davlatlarning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`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Farg`ona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parkana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`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tarkibiga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Buxoro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Shahrisabz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Kattaqo`rg`on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Toshkent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viloyati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Xorazmning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kirgan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tepasida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jabg`u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Xitoy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manbalarida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chaovu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II-I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asrlarda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Farg`onada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bo`lgan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alt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8229600" cy="3052936"/>
          </a:xfrm>
        </p:spPr>
        <p:txBody>
          <a:bodyPr/>
          <a:lstStyle/>
          <a:p>
            <a:pPr marL="0" indent="0">
              <a:buNone/>
            </a:pP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Karimov</a:t>
            </a: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sajdagoh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muqaddasdir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jild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Toshkent :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O`zbekiston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 </a:t>
            </a:r>
          </a:p>
          <a:p>
            <a:pPr marL="0" indent="0">
              <a:buNone/>
            </a:pP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Karimov</a:t>
            </a: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bizdan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ozod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qolsin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jild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Toshkent: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O`zbekiston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 </a:t>
            </a:r>
          </a:p>
          <a:p>
            <a:pPr marL="0" indent="0">
              <a:buNone/>
            </a:pP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Ahmedov</a:t>
            </a:r>
            <a:r>
              <a:rPr lang="en-US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A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O`zbekiston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Toshkent </a:t>
            </a:r>
            <a:r>
              <a:rPr lang="en-US" alt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o`qituvchi</a:t>
            </a:r>
            <a:r>
              <a:rPr lang="en-US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endParaRPr lang="ru-RU" alt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476672"/>
            <a:ext cx="6059016" cy="1143000"/>
          </a:xfrm>
        </p:spPr>
        <p:txBody>
          <a:bodyPr/>
          <a:lstStyle/>
          <a:p>
            <a:r>
              <a:rPr lang="en-US" altLang="ru-RU" i="1" dirty="0" err="1" smtClean="0">
                <a:solidFill>
                  <a:schemeClr val="tx1"/>
                </a:solidFill>
              </a:rPr>
              <a:t>Reja</a:t>
            </a:r>
            <a:r>
              <a:rPr lang="en-US" altLang="ru-RU" i="1" dirty="0">
                <a:solidFill>
                  <a:schemeClr val="tx1"/>
                </a:solidFill>
              </a:rPr>
              <a:t>:</a:t>
            </a:r>
            <a:r>
              <a:rPr lang="en-US" altLang="ru-RU" i="1" dirty="0" smtClean="0">
                <a:solidFill>
                  <a:schemeClr val="tx1"/>
                </a:solidFill>
              </a:rPr>
              <a:t> </a:t>
            </a:r>
            <a:endParaRPr lang="ru-RU" altLang="ru-RU" i="1" dirty="0">
              <a:solidFill>
                <a:schemeClr val="tx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844824"/>
            <a:ext cx="8229600" cy="2044824"/>
          </a:xfrm>
        </p:spPr>
        <p:txBody>
          <a:bodyPr/>
          <a:lstStyle/>
          <a:p>
            <a:pPr marL="0" indent="0">
              <a:buNone/>
            </a:pPr>
            <a:r>
              <a:rPr lang="en-US" altLang="ru-RU" b="1" i="1" dirty="0"/>
              <a:t>1. </a:t>
            </a:r>
            <a:r>
              <a:rPr lang="en-US" altLang="ru-RU" b="1" i="1" dirty="0" err="1"/>
              <a:t>Asosiy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siyosiy</a:t>
            </a:r>
            <a:r>
              <a:rPr lang="en-US" altLang="ru-RU" b="1" i="1" dirty="0"/>
              <a:t> –</a:t>
            </a:r>
            <a:r>
              <a:rPr lang="en-US" altLang="ru-RU" b="1" i="1" dirty="0" err="1"/>
              <a:t>ijtimoiy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voqealar</a:t>
            </a:r>
            <a:r>
              <a:rPr lang="en-US" altLang="ru-RU" b="1" i="1" dirty="0"/>
              <a:t>.</a:t>
            </a:r>
          </a:p>
          <a:p>
            <a:pPr marL="0" indent="0">
              <a:buNone/>
            </a:pPr>
            <a:r>
              <a:rPr lang="en-US" altLang="ru-RU" b="1" i="1" dirty="0"/>
              <a:t>2. </a:t>
            </a:r>
            <a:r>
              <a:rPr lang="en-US" altLang="ru-RU" b="1" i="1" dirty="0" err="1"/>
              <a:t>Qadimgi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Eron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va</a:t>
            </a:r>
            <a:r>
              <a:rPr lang="en-US" altLang="ru-RU" b="1" i="1" dirty="0"/>
              <a:t> Hind </a:t>
            </a:r>
            <a:r>
              <a:rPr lang="en-US" altLang="ru-RU" b="1" i="1" dirty="0" err="1"/>
              <a:t>manbalari</a:t>
            </a:r>
            <a:r>
              <a:rPr lang="en-US" altLang="ru-RU" b="1" i="1" dirty="0"/>
              <a:t>. </a:t>
            </a:r>
          </a:p>
          <a:p>
            <a:pPr marL="0" indent="0">
              <a:buNone/>
            </a:pPr>
            <a:r>
              <a:rPr lang="en-US" altLang="ru-RU" b="1" i="1" dirty="0"/>
              <a:t>3. </a:t>
            </a:r>
            <a:r>
              <a:rPr lang="en-US" altLang="ru-RU" b="1" i="1" dirty="0" err="1"/>
              <a:t>Qadimgi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Yunon</a:t>
            </a:r>
            <a:r>
              <a:rPr lang="en-US" altLang="ru-RU" b="1" i="1" dirty="0"/>
              <a:t> </a:t>
            </a:r>
            <a:r>
              <a:rPr lang="en-US" altLang="ru-RU" b="1" i="1" dirty="0" err="1"/>
              <a:t>va</a:t>
            </a:r>
            <a:r>
              <a:rPr lang="en-US" altLang="ru-RU" b="1" i="1" dirty="0"/>
              <a:t> Rim </a:t>
            </a:r>
            <a:r>
              <a:rPr lang="en-US" altLang="ru-RU" b="1" i="1" dirty="0" err="1"/>
              <a:t>manbalari</a:t>
            </a:r>
            <a:r>
              <a:rPr lang="en-US" altLang="ru-RU" b="1" i="1" dirty="0"/>
              <a:t>.    </a:t>
            </a:r>
            <a:endParaRPr lang="ru-RU" altLang="ru-RU" b="1" i="1" dirty="0"/>
          </a:p>
        </p:txBody>
      </p:sp>
    </p:spTree>
  </p:cSld>
  <p:clrMapOvr>
    <a:masterClrMapping/>
  </p:clrMapOvr>
  <p:transition advTm="7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620688"/>
            <a:ext cx="8352928" cy="240486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O`zbekiston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hududi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ham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Eron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,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Hindiston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,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Mesopatamiya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,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Yunoniston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, Rim,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Misr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va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Xitoy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singari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mamlakatlar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kabi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ilk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madaniyat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o`choqlaridan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hisoblanadi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lekin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uning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qadimiy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madaniyat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haqida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ma’lumotlar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juda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kam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saqlanib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qolgan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. Biz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yurtimizning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faqat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miloddan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avvalgi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VI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asrdan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keyingi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ijtimoiy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– </a:t>
            </a: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siyosiy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hayoti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haqida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ma’lum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darajada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yozma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 smtClean="0">
                <a:solidFill>
                  <a:srgbClr val="FFFF00"/>
                </a:solidFill>
                <a:effectLst/>
                <a:latin typeface="+mj-lt"/>
              </a:rPr>
              <a:t>ma’lumotlarga</a:t>
            </a:r>
            <a:r>
              <a:rPr lang="en-US" altLang="ru-RU" sz="2400" dirty="0" smtClean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altLang="ru-RU" sz="2400" dirty="0" err="1">
                <a:solidFill>
                  <a:srgbClr val="FFFF00"/>
                </a:solidFill>
                <a:effectLst/>
                <a:latin typeface="+mj-lt"/>
              </a:rPr>
              <a:t>egamiz</a:t>
            </a:r>
            <a:r>
              <a:rPr lang="en-US" altLang="ru-RU" sz="2400" dirty="0">
                <a:solidFill>
                  <a:srgbClr val="FFFF00"/>
                </a:solidFill>
                <a:effectLst/>
                <a:latin typeface="+mj-lt"/>
              </a:rPr>
              <a:t>  </a:t>
            </a:r>
            <a:endParaRPr lang="ru-RU" altLang="ru-RU" sz="2400" dirty="0">
              <a:solidFill>
                <a:srgbClr val="FFFF00"/>
              </a:solidFill>
              <a:effectLst/>
              <a:latin typeface="+mj-lt"/>
            </a:endParaRPr>
          </a:p>
        </p:txBody>
      </p:sp>
      <p:pic>
        <p:nvPicPr>
          <p:cNvPr id="1026" name="Picture 2" descr="Image result for Ð¼ÐµÑÐ¾Ð¿Ð¾ÑÐ°Ð¼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47625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6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698" y="3501008"/>
            <a:ext cx="8640960" cy="2952328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altLang="ru-RU" sz="2200" dirty="0" err="1" smtClean="0">
                <a:effectLst/>
              </a:rPr>
              <a:t>Miloddan</a:t>
            </a:r>
            <a:r>
              <a:rPr lang="en-US" altLang="ru-RU" sz="2200" dirty="0" smtClean="0">
                <a:effectLst/>
              </a:rPr>
              <a:t> </a:t>
            </a:r>
            <a:r>
              <a:rPr lang="en-US" altLang="ru-RU" sz="2200" dirty="0" err="1">
                <a:effectLst/>
              </a:rPr>
              <a:t>avvalgi</a:t>
            </a:r>
            <a:r>
              <a:rPr lang="en-US" altLang="ru-RU" sz="2200" dirty="0">
                <a:effectLst/>
              </a:rPr>
              <a:t> VI </a:t>
            </a:r>
            <a:r>
              <a:rPr lang="en-US" altLang="ru-RU" sz="2200" dirty="0" err="1">
                <a:effectLst/>
              </a:rPr>
              <a:t>asrda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yurtimiz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ahmoniylar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davlati</a:t>
            </a:r>
            <a:r>
              <a:rPr lang="en-US" altLang="ru-RU" sz="2200" dirty="0">
                <a:effectLst/>
              </a:rPr>
              <a:t> (</a:t>
            </a:r>
            <a:r>
              <a:rPr lang="en-US" altLang="ru-RU" sz="2200" dirty="0" err="1">
                <a:effectLst/>
              </a:rPr>
              <a:t>miloddan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avvalgi</a:t>
            </a:r>
            <a:r>
              <a:rPr lang="en-US" altLang="ru-RU" sz="2200" dirty="0">
                <a:effectLst/>
              </a:rPr>
              <a:t> 550- 330 </a:t>
            </a:r>
            <a:r>
              <a:rPr lang="en-US" altLang="ru-RU" sz="2200" dirty="0" err="1">
                <a:effectLst/>
              </a:rPr>
              <a:t>yillar</a:t>
            </a:r>
            <a:r>
              <a:rPr lang="en-US" altLang="ru-RU" sz="2200" dirty="0">
                <a:effectLst/>
              </a:rPr>
              <a:t>) </a:t>
            </a:r>
            <a:r>
              <a:rPr lang="en-US" altLang="ru-RU" sz="2200" dirty="0" err="1">
                <a:effectLst/>
              </a:rPr>
              <a:t>asoratiga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tushib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qoldi</a:t>
            </a:r>
            <a:r>
              <a:rPr lang="en-US" altLang="ru-RU" sz="2200" dirty="0">
                <a:effectLst/>
              </a:rPr>
              <a:t>. Na </a:t>
            </a:r>
            <a:r>
              <a:rPr lang="en-US" altLang="ru-RU" sz="2200" dirty="0" err="1">
                <a:effectLst/>
              </a:rPr>
              <a:t>shu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davrda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bu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erda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istiqomad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qilgan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halqlar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hayotida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muhim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ijtimoiy</a:t>
            </a:r>
            <a:r>
              <a:rPr lang="en-US" altLang="ru-RU" sz="2200" dirty="0">
                <a:effectLst/>
              </a:rPr>
              <a:t> – </a:t>
            </a:r>
            <a:r>
              <a:rPr lang="en-US" altLang="ru-RU" sz="2200" dirty="0" err="1">
                <a:effectLst/>
              </a:rPr>
              <a:t>siyosiy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o`zgarishlar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sodir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 smtClean="0">
                <a:effectLst/>
              </a:rPr>
              <a:t>bo`ldi</a:t>
            </a:r>
            <a:r>
              <a:rPr lang="en-US" altLang="ru-RU" sz="2200" dirty="0">
                <a:effectLst/>
              </a:rPr>
              <a:t>. </a:t>
            </a:r>
            <a:r>
              <a:rPr lang="en-US" altLang="ru-RU" sz="2200" dirty="0" err="1">
                <a:effectLst/>
              </a:rPr>
              <a:t>Urug</a:t>
            </a:r>
            <a:r>
              <a:rPr lang="en-US" altLang="ru-RU" sz="2200" dirty="0">
                <a:effectLst/>
              </a:rPr>
              <a:t>` </a:t>
            </a:r>
            <a:r>
              <a:rPr lang="en-US" altLang="ru-RU" sz="2200" dirty="0" err="1">
                <a:effectLst/>
              </a:rPr>
              <a:t>jamoalari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orasida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tabaqalanish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boshlandi</a:t>
            </a:r>
            <a:r>
              <a:rPr lang="en-US" altLang="ru-RU" sz="2200" dirty="0">
                <a:effectLst/>
              </a:rPr>
              <a:t>:  </a:t>
            </a:r>
            <a:r>
              <a:rPr lang="en-US" altLang="ru-RU" sz="2200" dirty="0" err="1">
                <a:effectLst/>
              </a:rPr>
              <a:t>yangidan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paydo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bo`lgan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urug</a:t>
            </a:r>
            <a:r>
              <a:rPr lang="en-US" altLang="ru-RU" sz="2200" dirty="0">
                <a:effectLst/>
              </a:rPr>
              <a:t>` </a:t>
            </a:r>
            <a:r>
              <a:rPr lang="en-US" altLang="ru-RU" sz="2200" dirty="0" err="1">
                <a:effectLst/>
              </a:rPr>
              <a:t>aslzodalari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ser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unum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erlarni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egallab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oldilar</a:t>
            </a:r>
            <a:r>
              <a:rPr lang="en-US" altLang="ru-RU" sz="2200" dirty="0">
                <a:effectLst/>
              </a:rPr>
              <a:t>, </a:t>
            </a:r>
            <a:r>
              <a:rPr lang="en-US" altLang="ru-RU" sz="2200" dirty="0" err="1">
                <a:effectLst/>
              </a:rPr>
              <a:t>qul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mehnatidan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foydalanish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hamda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erkin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jamoa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 smtClean="0">
                <a:effectLst/>
              </a:rPr>
              <a:t>a’zolariga</a:t>
            </a:r>
            <a:r>
              <a:rPr lang="en-US" altLang="ru-RU" sz="2200" dirty="0" smtClean="0">
                <a:effectLst/>
              </a:rPr>
              <a:t>  </a:t>
            </a:r>
            <a:r>
              <a:rPr lang="en-US" altLang="ru-RU" sz="2200" dirty="0" err="1">
                <a:effectLst/>
              </a:rPr>
              <a:t>zulm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qilish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yo`li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bilan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boyib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bordilar</a:t>
            </a:r>
            <a:r>
              <a:rPr lang="en-US" altLang="ru-RU" sz="2200" dirty="0">
                <a:effectLst/>
              </a:rPr>
              <a:t>. Shu tariqa </a:t>
            </a:r>
            <a:r>
              <a:rPr lang="en-US" altLang="ru-RU" sz="2200" dirty="0" err="1">
                <a:effectLst/>
              </a:rPr>
              <a:t>jamiyatning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tabaqalanish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jarayoni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kuchaydi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va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quldorlik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jamiyati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paydo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bo`ldi</a:t>
            </a:r>
            <a:r>
              <a:rPr lang="en-US" altLang="ru-RU" sz="2200" dirty="0">
                <a:effectLst/>
              </a:rPr>
              <a:t>.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ru-RU" sz="2200" dirty="0">
                <a:effectLst/>
              </a:rPr>
              <a:t>Bu </a:t>
            </a:r>
            <a:r>
              <a:rPr lang="en-US" altLang="ru-RU" sz="2200" dirty="0" err="1">
                <a:effectLst/>
              </a:rPr>
              <a:t>davrning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o`ziga</a:t>
            </a:r>
            <a:r>
              <a:rPr lang="en-US" altLang="ru-RU" sz="2200" dirty="0">
                <a:effectLst/>
              </a:rPr>
              <a:t> hos </a:t>
            </a:r>
            <a:r>
              <a:rPr lang="en-US" altLang="ru-RU" sz="2200" dirty="0" err="1">
                <a:effectLst/>
              </a:rPr>
              <a:t>hususiyatlarida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biri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shuki</a:t>
            </a:r>
            <a:r>
              <a:rPr lang="en-US" altLang="ru-RU" sz="2200" dirty="0">
                <a:effectLst/>
              </a:rPr>
              <a:t>, </a:t>
            </a:r>
            <a:r>
              <a:rPr lang="en-US" altLang="ru-RU" sz="2200" dirty="0" err="1">
                <a:effectLst/>
              </a:rPr>
              <a:t>miloddan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avvalgi</a:t>
            </a:r>
            <a:r>
              <a:rPr lang="en-US" altLang="ru-RU" sz="2200" dirty="0">
                <a:effectLst/>
              </a:rPr>
              <a:t>  VII </a:t>
            </a:r>
            <a:r>
              <a:rPr lang="en-US" altLang="ru-RU" sz="2200" dirty="0" err="1">
                <a:effectLst/>
              </a:rPr>
              <a:t>asrda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yurtimiz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hududida</a:t>
            </a:r>
            <a:r>
              <a:rPr lang="en-US" altLang="ru-RU" sz="2200" dirty="0">
                <a:effectLst/>
              </a:rPr>
              <a:t>, </a:t>
            </a:r>
            <a:r>
              <a:rPr lang="en-US" altLang="ru-RU" sz="2200" dirty="0" err="1">
                <a:effectLst/>
              </a:rPr>
              <a:t>masalan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Balx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va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xorazmda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otashparastrlik</a:t>
            </a:r>
            <a:r>
              <a:rPr lang="en-US" altLang="ru-RU" sz="2200" dirty="0">
                <a:effectLst/>
              </a:rPr>
              <a:t>- </a:t>
            </a:r>
            <a:r>
              <a:rPr lang="en-US" altLang="ru-RU" sz="2200" dirty="0" err="1">
                <a:effectLst/>
              </a:rPr>
              <a:t>zardushtiylik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dini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paydo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bo`ldi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va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keng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tarqaldi</a:t>
            </a:r>
            <a:r>
              <a:rPr lang="en-US" altLang="ru-RU" sz="2200" dirty="0">
                <a:effectLst/>
              </a:rPr>
              <a:t>. </a:t>
            </a:r>
            <a:endParaRPr lang="ru-RU" altLang="ru-RU" sz="2200" dirty="0"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88231"/>
            <a:ext cx="45365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altLang="ru-RU" sz="2200" dirty="0" err="1"/>
              <a:t>Eron</a:t>
            </a:r>
            <a:r>
              <a:rPr lang="en-US" altLang="ru-RU" sz="2200" dirty="0"/>
              <a:t>, </a:t>
            </a:r>
            <a:r>
              <a:rPr lang="en-US" altLang="ru-RU" sz="2200" dirty="0" err="1"/>
              <a:t>Hindiston</a:t>
            </a:r>
            <a:r>
              <a:rPr lang="en-US" altLang="ru-RU" sz="2200" dirty="0"/>
              <a:t> </a:t>
            </a:r>
            <a:r>
              <a:rPr lang="en-US" altLang="ru-RU" sz="2200" dirty="0" err="1"/>
              <a:t>va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ayniqsa</a:t>
            </a:r>
            <a:r>
              <a:rPr lang="en-US" altLang="ru-RU" sz="2200" dirty="0"/>
              <a:t>, </a:t>
            </a:r>
            <a:r>
              <a:rPr lang="en-US" altLang="ru-RU" sz="2200" dirty="0" err="1"/>
              <a:t>qadimgi</a:t>
            </a:r>
            <a:r>
              <a:rPr lang="en-US" altLang="ru-RU" sz="2200" dirty="0"/>
              <a:t> </a:t>
            </a:r>
            <a:r>
              <a:rPr lang="en-US" altLang="ru-RU" sz="2200" dirty="0" err="1"/>
              <a:t>Yunoniston</a:t>
            </a:r>
            <a:r>
              <a:rPr lang="en-US" altLang="ru-RU" sz="2200" dirty="0"/>
              <a:t> </a:t>
            </a:r>
            <a:r>
              <a:rPr lang="en-US" altLang="ru-RU" sz="2200" dirty="0" err="1"/>
              <a:t>va</a:t>
            </a:r>
            <a:r>
              <a:rPr lang="en-US" altLang="ru-RU" sz="2200" dirty="0"/>
              <a:t> Rim </a:t>
            </a:r>
            <a:r>
              <a:rPr lang="en-US" altLang="ru-RU" sz="2200" dirty="0" err="1"/>
              <a:t>manbalarda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saqlangan</a:t>
            </a:r>
            <a:r>
              <a:rPr lang="en-US" altLang="ru-RU" sz="2200" dirty="0"/>
              <a:t> </a:t>
            </a:r>
            <a:r>
              <a:rPr lang="en-US" altLang="ru-RU" sz="2200" dirty="0" err="1" smtClean="0"/>
              <a:t>ma’lumotlarga</a:t>
            </a:r>
            <a:r>
              <a:rPr lang="en-US" altLang="ru-RU" sz="2200" dirty="0" smtClean="0"/>
              <a:t> </a:t>
            </a:r>
            <a:r>
              <a:rPr lang="en-US" altLang="ru-RU" sz="2200" dirty="0" err="1"/>
              <a:t>qaraganda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qadim</a:t>
            </a:r>
            <a:r>
              <a:rPr lang="en-US" altLang="ru-RU" sz="2200" dirty="0"/>
              <a:t> </a:t>
            </a:r>
            <a:r>
              <a:rPr lang="en-US" altLang="ru-RU" sz="2200" dirty="0" err="1"/>
              <a:t>zamonlarda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hozirgi</a:t>
            </a:r>
            <a:r>
              <a:rPr lang="en-US" altLang="ru-RU" sz="2200" dirty="0"/>
              <a:t> </a:t>
            </a:r>
            <a:r>
              <a:rPr lang="en-US" altLang="ru-RU" sz="2200" dirty="0" err="1" smtClean="0"/>
              <a:t>O`zbekiston</a:t>
            </a:r>
            <a:r>
              <a:rPr lang="en-US" altLang="ru-RU" sz="2200" dirty="0" smtClean="0"/>
              <a:t> </a:t>
            </a:r>
            <a:r>
              <a:rPr lang="en-US" altLang="ru-RU" sz="2200" dirty="0" err="1"/>
              <a:t>hududida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istiqomat</a:t>
            </a:r>
            <a:r>
              <a:rPr lang="en-US" altLang="ru-RU" sz="2200" dirty="0"/>
              <a:t> </a:t>
            </a:r>
            <a:r>
              <a:rPr lang="en-US" altLang="ru-RU" sz="2200" dirty="0" err="1"/>
              <a:t>qilgan</a:t>
            </a:r>
            <a:r>
              <a:rPr lang="en-US" altLang="ru-RU" sz="2200" dirty="0"/>
              <a:t>  </a:t>
            </a:r>
            <a:r>
              <a:rPr lang="en-US" altLang="ru-RU" sz="2200" dirty="0" err="1"/>
              <a:t>sak</a:t>
            </a:r>
            <a:r>
              <a:rPr lang="en-US" altLang="ru-RU" sz="2200" dirty="0"/>
              <a:t>, </a:t>
            </a:r>
            <a:r>
              <a:rPr lang="en-US" altLang="ru-RU" sz="2200" dirty="0" err="1"/>
              <a:t>massaget</a:t>
            </a:r>
            <a:r>
              <a:rPr lang="en-US" altLang="ru-RU" sz="2200" dirty="0"/>
              <a:t> </a:t>
            </a:r>
            <a:r>
              <a:rPr lang="en-US" altLang="ru-RU" sz="2200" dirty="0" err="1"/>
              <a:t>va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boshqa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qabilalar</a:t>
            </a:r>
            <a:r>
              <a:rPr lang="en-US" altLang="ru-RU" sz="2200" dirty="0"/>
              <a:t> </a:t>
            </a:r>
            <a:r>
              <a:rPr lang="en-US" altLang="ru-RU" sz="2200" dirty="0" err="1"/>
              <a:t>urug`chilik</a:t>
            </a:r>
            <a:r>
              <a:rPr lang="en-US" altLang="ru-RU" sz="2200" dirty="0"/>
              <a:t> </a:t>
            </a:r>
            <a:r>
              <a:rPr lang="en-US" altLang="ru-RU" sz="2200" dirty="0" err="1"/>
              <a:t>tuzumini</a:t>
            </a:r>
            <a:r>
              <a:rPr lang="en-US" altLang="ru-RU" sz="2200" dirty="0"/>
              <a:t> </a:t>
            </a:r>
            <a:r>
              <a:rPr lang="en-US" altLang="ru-RU" sz="2200" dirty="0" err="1"/>
              <a:t>boshdan</a:t>
            </a:r>
            <a:r>
              <a:rPr lang="en-US" altLang="ru-RU" sz="2200" dirty="0"/>
              <a:t> </a:t>
            </a:r>
            <a:r>
              <a:rPr lang="en-US" altLang="ru-RU" sz="2200" dirty="0" err="1"/>
              <a:t>kechirganlar</a:t>
            </a:r>
            <a:r>
              <a:rPr lang="en-US" altLang="ru-RU" sz="2200" dirty="0"/>
              <a:t>, </a:t>
            </a:r>
            <a:r>
              <a:rPr lang="en-US" altLang="ru-RU" sz="2200" dirty="0" err="1"/>
              <a:t>chorvachilik</a:t>
            </a:r>
            <a:r>
              <a:rPr lang="en-US" altLang="ru-RU" sz="2200" dirty="0"/>
              <a:t>, </a:t>
            </a:r>
            <a:r>
              <a:rPr lang="en-US" altLang="ru-RU" sz="2200" dirty="0" err="1"/>
              <a:t>qisman</a:t>
            </a:r>
            <a:r>
              <a:rPr lang="en-US" altLang="ru-RU" sz="2200" dirty="0"/>
              <a:t> </a:t>
            </a:r>
            <a:r>
              <a:rPr lang="en-US" altLang="ru-RU" sz="2200" dirty="0" err="1"/>
              <a:t>dehqonchilik</a:t>
            </a:r>
            <a:r>
              <a:rPr lang="en-US" altLang="ru-RU" sz="2200" dirty="0"/>
              <a:t>  </a:t>
            </a:r>
            <a:r>
              <a:rPr lang="en-US" altLang="ru-RU" sz="2200" dirty="0" err="1"/>
              <a:t>hamda</a:t>
            </a:r>
            <a:r>
              <a:rPr lang="en-US" altLang="ru-RU" sz="2200" dirty="0"/>
              <a:t> </a:t>
            </a:r>
            <a:r>
              <a:rPr lang="en-US" altLang="ru-RU" sz="2200" dirty="0" err="1"/>
              <a:t>hunarmandchilik</a:t>
            </a:r>
            <a:r>
              <a:rPr lang="en-US" altLang="ru-RU" sz="2200" dirty="0"/>
              <a:t> </a:t>
            </a:r>
            <a:r>
              <a:rPr lang="en-US" altLang="ru-RU" sz="2200" dirty="0" err="1"/>
              <a:t>bilan</a:t>
            </a:r>
            <a:r>
              <a:rPr lang="en-US" altLang="ru-RU" sz="2200" dirty="0"/>
              <a:t> </a:t>
            </a:r>
            <a:r>
              <a:rPr lang="en-US" altLang="ru-RU" sz="2200" dirty="0" err="1"/>
              <a:t>shug`ullanganlar</a:t>
            </a:r>
            <a:r>
              <a:rPr lang="en-US" altLang="ru-RU" sz="2200" dirty="0"/>
              <a:t>. </a:t>
            </a:r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39457"/>
            <a:ext cx="3847567" cy="260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060848"/>
            <a:ext cx="4536504" cy="3672408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200" dirty="0" err="1" smtClean="0">
                <a:effectLst/>
              </a:rPr>
              <a:t>Natijada</a:t>
            </a:r>
            <a:r>
              <a:rPr lang="en-US" altLang="ru-RU" sz="2200" dirty="0" smtClean="0">
                <a:effectLst/>
              </a:rPr>
              <a:t> </a:t>
            </a:r>
            <a:r>
              <a:rPr lang="en-US" altLang="ru-RU" sz="2200" dirty="0" err="1">
                <a:effectLst/>
              </a:rPr>
              <a:t>miloddan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avvalgi</a:t>
            </a:r>
            <a:r>
              <a:rPr lang="en-US" altLang="ru-RU" sz="2200" dirty="0">
                <a:effectLst/>
              </a:rPr>
              <a:t> VI </a:t>
            </a:r>
            <a:r>
              <a:rPr lang="en-US" altLang="ru-RU" sz="2200" dirty="0" err="1">
                <a:effectLst/>
              </a:rPr>
              <a:t>asr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o`rtalariga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kelib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Xorazm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mustaqillikni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qo`lga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kiritib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oldi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sak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va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massagetlar</a:t>
            </a:r>
            <a:r>
              <a:rPr lang="en-US" altLang="ru-RU" sz="2200" dirty="0">
                <a:effectLst/>
              </a:rPr>
              <a:t> ham </a:t>
            </a:r>
            <a:r>
              <a:rPr lang="en-US" altLang="ru-RU" sz="2200" dirty="0" err="1">
                <a:effectLst/>
              </a:rPr>
              <a:t>o`z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ozodligi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uchun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tinmay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kurash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olib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bordilar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eron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hukmdorlari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mbilan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yurtimiz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halqlari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o`rtasida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uzuliksiz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davom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etgan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urushlar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ahmoniylar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davlatini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kuchsizlantirdi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va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eronning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smtClean="0">
                <a:effectLst/>
              </a:rPr>
              <a:t>Iskandar </a:t>
            </a:r>
            <a:r>
              <a:rPr lang="en-US" altLang="ru-RU" sz="2200" dirty="0" err="1">
                <a:effectLst/>
              </a:rPr>
              <a:t>zulqarnayn</a:t>
            </a:r>
            <a:r>
              <a:rPr lang="en-US" altLang="ru-RU" sz="2200" dirty="0">
                <a:effectLst/>
              </a:rPr>
              <a:t> (</a:t>
            </a:r>
            <a:r>
              <a:rPr lang="en-US" altLang="ru-RU" sz="2200" dirty="0" err="1">
                <a:effectLst/>
              </a:rPr>
              <a:t>miloddan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avvalgi</a:t>
            </a:r>
            <a:r>
              <a:rPr lang="en-US" altLang="ru-RU" sz="2200" dirty="0">
                <a:effectLst/>
              </a:rPr>
              <a:t> 336- 323 –</a:t>
            </a:r>
            <a:r>
              <a:rPr lang="en-US" altLang="ru-RU" sz="2200" dirty="0" err="1">
                <a:effectLst/>
              </a:rPr>
              <a:t>yy</a:t>
            </a:r>
            <a:r>
              <a:rPr lang="en-US" altLang="ru-RU" sz="2200" dirty="0">
                <a:effectLst/>
              </a:rPr>
              <a:t>.) </a:t>
            </a:r>
            <a:r>
              <a:rPr lang="en-US" altLang="ru-RU" sz="2200" dirty="0" err="1">
                <a:effectLst/>
              </a:rPr>
              <a:t>tarafidan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bosib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olinishini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bir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muncha</a:t>
            </a:r>
            <a:r>
              <a:rPr lang="en-US" altLang="ru-RU" sz="2200" dirty="0">
                <a:effectLst/>
              </a:rPr>
              <a:t> </a:t>
            </a:r>
            <a:r>
              <a:rPr lang="en-US" altLang="ru-RU" sz="2200" dirty="0" err="1">
                <a:effectLst/>
              </a:rPr>
              <a:t>osonlashtirdi</a:t>
            </a:r>
            <a:r>
              <a:rPr lang="en-US" altLang="ru-RU" sz="2200" dirty="0">
                <a:effectLst/>
              </a:rPr>
              <a:t>.       </a:t>
            </a:r>
            <a:endParaRPr lang="ru-RU" altLang="ru-RU" sz="2200" dirty="0">
              <a:effectLst/>
            </a:endParaRPr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402644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48680"/>
            <a:ext cx="8388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400" dirty="0" err="1"/>
              <a:t>Ahmoniylar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va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ulrning</a:t>
            </a:r>
            <a:r>
              <a:rPr lang="en-US" altLang="ru-RU" sz="2400" dirty="0"/>
              <a:t> </a:t>
            </a:r>
            <a:r>
              <a:rPr lang="en-US" altLang="ru-RU" sz="2400" dirty="0" err="1"/>
              <a:t>mahalliy</a:t>
            </a:r>
            <a:r>
              <a:rPr lang="en-US" altLang="ru-RU" sz="2400" dirty="0"/>
              <a:t> </a:t>
            </a:r>
            <a:r>
              <a:rPr lang="en-US" altLang="ru-RU" sz="2400" dirty="0" err="1"/>
              <a:t>noiblari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baribir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aholini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to`la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itoatda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turtib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tura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olmadilar</a:t>
            </a:r>
            <a:r>
              <a:rPr lang="en-US" altLang="ru-RU" sz="2400" dirty="0"/>
              <a:t>. </a:t>
            </a:r>
            <a:r>
              <a:rPr lang="en-US" altLang="ru-RU" sz="2400" dirty="0" err="1"/>
              <a:t>Halqimizning</a:t>
            </a:r>
            <a:r>
              <a:rPr lang="en-US" altLang="ru-RU" sz="2400" dirty="0"/>
              <a:t> </a:t>
            </a:r>
            <a:r>
              <a:rPr lang="en-US" altLang="ru-RU" sz="2400" dirty="0" err="1"/>
              <a:t>chet</a:t>
            </a:r>
            <a:r>
              <a:rPr lang="en-US" altLang="ru-RU" sz="2400" dirty="0"/>
              <a:t> el </a:t>
            </a:r>
            <a:r>
              <a:rPr lang="en-US" altLang="ru-RU" sz="2400" dirty="0" err="1"/>
              <a:t>bosqinchilariga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qarshi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kurashi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kuchaydi</a:t>
            </a:r>
            <a:r>
              <a:rPr lang="en-US" altLang="ru-RU" sz="2400" dirty="0"/>
              <a:t>.</a:t>
            </a:r>
            <a:endParaRPr lang="ru-RU" sz="2400" dirty="0"/>
          </a:p>
        </p:txBody>
      </p:sp>
    </p:spTree>
    <p:custDataLst>
      <p:tags r:id="rId1"/>
    </p:custDataLst>
  </p:cSld>
  <p:clrMapOvr>
    <a:masterClrMapping/>
  </p:clrMapOvr>
  <p:transition advTm="21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5976" y="800708"/>
            <a:ext cx="4546848" cy="244827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Iskandar </a:t>
            </a:r>
            <a:r>
              <a:rPr lang="en-US" altLang="ru-RU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Zulqarnayni</a:t>
            </a:r>
            <a:r>
              <a:rPr lang="en-US" altLang="ru-RU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yurishlari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334 -324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yurtimiz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siyosiy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tarqqiyotiga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altLang="ru-RU" sz="2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ko`rsatdi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egalari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bo`lmish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aslzodalarining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mavqei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mustahkamlandi</a:t>
            </a:r>
            <a:r>
              <a:rPr lang="en-US" altLang="ru-RU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792" y="3933056"/>
            <a:ext cx="8489032" cy="20867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Ma’lumki</a:t>
            </a:r>
            <a:r>
              <a:rPr lang="en-US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Iskandar </a:t>
            </a:r>
            <a:r>
              <a:rPr lang="en-US" alt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Zulqarnay</a:t>
            </a:r>
            <a:r>
              <a:rPr lang="en-US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vafotidan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323-y 13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iyun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tahminan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o`tgach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ulkan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saltanati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davlatlarga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bo`linib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tahminan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250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yilin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makadoniya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saltanatining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Baqtriyadagi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Noibi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Diadod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e`lon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Yunon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Baqtriya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davlatiga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soldi</a:t>
            </a:r>
            <a:r>
              <a:rPr lang="en-US" alt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alt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62068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5184576" cy="38365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tarkibiga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sirdaryo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daryosi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oqimlarigacha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bo`lgan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xalqlar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qarar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tumanlari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mustaqillikga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erishdi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yerlar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hokimyat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tepasiga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nufuzli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arshakiylar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urug`ining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boshliqlari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o`tqazildi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190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magnesiya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yonida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bo`lgan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janglarda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Rim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qo`shinlari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antioh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187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)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qo`shinlarini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tor-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kettirib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salavkiylar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hukmronligiga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qaqshatgich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zarba</a:t>
            </a:r>
            <a:r>
              <a:rPr lang="en-US" altLang="ru-RU" sz="22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berdilar</a:t>
            </a:r>
            <a:endParaRPr lang="ru-RU" altLang="ru-RU" sz="2200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221088"/>
            <a:ext cx="8291264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Yunon-Baqtirya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Parfiyaning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kuchayishiga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yo`l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asrning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40-yillarida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Parfiya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Eron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Mesopatamiyaning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o`ziga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qaratib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quldor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davlatga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aylandi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Poytaht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ekbatana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hamadon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evfrat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bo`ylariga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alt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bag`dod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yaqiniga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ktesifonga</a:t>
            </a:r>
            <a:r>
              <a:rPr lang="en-US" alt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ko`chirildi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Tahminan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o`sha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vaqtlarda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yunon-baqtriya</a:t>
            </a:r>
            <a:r>
              <a:rPr lang="en-US" altLang="ru-RU" sz="2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o`z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chegaralarini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muncha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kengaytirib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altLang="ru-RU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</a:t>
            </a:r>
            <a:endParaRPr lang="ru-RU" altLang="ru-RU" sz="2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741" y="228952"/>
            <a:ext cx="2952328" cy="37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3438" y="332656"/>
            <a:ext cx="8229600" cy="2088232"/>
          </a:xfrm>
          <a:solidFill>
            <a:srgbClr val="FFC000"/>
          </a:solidFill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400" dirty="0" err="1">
                <a:solidFill>
                  <a:srgbClr val="002060"/>
                </a:solidFill>
                <a:effectLst/>
              </a:rPr>
              <a:t>Eftidem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,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Dmitriy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Eakradit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zamonida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so`g`diyona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,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Baqtriya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,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Arahosiya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 (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hozirgi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Afg`onistoning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g`arbiy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qismini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o`z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ichiga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olgan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hudud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.)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va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ariya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(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hozirgi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Afg`onistoning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markaziy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qismi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)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boshqacha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so`z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bilan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aytganda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xozirgi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 smtClean="0">
                <a:solidFill>
                  <a:srgbClr val="002060"/>
                </a:solidFill>
                <a:effectLst/>
              </a:rPr>
              <a:t>O`zbekiston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,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Tojikiston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, </a:t>
            </a:r>
            <a:r>
              <a:rPr lang="en-US" altLang="ru-RU" sz="2400" dirty="0" err="1" smtClean="0">
                <a:solidFill>
                  <a:srgbClr val="002060"/>
                </a:solidFill>
                <a:effectLst/>
              </a:rPr>
              <a:t>Eronning</a:t>
            </a:r>
            <a:r>
              <a:rPr lang="en-US" altLang="ru-RU" sz="2400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 smtClean="0">
                <a:solidFill>
                  <a:srgbClr val="002060"/>
                </a:solidFill>
                <a:effectLst/>
              </a:rPr>
              <a:t>sharqiy</a:t>
            </a:r>
            <a:r>
              <a:rPr lang="en-US" altLang="ru-RU" sz="2400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qismi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hamda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Afg`onistonning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kattta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qismi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Yunon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baqtriya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davlatiga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kirar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  <a:effectLst/>
              </a:rPr>
              <a:t>edi</a:t>
            </a:r>
            <a:r>
              <a:rPr lang="en-US" altLang="ru-RU" sz="2400" dirty="0">
                <a:solidFill>
                  <a:srgbClr val="002060"/>
                </a:solidFill>
                <a:effectLst/>
              </a:rPr>
              <a:t>. </a:t>
            </a:r>
            <a:endParaRPr lang="ru-RU" altLang="ru-RU" sz="2400" dirty="0">
              <a:solidFill>
                <a:srgbClr val="00206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06040" y="2780928"/>
            <a:ext cx="4176998" cy="27515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400" dirty="0" err="1">
                <a:solidFill>
                  <a:srgbClr val="002060"/>
                </a:solidFill>
              </a:rPr>
              <a:t>Lekin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yunon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baqtriyaning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ichki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ahvoli</a:t>
            </a:r>
            <a:r>
              <a:rPr lang="en-US" altLang="ru-RU" sz="2400" dirty="0">
                <a:solidFill>
                  <a:srgbClr val="002060"/>
                </a:solidFill>
              </a:rPr>
              <a:t> u </a:t>
            </a:r>
            <a:r>
              <a:rPr lang="en-US" altLang="ru-RU" sz="2400" dirty="0" err="1">
                <a:solidFill>
                  <a:srgbClr val="002060"/>
                </a:solidFill>
              </a:rPr>
              <a:t>qadar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mustahkam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emas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edi</a:t>
            </a:r>
            <a:r>
              <a:rPr lang="en-US" altLang="ru-RU" sz="2400" dirty="0">
                <a:solidFill>
                  <a:srgbClr val="002060"/>
                </a:solidFill>
              </a:rPr>
              <a:t>. </a:t>
            </a:r>
            <a:r>
              <a:rPr lang="en-US" altLang="ru-RU" sz="2400" dirty="0" err="1">
                <a:solidFill>
                  <a:srgbClr val="002060"/>
                </a:solidFill>
              </a:rPr>
              <a:t>Mahalliy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halq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bilan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yunon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makadoniyalik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hokimlar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o`rtasidagi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ziddiyat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tobora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chuqurlashib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bordi</a:t>
            </a:r>
            <a:r>
              <a:rPr lang="en-US" altLang="ru-RU" sz="2400" dirty="0">
                <a:solidFill>
                  <a:srgbClr val="002060"/>
                </a:solidFill>
              </a:rPr>
              <a:t>, </a:t>
            </a:r>
            <a:r>
              <a:rPr lang="en-US" altLang="ru-RU" sz="2400" dirty="0" err="1">
                <a:solidFill>
                  <a:srgbClr val="002060"/>
                </a:solidFill>
              </a:rPr>
              <a:t>chet</a:t>
            </a:r>
            <a:r>
              <a:rPr lang="en-US" altLang="ru-RU" sz="2400" dirty="0">
                <a:solidFill>
                  <a:srgbClr val="002060"/>
                </a:solidFill>
              </a:rPr>
              <a:t> el </a:t>
            </a:r>
            <a:r>
              <a:rPr lang="en-US" altLang="ru-RU" sz="2400" dirty="0" err="1">
                <a:solidFill>
                  <a:srgbClr val="002060"/>
                </a:solidFill>
              </a:rPr>
              <a:t>bosqinchilarga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qarshi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qo`zg`alonlar</a:t>
            </a:r>
            <a:r>
              <a:rPr lang="en-US" altLang="ru-RU" sz="2400" dirty="0">
                <a:solidFill>
                  <a:srgbClr val="002060"/>
                </a:solidFill>
              </a:rPr>
              <a:t> </a:t>
            </a:r>
            <a:r>
              <a:rPr lang="en-US" altLang="ru-RU" sz="2400" dirty="0" err="1">
                <a:solidFill>
                  <a:srgbClr val="002060"/>
                </a:solidFill>
              </a:rPr>
              <a:t>kuchaydi</a:t>
            </a:r>
            <a:r>
              <a:rPr lang="en-US" altLang="ru-RU" sz="2400" dirty="0">
                <a:solidFill>
                  <a:srgbClr val="002060"/>
                </a:solidFill>
              </a:rPr>
              <a:t>.   </a:t>
            </a:r>
            <a:endParaRPr lang="ru-RU" altLang="ru-RU" sz="24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374441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0492" y="585965"/>
            <a:ext cx="4248472" cy="3096344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altLang="ru-RU" sz="2400" dirty="0" err="1" smtClean="0">
                <a:effectLst/>
              </a:rPr>
              <a:t>Halq</a:t>
            </a:r>
            <a:r>
              <a:rPr lang="en-US" altLang="ru-RU" sz="2400" dirty="0" smtClean="0">
                <a:effectLst/>
              </a:rPr>
              <a:t> </a:t>
            </a:r>
            <a:r>
              <a:rPr lang="en-US" altLang="ru-RU" sz="2400" dirty="0" err="1">
                <a:effectLst/>
              </a:rPr>
              <a:t>harakati</a:t>
            </a:r>
            <a:r>
              <a:rPr lang="en-US" altLang="ru-RU" sz="2400" dirty="0">
                <a:effectLst/>
              </a:rPr>
              <a:t>, </a:t>
            </a:r>
            <a:r>
              <a:rPr lang="en-US" altLang="ru-RU" sz="2400" dirty="0" err="1">
                <a:effectLst/>
              </a:rPr>
              <a:t>ayniqsa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so`g`diyonada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keskin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tus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oldi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natijada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miloddan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avvalgi</a:t>
            </a:r>
            <a:r>
              <a:rPr lang="en-US" altLang="ru-RU" sz="2400" dirty="0">
                <a:effectLst/>
              </a:rPr>
              <a:t> II </a:t>
            </a:r>
            <a:r>
              <a:rPr lang="en-US" altLang="ru-RU" sz="2400" dirty="0" err="1">
                <a:effectLst/>
              </a:rPr>
              <a:t>asr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ohirida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va</a:t>
            </a:r>
            <a:r>
              <a:rPr lang="en-US" altLang="ru-RU" sz="2400" dirty="0">
                <a:effectLst/>
              </a:rPr>
              <a:t> I </a:t>
            </a:r>
            <a:r>
              <a:rPr lang="en-US" altLang="ru-RU" sz="2400" dirty="0" err="1">
                <a:effectLst/>
              </a:rPr>
              <a:t>asr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boshlarida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so`g`diyona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mustaqillikni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qo`lga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kiritishga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muoffaqiyatga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erishdi</a:t>
            </a:r>
            <a:r>
              <a:rPr lang="en-US" altLang="ru-RU" sz="2400" dirty="0">
                <a:effectLst/>
              </a:rPr>
              <a:t>. </a:t>
            </a:r>
            <a:r>
              <a:rPr lang="en-US" altLang="ru-RU" sz="2400" dirty="0" err="1">
                <a:effectLst/>
              </a:rPr>
              <a:t>Yunon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Baqtriya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o`lkalarida</a:t>
            </a:r>
            <a:r>
              <a:rPr lang="en-US" altLang="ru-RU" sz="2400" dirty="0">
                <a:effectLst/>
              </a:rPr>
              <a:t> ham </a:t>
            </a:r>
            <a:r>
              <a:rPr lang="en-US" altLang="ru-RU" sz="2400" dirty="0" err="1">
                <a:effectLst/>
              </a:rPr>
              <a:t>mustaqillik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uchun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kurash</a:t>
            </a:r>
            <a:r>
              <a:rPr lang="en-US" altLang="ru-RU" sz="2400" dirty="0">
                <a:effectLst/>
              </a:rPr>
              <a:t> </a:t>
            </a:r>
            <a:r>
              <a:rPr lang="en-US" altLang="ru-RU" sz="2400" dirty="0" err="1">
                <a:effectLst/>
              </a:rPr>
              <a:t>kuchaydi</a:t>
            </a:r>
            <a:r>
              <a:rPr lang="en-US" altLang="ru-RU" sz="2400" dirty="0">
                <a:effectLst/>
              </a:rPr>
              <a:t>. </a:t>
            </a:r>
            <a:endParaRPr lang="ru-RU" altLang="ru-RU" sz="2400" dirty="0"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328" y="3933056"/>
            <a:ext cx="8363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400" dirty="0" err="1"/>
              <a:t>Qadimdan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shimoliy</a:t>
            </a:r>
            <a:r>
              <a:rPr lang="en-US" altLang="ru-RU" sz="2400" dirty="0"/>
              <a:t> </a:t>
            </a:r>
            <a:r>
              <a:rPr lang="en-US" altLang="ru-RU" sz="2400" dirty="0" err="1"/>
              <a:t>xitoyda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istiqomad</a:t>
            </a:r>
            <a:r>
              <a:rPr lang="en-US" altLang="ru-RU" sz="2400" dirty="0"/>
              <a:t> </a:t>
            </a:r>
            <a:r>
              <a:rPr lang="en-US" altLang="ru-RU" sz="2400" dirty="0" err="1"/>
              <a:t>qilib</a:t>
            </a:r>
            <a:r>
              <a:rPr lang="en-US" altLang="ru-RU" sz="2400" dirty="0"/>
              <a:t> </a:t>
            </a:r>
            <a:r>
              <a:rPr lang="en-US" altLang="ru-RU" sz="2400" dirty="0" err="1"/>
              <a:t>kelgan</a:t>
            </a:r>
            <a:r>
              <a:rPr lang="en-US" altLang="ru-RU" sz="2400" dirty="0"/>
              <a:t>  </a:t>
            </a:r>
            <a:r>
              <a:rPr lang="en-US" altLang="ru-RU" sz="2400" dirty="0" err="1"/>
              <a:t>hunlar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miloddan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avvalgi</a:t>
            </a:r>
            <a:r>
              <a:rPr lang="en-US" altLang="ru-RU" sz="2400" dirty="0"/>
              <a:t> II </a:t>
            </a:r>
            <a:r>
              <a:rPr lang="en-US" altLang="ru-RU" sz="2400" dirty="0" err="1"/>
              <a:t>asr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ohirida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xitoyliklar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tazyiqi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ostida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g`arbga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tomon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chekinishga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majbur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bo`ldilar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va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sharqiy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turkiston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hamda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ettisuv</a:t>
            </a:r>
            <a:r>
              <a:rPr lang="en-US" altLang="ru-RU" sz="2400" dirty="0"/>
              <a:t> </a:t>
            </a:r>
            <a:r>
              <a:rPr lang="en-US" altLang="ru-RU" sz="2400" dirty="0" err="1"/>
              <a:t>vohasida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ko`chib</a:t>
            </a:r>
            <a:r>
              <a:rPr lang="en-US" altLang="ru-RU" sz="2400" dirty="0"/>
              <a:t> </a:t>
            </a:r>
            <a:r>
              <a:rPr lang="en-US" altLang="ru-RU" sz="2400" dirty="0" err="1"/>
              <a:t>yurgan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skif</a:t>
            </a:r>
            <a:r>
              <a:rPr lang="en-US" altLang="ru-RU" sz="2400" dirty="0"/>
              <a:t> (</a:t>
            </a:r>
            <a:r>
              <a:rPr lang="en-US" altLang="ru-RU" sz="2400" dirty="0" err="1"/>
              <a:t>xitoy</a:t>
            </a:r>
            <a:r>
              <a:rPr lang="en-US" altLang="ru-RU" sz="2400" dirty="0"/>
              <a:t> </a:t>
            </a:r>
            <a:r>
              <a:rPr lang="en-US" altLang="ru-RU" sz="2400" dirty="0" err="1"/>
              <a:t>manbalarida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yuechiji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antik</a:t>
            </a:r>
            <a:r>
              <a:rPr lang="en-US" altLang="ru-RU" sz="2400" dirty="0"/>
              <a:t> </a:t>
            </a:r>
            <a:r>
              <a:rPr lang="en-US" altLang="ru-RU" sz="2400" dirty="0" err="1"/>
              <a:t>adabiyotda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toharlar</a:t>
            </a:r>
            <a:r>
              <a:rPr lang="en-US" altLang="ru-RU" sz="2400" dirty="0"/>
              <a:t> </a:t>
            </a:r>
            <a:r>
              <a:rPr lang="en-US" altLang="ru-RU" sz="2400" dirty="0" err="1"/>
              <a:t>nomi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bilan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mashhur</a:t>
            </a:r>
            <a:r>
              <a:rPr lang="en-US" altLang="ru-RU" sz="2400" dirty="0"/>
              <a:t>) </a:t>
            </a:r>
            <a:r>
              <a:rPr lang="en-US" altLang="ru-RU" sz="2400" dirty="0" err="1"/>
              <a:t>va</a:t>
            </a:r>
            <a:r>
              <a:rPr lang="en-US" altLang="ru-RU" sz="2400" dirty="0"/>
              <a:t> </a:t>
            </a:r>
            <a:r>
              <a:rPr lang="en-US" altLang="ru-RU" sz="2400" dirty="0" err="1"/>
              <a:t>usun</a:t>
            </a:r>
            <a:r>
              <a:rPr lang="en-US" altLang="ru-RU" sz="2400" dirty="0"/>
              <a:t> </a:t>
            </a:r>
            <a:r>
              <a:rPr lang="en-US" altLang="ru-RU" sz="2400" dirty="0" err="1"/>
              <a:t>qabilalarini</a:t>
            </a:r>
            <a:r>
              <a:rPr lang="en-US" altLang="ru-RU" sz="2400" dirty="0"/>
              <a:t> </a:t>
            </a:r>
            <a:r>
              <a:rPr lang="en-US" altLang="ru-RU" sz="2400" dirty="0" err="1"/>
              <a:t>surib</a:t>
            </a:r>
            <a:r>
              <a:rPr lang="en-US" altLang="ru-RU" sz="2400" dirty="0"/>
              <a:t> </a:t>
            </a:r>
            <a:r>
              <a:rPr lang="en-US" altLang="ru-RU" sz="2400" dirty="0" err="1"/>
              <a:t>chiqardilar</a:t>
            </a:r>
            <a:r>
              <a:rPr lang="en-US" altLang="ru-RU" sz="2400" dirty="0"/>
              <a:t>. </a:t>
            </a:r>
            <a:endParaRPr lang="ru-RU" sz="2400" dirty="0"/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24775"/>
            <a:ext cx="4123134" cy="281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"/>
</p:tagLst>
</file>

<file path=ppt/theme/theme1.xml><?xml version="1.0" encoding="utf-8"?>
<a:theme xmlns:a="http://schemas.openxmlformats.org/drawingml/2006/main" name="Сотрудничество">
  <a:themeElements>
    <a:clrScheme name="Сотрудничество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Сотрудничество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276</TotalTime>
  <Words>919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Garamond</vt:lpstr>
      <vt:lpstr>Times New Roman</vt:lpstr>
      <vt:lpstr>Сотрудничество</vt:lpstr>
      <vt:lpstr>Mavzu: O`rta osiyo tarixiga oid eng qadimgi manbalar</vt:lpstr>
      <vt:lpstr>Reja: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Adabiyotlar: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       O`rta osiyo tarihiga iod eng qadimgi manbalar</dc:title>
  <dc:creator>arxiv.uz</dc:creator>
  <cp:lastModifiedBy>asus</cp:lastModifiedBy>
  <cp:revision>17</cp:revision>
  <dcterms:created xsi:type="dcterms:W3CDTF">2010-05-25T05:59:53Z</dcterms:created>
  <dcterms:modified xsi:type="dcterms:W3CDTF">2025-02-20T18:16:27Z</dcterms:modified>
</cp:coreProperties>
</file>