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7" r:id="rId2"/>
    <p:sldId id="259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934" y="8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260316-13F7-4937-BD10-D9ECB89A8AA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CC8F27-628B-4496-A34F-49F246FBCFFF}">
      <dgm:prSet phldrT="[Текст]" custT="1"/>
      <dgm:spPr/>
      <dgm:t>
        <a:bodyPr/>
        <a:lstStyle/>
        <a:p>
          <a:r>
            <a:rPr lang="en-US" sz="28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Iste′molchi</a:t>
          </a:r>
          <a:r>
            <a:rPr lang="en-US" sz="28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tanlovi</a:t>
          </a:r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DC9352-F103-4866-BEC1-EE4BC4CA7EB5}" type="parTrans" cxnId="{5D1895B0-B3FD-4598-9915-78865097CA5D}">
      <dgm:prSet/>
      <dgm:spPr/>
      <dgm:t>
        <a:bodyPr/>
        <a:lstStyle/>
        <a:p>
          <a:endParaRPr lang="en-US"/>
        </a:p>
      </dgm:t>
    </dgm:pt>
    <dgm:pt modelId="{E73407C9-AE3B-4660-9B32-5362E3F03315}" type="sibTrans" cxnId="{5D1895B0-B3FD-4598-9915-78865097CA5D}">
      <dgm:prSet/>
      <dgm:spPr/>
      <dgm:t>
        <a:bodyPr/>
        <a:lstStyle/>
        <a:p>
          <a:endParaRPr lang="en-US"/>
        </a:p>
      </dgm:t>
    </dgm:pt>
    <dgm:pt modelId="{93137566-F13C-40E5-BCFA-A39150BDD39C}">
      <dgm:prSet phldrT="[Текст]" custT="1"/>
      <dgm:spPr/>
      <dgm:t>
        <a:bodyPr/>
        <a:lstStyle/>
        <a:p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Iste′molchining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daromadi</a:t>
          </a:r>
          <a: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4597B9-7EAC-44D4-AF66-248777229928}" type="parTrans" cxnId="{6226BD26-3C75-483C-B51A-DD0A4FB432E4}">
      <dgm:prSet/>
      <dgm:spPr/>
      <dgm:t>
        <a:bodyPr/>
        <a:lstStyle/>
        <a:p>
          <a:endParaRPr lang="en-US"/>
        </a:p>
      </dgm:t>
    </dgm:pt>
    <dgm:pt modelId="{2804B44F-1FCD-4445-B046-05DE148CA339}" type="sibTrans" cxnId="{6226BD26-3C75-483C-B51A-DD0A4FB432E4}">
      <dgm:prSet/>
      <dgm:spPr/>
      <dgm:t>
        <a:bodyPr/>
        <a:lstStyle/>
        <a:p>
          <a:endParaRPr lang="en-US"/>
        </a:p>
      </dgm:t>
    </dgm:pt>
    <dgm:pt modelId="{90BA74E3-FB65-4D1E-8B2D-48D3E66FB26D}">
      <dgm:prSet phldrT="[Текст]"/>
      <dgm:spPr/>
      <dgm:t>
        <a:bodyPr/>
        <a:lstStyle/>
        <a:p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BB172-E843-4419-A249-D278AECDC32C}" type="parTrans" cxnId="{548565E3-C9A9-4A64-8C0D-DDF03D6320D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848E22-B1C6-4D5A-91F7-DCEA59A7908A}" type="sibTrans" cxnId="{548565E3-C9A9-4A64-8C0D-DDF03D6320DB}">
      <dgm:prSet/>
      <dgm:spPr/>
      <dgm:t>
        <a:bodyPr/>
        <a:lstStyle/>
        <a:p>
          <a:endParaRPr lang="en-US"/>
        </a:p>
      </dgm:t>
    </dgm:pt>
    <dgm:pt modelId="{CF59B783-BDF4-4856-8F37-0CE8003DCA16}">
      <dgm:prSet phldrT="[Текст]" custT="1"/>
      <dgm:spPr/>
      <dgm:t>
        <a:bodyPr/>
        <a:lstStyle/>
        <a:p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Ne′matlarning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narxi</a:t>
          </a:r>
          <a: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E1B4DE-972B-4914-ABEE-41AB143069F5}" type="parTrans" cxnId="{C09D633D-4610-4852-A335-35CAF185B492}">
      <dgm:prSet/>
      <dgm:spPr/>
      <dgm:t>
        <a:bodyPr/>
        <a:lstStyle/>
        <a:p>
          <a:endParaRPr lang="en-US"/>
        </a:p>
      </dgm:t>
    </dgm:pt>
    <dgm:pt modelId="{242DD1B8-A511-42A1-A041-BEBC64A3F722}" type="sibTrans" cxnId="{C09D633D-4610-4852-A335-35CAF185B492}">
      <dgm:prSet/>
      <dgm:spPr/>
      <dgm:t>
        <a:bodyPr/>
        <a:lstStyle/>
        <a:p>
          <a:endParaRPr lang="en-US"/>
        </a:p>
      </dgm:t>
    </dgm:pt>
    <dgm:pt modelId="{AD37687C-CAD7-48F1-8B28-68A8EE117701}">
      <dgm:prSet custT="1"/>
      <dgm:spPr/>
      <dgm:t>
        <a:bodyPr/>
        <a:lstStyle/>
        <a:p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Iste′molchini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afzal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ko`rishi</a:t>
          </a:r>
          <a: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C4DC96-ECC5-4FE6-B019-A6E8B6091B41}" type="parTrans" cxnId="{CB94C40B-49F8-4AEB-A796-171A77DA4434}">
      <dgm:prSet/>
      <dgm:spPr/>
      <dgm:t>
        <a:bodyPr/>
        <a:lstStyle/>
        <a:p>
          <a:endParaRPr lang="en-US"/>
        </a:p>
      </dgm:t>
    </dgm:pt>
    <dgm:pt modelId="{7693AC5F-05B6-461B-A242-017DED13ADE2}" type="sibTrans" cxnId="{CB94C40B-49F8-4AEB-A796-171A77DA4434}">
      <dgm:prSet/>
      <dgm:spPr/>
      <dgm:t>
        <a:bodyPr/>
        <a:lstStyle/>
        <a:p>
          <a:endParaRPr lang="en-US"/>
        </a:p>
      </dgm:t>
    </dgm:pt>
    <dgm:pt modelId="{FE3BB32E-9A47-4CEC-8CC1-2FC4304C772D}">
      <dgm:prSet custT="1"/>
      <dgm:spPr/>
      <dgm:t>
        <a:bodyPr/>
        <a:lstStyle/>
        <a:p>
          <a: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Befarqlik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egri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chizig`i</a:t>
          </a:r>
          <a: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07C246-1A8E-44CF-A0B3-726B299B8622}" type="parTrans" cxnId="{32094CB4-72AD-4732-8119-751C9166E30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4E2804-5013-40E5-8DE1-0DE2AEAB87A0}" type="sibTrans" cxnId="{32094CB4-72AD-4732-8119-751C9166E30C}">
      <dgm:prSet/>
      <dgm:spPr/>
      <dgm:t>
        <a:bodyPr/>
        <a:lstStyle/>
        <a:p>
          <a:endParaRPr lang="en-US"/>
        </a:p>
      </dgm:t>
    </dgm:pt>
    <dgm:pt modelId="{55A9E9F5-E79C-4F92-98EC-C8F70FF0176F}">
      <dgm:prSet custT="1"/>
      <dgm:spPr/>
      <dgm:t>
        <a:bodyPr/>
        <a:lstStyle/>
        <a:p>
          <a: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Cheklangan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byudjet</a:t>
          </a:r>
          <a: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chizig`i</a:t>
          </a:r>
          <a: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50567F-7078-4041-8BB6-CA8E8F52B2A0}" type="parTrans" cxnId="{083957D8-B30A-4A30-AA03-0EBBF1FE6D2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677F23-E6F1-4279-9E86-B13A6AAE095D}" type="sibTrans" cxnId="{083957D8-B30A-4A30-AA03-0EBBF1FE6D29}">
      <dgm:prSet/>
      <dgm:spPr/>
      <dgm:t>
        <a:bodyPr/>
        <a:lstStyle/>
        <a:p>
          <a:endParaRPr lang="en-US"/>
        </a:p>
      </dgm:t>
    </dgm:pt>
    <dgm:pt modelId="{768182B9-E84E-4731-9F8E-5269DCAB47F6}" type="pres">
      <dgm:prSet presAssocID="{C1260316-13F7-4937-BD10-D9ECB89A8A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001B2C7-5973-47A9-AE18-229A96070A5B}" type="pres">
      <dgm:prSet presAssocID="{CDCC8F27-628B-4496-A34F-49F246FBCFFF}" presName="hierRoot1" presStyleCnt="0"/>
      <dgm:spPr/>
    </dgm:pt>
    <dgm:pt modelId="{8931C7E6-312B-4647-AF68-286800B00F81}" type="pres">
      <dgm:prSet presAssocID="{CDCC8F27-628B-4496-A34F-49F246FBCFFF}" presName="composite" presStyleCnt="0"/>
      <dgm:spPr/>
    </dgm:pt>
    <dgm:pt modelId="{F23793CB-BA34-4A05-B4FB-375230D347FB}" type="pres">
      <dgm:prSet presAssocID="{CDCC8F27-628B-4496-A34F-49F246FBCFFF}" presName="background" presStyleLbl="node0" presStyleIdx="0" presStyleCnt="1"/>
      <dgm:spPr/>
    </dgm:pt>
    <dgm:pt modelId="{22B5D7A2-25AA-42A4-9C77-62D4F314588C}" type="pres">
      <dgm:prSet presAssocID="{CDCC8F27-628B-4496-A34F-49F246FBCFFF}" presName="text" presStyleLbl="fgAcc0" presStyleIdx="0" presStyleCnt="1" custScaleX="92723" custScaleY="778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5087BA-CD40-4FF8-9CF5-2E98755AFB69}" type="pres">
      <dgm:prSet presAssocID="{CDCC8F27-628B-4496-A34F-49F246FBCFFF}" presName="hierChild2" presStyleCnt="0"/>
      <dgm:spPr/>
    </dgm:pt>
    <dgm:pt modelId="{ED36845A-FC38-4546-821E-0D1E57068DD5}" type="pres">
      <dgm:prSet presAssocID="{2DC4DC96-ECC5-4FE6-B019-A6E8B6091B41}" presName="Name10" presStyleLbl="parChTrans1D2" presStyleIdx="0" presStyleCnt="3"/>
      <dgm:spPr/>
      <dgm:t>
        <a:bodyPr/>
        <a:lstStyle/>
        <a:p>
          <a:endParaRPr lang="en-US"/>
        </a:p>
      </dgm:t>
    </dgm:pt>
    <dgm:pt modelId="{503F2A03-2616-4EE1-9113-8CF2B5DEDAEB}" type="pres">
      <dgm:prSet presAssocID="{AD37687C-CAD7-48F1-8B28-68A8EE117701}" presName="hierRoot2" presStyleCnt="0"/>
      <dgm:spPr/>
    </dgm:pt>
    <dgm:pt modelId="{1632A444-CAD7-449B-8683-D1BCD6C5B78B}" type="pres">
      <dgm:prSet presAssocID="{AD37687C-CAD7-48F1-8B28-68A8EE117701}" presName="composite2" presStyleCnt="0"/>
      <dgm:spPr/>
    </dgm:pt>
    <dgm:pt modelId="{7D63D9E5-DBEF-497C-9573-C62CB0C8D905}" type="pres">
      <dgm:prSet presAssocID="{AD37687C-CAD7-48F1-8B28-68A8EE117701}" presName="background2" presStyleLbl="node2" presStyleIdx="0" presStyleCnt="3"/>
      <dgm:spPr/>
    </dgm:pt>
    <dgm:pt modelId="{35B7C8C8-52EB-4781-A8ED-46EF4828AA71}" type="pres">
      <dgm:prSet presAssocID="{AD37687C-CAD7-48F1-8B28-68A8EE117701}" presName="text2" presStyleLbl="fgAcc2" presStyleIdx="0" presStyleCnt="3" custScaleX="64857" custScaleY="72224" custLinFactNeighborX="-2824" custLinFactNeighborY="-50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004B6C-447C-41A7-9279-36CE81C3C76A}" type="pres">
      <dgm:prSet presAssocID="{AD37687C-CAD7-48F1-8B28-68A8EE117701}" presName="hierChild3" presStyleCnt="0"/>
      <dgm:spPr/>
    </dgm:pt>
    <dgm:pt modelId="{4B05F310-DD81-486D-A468-EC01A8707DB5}" type="pres">
      <dgm:prSet presAssocID="{9407C246-1A8E-44CF-A0B3-726B299B8622}" presName="Name17" presStyleLbl="parChTrans1D3" presStyleIdx="0" presStyleCnt="3"/>
      <dgm:spPr/>
      <dgm:t>
        <a:bodyPr/>
        <a:lstStyle/>
        <a:p>
          <a:endParaRPr lang="en-US"/>
        </a:p>
      </dgm:t>
    </dgm:pt>
    <dgm:pt modelId="{F546103D-8FA5-46D4-81DC-395D26C9BFA5}" type="pres">
      <dgm:prSet presAssocID="{FE3BB32E-9A47-4CEC-8CC1-2FC4304C772D}" presName="hierRoot3" presStyleCnt="0"/>
      <dgm:spPr/>
    </dgm:pt>
    <dgm:pt modelId="{0DFB355D-E7E3-40B6-B8E7-079BBF77A0F7}" type="pres">
      <dgm:prSet presAssocID="{FE3BB32E-9A47-4CEC-8CC1-2FC4304C772D}" presName="composite3" presStyleCnt="0"/>
      <dgm:spPr/>
    </dgm:pt>
    <dgm:pt modelId="{D5CEFCB6-7399-4067-B14A-944B72D95424}" type="pres">
      <dgm:prSet presAssocID="{FE3BB32E-9A47-4CEC-8CC1-2FC4304C772D}" presName="background3" presStyleLbl="node3" presStyleIdx="0" presStyleCnt="3"/>
      <dgm:spPr/>
    </dgm:pt>
    <dgm:pt modelId="{F0B9D81D-346F-48DB-A4DD-54C0C997F13C}" type="pres">
      <dgm:prSet presAssocID="{FE3BB32E-9A47-4CEC-8CC1-2FC4304C772D}" presName="text3" presStyleLbl="fgAcc3" presStyleIdx="0" presStyleCnt="3" custScaleX="86859" custScaleY="614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A929AF-B137-49C5-9540-63E1107BC9FB}" type="pres">
      <dgm:prSet presAssocID="{FE3BB32E-9A47-4CEC-8CC1-2FC4304C772D}" presName="hierChild4" presStyleCnt="0"/>
      <dgm:spPr/>
    </dgm:pt>
    <dgm:pt modelId="{C43D8E9C-0468-4658-9A2E-A5248F39989B}" type="pres">
      <dgm:prSet presAssocID="{874597B9-7EAC-44D4-AF66-248777229928}" presName="Name10" presStyleLbl="parChTrans1D2" presStyleIdx="1" presStyleCnt="3"/>
      <dgm:spPr/>
      <dgm:t>
        <a:bodyPr/>
        <a:lstStyle/>
        <a:p>
          <a:endParaRPr lang="en-US"/>
        </a:p>
      </dgm:t>
    </dgm:pt>
    <dgm:pt modelId="{D530C5E3-54B3-45D2-AB20-8EE53217381F}" type="pres">
      <dgm:prSet presAssocID="{93137566-F13C-40E5-BCFA-A39150BDD39C}" presName="hierRoot2" presStyleCnt="0"/>
      <dgm:spPr/>
    </dgm:pt>
    <dgm:pt modelId="{8D84652F-E6F1-4FB5-B14B-1D2F71DBB151}" type="pres">
      <dgm:prSet presAssocID="{93137566-F13C-40E5-BCFA-A39150BDD39C}" presName="composite2" presStyleCnt="0"/>
      <dgm:spPr/>
    </dgm:pt>
    <dgm:pt modelId="{C19E953B-3841-415A-8F59-28C37FE80997}" type="pres">
      <dgm:prSet presAssocID="{93137566-F13C-40E5-BCFA-A39150BDD39C}" presName="background2" presStyleLbl="node2" presStyleIdx="1" presStyleCnt="3"/>
      <dgm:spPr/>
    </dgm:pt>
    <dgm:pt modelId="{05AB1107-B866-4AC4-9D21-7A38A4761F6F}" type="pres">
      <dgm:prSet presAssocID="{93137566-F13C-40E5-BCFA-A39150BDD39C}" presName="text2" presStyleLbl="fgAcc2" presStyleIdx="1" presStyleCnt="3" custScaleX="71935" custScaleY="67030" custLinFactNeighborX="12643" custLinFactNeighborY="44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A273E2-05F1-4534-87B0-E766F1B39291}" type="pres">
      <dgm:prSet presAssocID="{93137566-F13C-40E5-BCFA-A39150BDD39C}" presName="hierChild3" presStyleCnt="0"/>
      <dgm:spPr/>
    </dgm:pt>
    <dgm:pt modelId="{968C4A1F-558B-4DC8-A65B-27A6601331A3}" type="pres">
      <dgm:prSet presAssocID="{B90BB172-E843-4419-A249-D278AECDC32C}" presName="Name17" presStyleLbl="parChTrans1D3" presStyleIdx="1" presStyleCnt="3"/>
      <dgm:spPr/>
      <dgm:t>
        <a:bodyPr/>
        <a:lstStyle/>
        <a:p>
          <a:endParaRPr lang="en-US"/>
        </a:p>
      </dgm:t>
    </dgm:pt>
    <dgm:pt modelId="{9CC182E4-EE05-4803-A194-FF1CE330D9E1}" type="pres">
      <dgm:prSet presAssocID="{90BA74E3-FB65-4D1E-8B2D-48D3E66FB26D}" presName="hierRoot3" presStyleCnt="0"/>
      <dgm:spPr/>
    </dgm:pt>
    <dgm:pt modelId="{8696C4CE-11A1-413A-8B3C-7311276DAB15}" type="pres">
      <dgm:prSet presAssocID="{90BA74E3-FB65-4D1E-8B2D-48D3E66FB26D}" presName="composite3" presStyleCnt="0"/>
      <dgm:spPr/>
    </dgm:pt>
    <dgm:pt modelId="{882CC82F-5468-4AD8-BC87-D2D07809FC2D}" type="pres">
      <dgm:prSet presAssocID="{90BA74E3-FB65-4D1E-8B2D-48D3E66FB26D}" presName="background3" presStyleLbl="node3" presStyleIdx="1" presStyleCnt="3"/>
      <dgm:spPr/>
    </dgm:pt>
    <dgm:pt modelId="{3CAEDA5F-11A0-4D46-BFF5-A33A3D0B263E}" type="pres">
      <dgm:prSet presAssocID="{90BA74E3-FB65-4D1E-8B2D-48D3E66FB26D}" presName="text3" presStyleLbl="fgAcc3" presStyleIdx="1" presStyleCnt="3" custScaleX="62574" custScaleY="65143" custLinFactNeighborX="67114" custLinFactNeighborY="-26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05BA80-9609-4502-8742-C5F1B2CCBF2C}" type="pres">
      <dgm:prSet presAssocID="{90BA74E3-FB65-4D1E-8B2D-48D3E66FB26D}" presName="hierChild4" presStyleCnt="0"/>
      <dgm:spPr/>
    </dgm:pt>
    <dgm:pt modelId="{994A980C-5630-474C-8113-F79620CCD6A3}" type="pres">
      <dgm:prSet presAssocID="{75E1B4DE-972B-4914-ABEE-41AB143069F5}" presName="Name10" presStyleLbl="parChTrans1D2" presStyleIdx="2" presStyleCnt="3"/>
      <dgm:spPr/>
      <dgm:t>
        <a:bodyPr/>
        <a:lstStyle/>
        <a:p>
          <a:endParaRPr lang="en-US"/>
        </a:p>
      </dgm:t>
    </dgm:pt>
    <dgm:pt modelId="{FD2C03E5-5540-4E32-B116-DA37815FF422}" type="pres">
      <dgm:prSet presAssocID="{CF59B783-BDF4-4856-8F37-0CE8003DCA16}" presName="hierRoot2" presStyleCnt="0"/>
      <dgm:spPr/>
    </dgm:pt>
    <dgm:pt modelId="{CB65CB41-4993-45CF-9CCE-47B4582353DA}" type="pres">
      <dgm:prSet presAssocID="{CF59B783-BDF4-4856-8F37-0CE8003DCA16}" presName="composite2" presStyleCnt="0"/>
      <dgm:spPr/>
    </dgm:pt>
    <dgm:pt modelId="{7214F653-5DDF-4E51-AF9E-A8EBC8110C42}" type="pres">
      <dgm:prSet presAssocID="{CF59B783-BDF4-4856-8F37-0CE8003DCA16}" presName="background2" presStyleLbl="node2" presStyleIdx="2" presStyleCnt="3"/>
      <dgm:spPr/>
    </dgm:pt>
    <dgm:pt modelId="{6D4287B8-6BD3-42B6-87D9-DC5CF9CC47EC}" type="pres">
      <dgm:prSet presAssocID="{CF59B783-BDF4-4856-8F37-0CE8003DCA16}" presName="text2" presStyleLbl="fgAcc2" presStyleIdx="2" presStyleCnt="3" custScaleX="67497" custScaleY="63481" custLinFactNeighborX="47164" custLinFactNeighborY="-45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12D5E2-465B-4E3B-971A-A78072C49034}" type="pres">
      <dgm:prSet presAssocID="{CF59B783-BDF4-4856-8F37-0CE8003DCA16}" presName="hierChild3" presStyleCnt="0"/>
      <dgm:spPr/>
    </dgm:pt>
    <dgm:pt modelId="{5059D445-F0F0-4414-993A-EFDA75222745}" type="pres">
      <dgm:prSet presAssocID="{B650567F-7078-4041-8BB6-CA8E8F52B2A0}" presName="Name17" presStyleLbl="parChTrans1D3" presStyleIdx="2" presStyleCnt="3"/>
      <dgm:spPr/>
      <dgm:t>
        <a:bodyPr/>
        <a:lstStyle/>
        <a:p>
          <a:endParaRPr lang="en-US"/>
        </a:p>
      </dgm:t>
    </dgm:pt>
    <dgm:pt modelId="{875D5357-806F-4C46-845D-2BB4E5F61BDE}" type="pres">
      <dgm:prSet presAssocID="{55A9E9F5-E79C-4F92-98EC-C8F70FF0176F}" presName="hierRoot3" presStyleCnt="0"/>
      <dgm:spPr/>
    </dgm:pt>
    <dgm:pt modelId="{2D4B85C6-EBBB-4F5F-85CA-27BF64CD8897}" type="pres">
      <dgm:prSet presAssocID="{55A9E9F5-E79C-4F92-98EC-C8F70FF0176F}" presName="composite3" presStyleCnt="0"/>
      <dgm:spPr/>
    </dgm:pt>
    <dgm:pt modelId="{64E6238E-5F27-4337-9AB9-428D50846694}" type="pres">
      <dgm:prSet presAssocID="{55A9E9F5-E79C-4F92-98EC-C8F70FF0176F}" presName="background3" presStyleLbl="node3" presStyleIdx="2" presStyleCnt="3"/>
      <dgm:spPr/>
    </dgm:pt>
    <dgm:pt modelId="{32013BB7-8683-4595-8B36-E7C0DC72E3EF}" type="pres">
      <dgm:prSet presAssocID="{55A9E9F5-E79C-4F92-98EC-C8F70FF0176F}" presName="text3" presStyleLbl="fgAcc3" presStyleIdx="2" presStyleCnt="3" custScaleX="76922" custScaleY="60629" custLinFactNeighborX="-17809" custLinFactNeighborY="25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FE9458-8687-45AD-AC09-0E17D68E6BDD}" type="pres">
      <dgm:prSet presAssocID="{55A9E9F5-E79C-4F92-98EC-C8F70FF0176F}" presName="hierChild4" presStyleCnt="0"/>
      <dgm:spPr/>
    </dgm:pt>
  </dgm:ptLst>
  <dgm:cxnLst>
    <dgm:cxn modelId="{2D8AB2BA-7ED3-4022-BC5E-6D9436908829}" type="presOf" srcId="{CDCC8F27-628B-4496-A34F-49F246FBCFFF}" destId="{22B5D7A2-25AA-42A4-9C77-62D4F314588C}" srcOrd="0" destOrd="0" presId="urn:microsoft.com/office/officeart/2005/8/layout/hierarchy1"/>
    <dgm:cxn modelId="{C4B1BCFE-5D4C-4E3A-80F4-A08786BC8468}" type="presOf" srcId="{2DC4DC96-ECC5-4FE6-B019-A6E8B6091B41}" destId="{ED36845A-FC38-4546-821E-0D1E57068DD5}" srcOrd="0" destOrd="0" presId="urn:microsoft.com/office/officeart/2005/8/layout/hierarchy1"/>
    <dgm:cxn modelId="{3D00E0B7-C436-4C75-8DAA-828564D868F9}" type="presOf" srcId="{B90BB172-E843-4419-A249-D278AECDC32C}" destId="{968C4A1F-558B-4DC8-A65B-27A6601331A3}" srcOrd="0" destOrd="0" presId="urn:microsoft.com/office/officeart/2005/8/layout/hierarchy1"/>
    <dgm:cxn modelId="{C09D633D-4610-4852-A335-35CAF185B492}" srcId="{CDCC8F27-628B-4496-A34F-49F246FBCFFF}" destId="{CF59B783-BDF4-4856-8F37-0CE8003DCA16}" srcOrd="2" destOrd="0" parTransId="{75E1B4DE-972B-4914-ABEE-41AB143069F5}" sibTransId="{242DD1B8-A511-42A1-A041-BEBC64A3F722}"/>
    <dgm:cxn modelId="{43203ADF-9FA6-434D-9419-6A8B649D788E}" type="presOf" srcId="{CF59B783-BDF4-4856-8F37-0CE8003DCA16}" destId="{6D4287B8-6BD3-42B6-87D9-DC5CF9CC47EC}" srcOrd="0" destOrd="0" presId="urn:microsoft.com/office/officeart/2005/8/layout/hierarchy1"/>
    <dgm:cxn modelId="{A8BF10A7-C965-4365-A048-07A2E29A7617}" type="presOf" srcId="{93137566-F13C-40E5-BCFA-A39150BDD39C}" destId="{05AB1107-B866-4AC4-9D21-7A38A4761F6F}" srcOrd="0" destOrd="0" presId="urn:microsoft.com/office/officeart/2005/8/layout/hierarchy1"/>
    <dgm:cxn modelId="{4B89A373-4F12-4659-AD66-04242CDB221D}" type="presOf" srcId="{B650567F-7078-4041-8BB6-CA8E8F52B2A0}" destId="{5059D445-F0F0-4414-993A-EFDA75222745}" srcOrd="0" destOrd="0" presId="urn:microsoft.com/office/officeart/2005/8/layout/hierarchy1"/>
    <dgm:cxn modelId="{1B0B155E-1758-4BAF-AD53-AF428273D9B5}" type="presOf" srcId="{9407C246-1A8E-44CF-A0B3-726B299B8622}" destId="{4B05F310-DD81-486D-A468-EC01A8707DB5}" srcOrd="0" destOrd="0" presId="urn:microsoft.com/office/officeart/2005/8/layout/hierarchy1"/>
    <dgm:cxn modelId="{19F06B57-081B-40DE-975C-7D2D39A1B9B3}" type="presOf" srcId="{55A9E9F5-E79C-4F92-98EC-C8F70FF0176F}" destId="{32013BB7-8683-4595-8B36-E7C0DC72E3EF}" srcOrd="0" destOrd="0" presId="urn:microsoft.com/office/officeart/2005/8/layout/hierarchy1"/>
    <dgm:cxn modelId="{548565E3-C9A9-4A64-8C0D-DDF03D6320DB}" srcId="{93137566-F13C-40E5-BCFA-A39150BDD39C}" destId="{90BA74E3-FB65-4D1E-8B2D-48D3E66FB26D}" srcOrd="0" destOrd="0" parTransId="{B90BB172-E843-4419-A249-D278AECDC32C}" sibTransId="{6C848E22-B1C6-4D5A-91F7-DCEA59A7908A}"/>
    <dgm:cxn modelId="{6226BD26-3C75-483C-B51A-DD0A4FB432E4}" srcId="{CDCC8F27-628B-4496-A34F-49F246FBCFFF}" destId="{93137566-F13C-40E5-BCFA-A39150BDD39C}" srcOrd="1" destOrd="0" parTransId="{874597B9-7EAC-44D4-AF66-248777229928}" sibTransId="{2804B44F-1FCD-4445-B046-05DE148CA339}"/>
    <dgm:cxn modelId="{083957D8-B30A-4A30-AA03-0EBBF1FE6D29}" srcId="{CF59B783-BDF4-4856-8F37-0CE8003DCA16}" destId="{55A9E9F5-E79C-4F92-98EC-C8F70FF0176F}" srcOrd="0" destOrd="0" parTransId="{B650567F-7078-4041-8BB6-CA8E8F52B2A0}" sibTransId="{9B677F23-E6F1-4279-9E86-B13A6AAE095D}"/>
    <dgm:cxn modelId="{5D1895B0-B3FD-4598-9915-78865097CA5D}" srcId="{C1260316-13F7-4937-BD10-D9ECB89A8AA8}" destId="{CDCC8F27-628B-4496-A34F-49F246FBCFFF}" srcOrd="0" destOrd="0" parTransId="{D8DC9352-F103-4866-BEC1-EE4BC4CA7EB5}" sibTransId="{E73407C9-AE3B-4660-9B32-5362E3F03315}"/>
    <dgm:cxn modelId="{2458745E-9118-4D3A-AEF4-2CF09676DF44}" type="presOf" srcId="{874597B9-7EAC-44D4-AF66-248777229928}" destId="{C43D8E9C-0468-4658-9A2E-A5248F39989B}" srcOrd="0" destOrd="0" presId="urn:microsoft.com/office/officeart/2005/8/layout/hierarchy1"/>
    <dgm:cxn modelId="{32094CB4-72AD-4732-8119-751C9166E30C}" srcId="{AD37687C-CAD7-48F1-8B28-68A8EE117701}" destId="{FE3BB32E-9A47-4CEC-8CC1-2FC4304C772D}" srcOrd="0" destOrd="0" parTransId="{9407C246-1A8E-44CF-A0B3-726B299B8622}" sibTransId="{6F4E2804-5013-40E5-8DE1-0DE2AEAB87A0}"/>
    <dgm:cxn modelId="{5382CCD4-4753-4C0F-8AE7-F99018B57758}" type="presOf" srcId="{C1260316-13F7-4937-BD10-D9ECB89A8AA8}" destId="{768182B9-E84E-4731-9F8E-5269DCAB47F6}" srcOrd="0" destOrd="0" presId="urn:microsoft.com/office/officeart/2005/8/layout/hierarchy1"/>
    <dgm:cxn modelId="{5B46C980-5ADD-43BC-9736-11B9EEDDA118}" type="presOf" srcId="{FE3BB32E-9A47-4CEC-8CC1-2FC4304C772D}" destId="{F0B9D81D-346F-48DB-A4DD-54C0C997F13C}" srcOrd="0" destOrd="0" presId="urn:microsoft.com/office/officeart/2005/8/layout/hierarchy1"/>
    <dgm:cxn modelId="{29ACCB9B-DB70-4BD6-B959-C3B1C7BE78E3}" type="presOf" srcId="{90BA74E3-FB65-4D1E-8B2D-48D3E66FB26D}" destId="{3CAEDA5F-11A0-4D46-BFF5-A33A3D0B263E}" srcOrd="0" destOrd="0" presId="urn:microsoft.com/office/officeart/2005/8/layout/hierarchy1"/>
    <dgm:cxn modelId="{CB94C40B-49F8-4AEB-A796-171A77DA4434}" srcId="{CDCC8F27-628B-4496-A34F-49F246FBCFFF}" destId="{AD37687C-CAD7-48F1-8B28-68A8EE117701}" srcOrd="0" destOrd="0" parTransId="{2DC4DC96-ECC5-4FE6-B019-A6E8B6091B41}" sibTransId="{7693AC5F-05B6-461B-A242-017DED13ADE2}"/>
    <dgm:cxn modelId="{1095C821-F141-4CF9-AD6D-B525A5F389B0}" type="presOf" srcId="{AD37687C-CAD7-48F1-8B28-68A8EE117701}" destId="{35B7C8C8-52EB-4781-A8ED-46EF4828AA71}" srcOrd="0" destOrd="0" presId="urn:microsoft.com/office/officeart/2005/8/layout/hierarchy1"/>
    <dgm:cxn modelId="{0E11D6E4-B768-494C-8288-1E54C7A7873C}" type="presOf" srcId="{75E1B4DE-972B-4914-ABEE-41AB143069F5}" destId="{994A980C-5630-474C-8113-F79620CCD6A3}" srcOrd="0" destOrd="0" presId="urn:microsoft.com/office/officeart/2005/8/layout/hierarchy1"/>
    <dgm:cxn modelId="{26988926-BEF7-46FE-9649-1BE2FA29DDC2}" type="presParOf" srcId="{768182B9-E84E-4731-9F8E-5269DCAB47F6}" destId="{A001B2C7-5973-47A9-AE18-229A96070A5B}" srcOrd="0" destOrd="0" presId="urn:microsoft.com/office/officeart/2005/8/layout/hierarchy1"/>
    <dgm:cxn modelId="{6E6CE438-50DB-4133-8D6C-A711B8658A0E}" type="presParOf" srcId="{A001B2C7-5973-47A9-AE18-229A96070A5B}" destId="{8931C7E6-312B-4647-AF68-286800B00F81}" srcOrd="0" destOrd="0" presId="urn:microsoft.com/office/officeart/2005/8/layout/hierarchy1"/>
    <dgm:cxn modelId="{5CAD2EE9-5653-48AB-9C5A-230C3F0576A4}" type="presParOf" srcId="{8931C7E6-312B-4647-AF68-286800B00F81}" destId="{F23793CB-BA34-4A05-B4FB-375230D347FB}" srcOrd="0" destOrd="0" presId="urn:microsoft.com/office/officeart/2005/8/layout/hierarchy1"/>
    <dgm:cxn modelId="{4CE31E6F-5B3C-42B0-A756-B004EDCA35AB}" type="presParOf" srcId="{8931C7E6-312B-4647-AF68-286800B00F81}" destId="{22B5D7A2-25AA-42A4-9C77-62D4F314588C}" srcOrd="1" destOrd="0" presId="urn:microsoft.com/office/officeart/2005/8/layout/hierarchy1"/>
    <dgm:cxn modelId="{F29DA6B0-D202-4A16-8595-285991EC445D}" type="presParOf" srcId="{A001B2C7-5973-47A9-AE18-229A96070A5B}" destId="{DB5087BA-CD40-4FF8-9CF5-2E98755AFB69}" srcOrd="1" destOrd="0" presId="urn:microsoft.com/office/officeart/2005/8/layout/hierarchy1"/>
    <dgm:cxn modelId="{3521A77D-526C-4080-BF1C-4A788D23BAF4}" type="presParOf" srcId="{DB5087BA-CD40-4FF8-9CF5-2E98755AFB69}" destId="{ED36845A-FC38-4546-821E-0D1E57068DD5}" srcOrd="0" destOrd="0" presId="urn:microsoft.com/office/officeart/2005/8/layout/hierarchy1"/>
    <dgm:cxn modelId="{03344D7E-96BA-4645-9C4B-47C98970BB9B}" type="presParOf" srcId="{DB5087BA-CD40-4FF8-9CF5-2E98755AFB69}" destId="{503F2A03-2616-4EE1-9113-8CF2B5DEDAEB}" srcOrd="1" destOrd="0" presId="urn:microsoft.com/office/officeart/2005/8/layout/hierarchy1"/>
    <dgm:cxn modelId="{B4091828-BFB3-43A1-97EB-AE5313486FB7}" type="presParOf" srcId="{503F2A03-2616-4EE1-9113-8CF2B5DEDAEB}" destId="{1632A444-CAD7-449B-8683-D1BCD6C5B78B}" srcOrd="0" destOrd="0" presId="urn:microsoft.com/office/officeart/2005/8/layout/hierarchy1"/>
    <dgm:cxn modelId="{36DA3611-4ED7-49CC-9BE4-FC86410ED9BA}" type="presParOf" srcId="{1632A444-CAD7-449B-8683-D1BCD6C5B78B}" destId="{7D63D9E5-DBEF-497C-9573-C62CB0C8D905}" srcOrd="0" destOrd="0" presId="urn:microsoft.com/office/officeart/2005/8/layout/hierarchy1"/>
    <dgm:cxn modelId="{ED3F1542-0D63-418B-A8AF-5E6B1F36FCF9}" type="presParOf" srcId="{1632A444-CAD7-449B-8683-D1BCD6C5B78B}" destId="{35B7C8C8-52EB-4781-A8ED-46EF4828AA71}" srcOrd="1" destOrd="0" presId="urn:microsoft.com/office/officeart/2005/8/layout/hierarchy1"/>
    <dgm:cxn modelId="{56908DA5-4428-4665-BA80-EC0DD0B03C57}" type="presParOf" srcId="{503F2A03-2616-4EE1-9113-8CF2B5DEDAEB}" destId="{AB004B6C-447C-41A7-9279-36CE81C3C76A}" srcOrd="1" destOrd="0" presId="urn:microsoft.com/office/officeart/2005/8/layout/hierarchy1"/>
    <dgm:cxn modelId="{2FD04325-2051-4A8F-839C-3AB151DF9414}" type="presParOf" srcId="{AB004B6C-447C-41A7-9279-36CE81C3C76A}" destId="{4B05F310-DD81-486D-A468-EC01A8707DB5}" srcOrd="0" destOrd="0" presId="urn:microsoft.com/office/officeart/2005/8/layout/hierarchy1"/>
    <dgm:cxn modelId="{20FD23E4-49CE-4189-A43D-49A24BA4D195}" type="presParOf" srcId="{AB004B6C-447C-41A7-9279-36CE81C3C76A}" destId="{F546103D-8FA5-46D4-81DC-395D26C9BFA5}" srcOrd="1" destOrd="0" presId="urn:microsoft.com/office/officeart/2005/8/layout/hierarchy1"/>
    <dgm:cxn modelId="{6EF9AED0-8FF7-41AD-9D01-5E160F807430}" type="presParOf" srcId="{F546103D-8FA5-46D4-81DC-395D26C9BFA5}" destId="{0DFB355D-E7E3-40B6-B8E7-079BBF77A0F7}" srcOrd="0" destOrd="0" presId="urn:microsoft.com/office/officeart/2005/8/layout/hierarchy1"/>
    <dgm:cxn modelId="{00EEF844-DAD2-4891-A60D-80B8E11A959D}" type="presParOf" srcId="{0DFB355D-E7E3-40B6-B8E7-079BBF77A0F7}" destId="{D5CEFCB6-7399-4067-B14A-944B72D95424}" srcOrd="0" destOrd="0" presId="urn:microsoft.com/office/officeart/2005/8/layout/hierarchy1"/>
    <dgm:cxn modelId="{CDDCBEC5-DD97-4D9C-9F14-DF71402E2EBF}" type="presParOf" srcId="{0DFB355D-E7E3-40B6-B8E7-079BBF77A0F7}" destId="{F0B9D81D-346F-48DB-A4DD-54C0C997F13C}" srcOrd="1" destOrd="0" presId="urn:microsoft.com/office/officeart/2005/8/layout/hierarchy1"/>
    <dgm:cxn modelId="{1EB9AA8C-81F1-466F-BDC4-6E24BD114026}" type="presParOf" srcId="{F546103D-8FA5-46D4-81DC-395D26C9BFA5}" destId="{4FA929AF-B137-49C5-9540-63E1107BC9FB}" srcOrd="1" destOrd="0" presId="urn:microsoft.com/office/officeart/2005/8/layout/hierarchy1"/>
    <dgm:cxn modelId="{C2F7E407-7E26-4A6B-9B9C-C859BD4E5CD5}" type="presParOf" srcId="{DB5087BA-CD40-4FF8-9CF5-2E98755AFB69}" destId="{C43D8E9C-0468-4658-9A2E-A5248F39989B}" srcOrd="2" destOrd="0" presId="urn:microsoft.com/office/officeart/2005/8/layout/hierarchy1"/>
    <dgm:cxn modelId="{D22AA36F-B00F-40A6-98E6-CED991782E61}" type="presParOf" srcId="{DB5087BA-CD40-4FF8-9CF5-2E98755AFB69}" destId="{D530C5E3-54B3-45D2-AB20-8EE53217381F}" srcOrd="3" destOrd="0" presId="urn:microsoft.com/office/officeart/2005/8/layout/hierarchy1"/>
    <dgm:cxn modelId="{8C041809-E300-4A57-97B8-718B738857BB}" type="presParOf" srcId="{D530C5E3-54B3-45D2-AB20-8EE53217381F}" destId="{8D84652F-E6F1-4FB5-B14B-1D2F71DBB151}" srcOrd="0" destOrd="0" presId="urn:microsoft.com/office/officeart/2005/8/layout/hierarchy1"/>
    <dgm:cxn modelId="{022B51DC-6370-4A3E-9F33-8A3E9E2BBCC4}" type="presParOf" srcId="{8D84652F-E6F1-4FB5-B14B-1D2F71DBB151}" destId="{C19E953B-3841-415A-8F59-28C37FE80997}" srcOrd="0" destOrd="0" presId="urn:microsoft.com/office/officeart/2005/8/layout/hierarchy1"/>
    <dgm:cxn modelId="{3E6EC75F-77E7-4196-B491-0A1269273222}" type="presParOf" srcId="{8D84652F-E6F1-4FB5-B14B-1D2F71DBB151}" destId="{05AB1107-B866-4AC4-9D21-7A38A4761F6F}" srcOrd="1" destOrd="0" presId="urn:microsoft.com/office/officeart/2005/8/layout/hierarchy1"/>
    <dgm:cxn modelId="{5958629B-13C3-4EBB-9CD0-766E5488B6ED}" type="presParOf" srcId="{D530C5E3-54B3-45D2-AB20-8EE53217381F}" destId="{CEA273E2-05F1-4534-87B0-E766F1B39291}" srcOrd="1" destOrd="0" presId="urn:microsoft.com/office/officeart/2005/8/layout/hierarchy1"/>
    <dgm:cxn modelId="{81B46B5C-59CD-4D8E-A786-8076771DB790}" type="presParOf" srcId="{CEA273E2-05F1-4534-87B0-E766F1B39291}" destId="{968C4A1F-558B-4DC8-A65B-27A6601331A3}" srcOrd="0" destOrd="0" presId="urn:microsoft.com/office/officeart/2005/8/layout/hierarchy1"/>
    <dgm:cxn modelId="{3CAD1734-5437-4B99-A040-42DE43500537}" type="presParOf" srcId="{CEA273E2-05F1-4534-87B0-E766F1B39291}" destId="{9CC182E4-EE05-4803-A194-FF1CE330D9E1}" srcOrd="1" destOrd="0" presId="urn:microsoft.com/office/officeart/2005/8/layout/hierarchy1"/>
    <dgm:cxn modelId="{9869FBF3-B6E3-478E-93A5-78798960E2B8}" type="presParOf" srcId="{9CC182E4-EE05-4803-A194-FF1CE330D9E1}" destId="{8696C4CE-11A1-413A-8B3C-7311276DAB15}" srcOrd="0" destOrd="0" presId="urn:microsoft.com/office/officeart/2005/8/layout/hierarchy1"/>
    <dgm:cxn modelId="{06E32A25-BEDA-4FC8-A3B4-FE4085C5F847}" type="presParOf" srcId="{8696C4CE-11A1-413A-8B3C-7311276DAB15}" destId="{882CC82F-5468-4AD8-BC87-D2D07809FC2D}" srcOrd="0" destOrd="0" presId="urn:microsoft.com/office/officeart/2005/8/layout/hierarchy1"/>
    <dgm:cxn modelId="{75E3C75A-B9AE-4740-A430-7CE8D1871143}" type="presParOf" srcId="{8696C4CE-11A1-413A-8B3C-7311276DAB15}" destId="{3CAEDA5F-11A0-4D46-BFF5-A33A3D0B263E}" srcOrd="1" destOrd="0" presId="urn:microsoft.com/office/officeart/2005/8/layout/hierarchy1"/>
    <dgm:cxn modelId="{E79E0A44-BFDF-450D-91F7-BFF37F55AD13}" type="presParOf" srcId="{9CC182E4-EE05-4803-A194-FF1CE330D9E1}" destId="{F305BA80-9609-4502-8742-C5F1B2CCBF2C}" srcOrd="1" destOrd="0" presId="urn:microsoft.com/office/officeart/2005/8/layout/hierarchy1"/>
    <dgm:cxn modelId="{05EA2454-31A9-467F-AAA8-8CB2EC754BA9}" type="presParOf" srcId="{DB5087BA-CD40-4FF8-9CF5-2E98755AFB69}" destId="{994A980C-5630-474C-8113-F79620CCD6A3}" srcOrd="4" destOrd="0" presId="urn:microsoft.com/office/officeart/2005/8/layout/hierarchy1"/>
    <dgm:cxn modelId="{21819780-7861-4512-9D39-D8C71489D45F}" type="presParOf" srcId="{DB5087BA-CD40-4FF8-9CF5-2E98755AFB69}" destId="{FD2C03E5-5540-4E32-B116-DA37815FF422}" srcOrd="5" destOrd="0" presId="urn:microsoft.com/office/officeart/2005/8/layout/hierarchy1"/>
    <dgm:cxn modelId="{A37ED3FE-ABDE-4646-9DE1-9A857BF88570}" type="presParOf" srcId="{FD2C03E5-5540-4E32-B116-DA37815FF422}" destId="{CB65CB41-4993-45CF-9CCE-47B4582353DA}" srcOrd="0" destOrd="0" presId="urn:microsoft.com/office/officeart/2005/8/layout/hierarchy1"/>
    <dgm:cxn modelId="{62C5EAF2-657D-42C3-8434-3FCC9DF0DEF2}" type="presParOf" srcId="{CB65CB41-4993-45CF-9CCE-47B4582353DA}" destId="{7214F653-5DDF-4E51-AF9E-A8EBC8110C42}" srcOrd="0" destOrd="0" presId="urn:microsoft.com/office/officeart/2005/8/layout/hierarchy1"/>
    <dgm:cxn modelId="{CAF8ABD6-0C71-4B74-8322-D45059753DA4}" type="presParOf" srcId="{CB65CB41-4993-45CF-9CCE-47B4582353DA}" destId="{6D4287B8-6BD3-42B6-87D9-DC5CF9CC47EC}" srcOrd="1" destOrd="0" presId="urn:microsoft.com/office/officeart/2005/8/layout/hierarchy1"/>
    <dgm:cxn modelId="{311F2D07-BB90-4377-BFDA-913466FB3D96}" type="presParOf" srcId="{FD2C03E5-5540-4E32-B116-DA37815FF422}" destId="{4D12D5E2-465B-4E3B-971A-A78072C49034}" srcOrd="1" destOrd="0" presId="urn:microsoft.com/office/officeart/2005/8/layout/hierarchy1"/>
    <dgm:cxn modelId="{689B6E5C-E69B-41CA-93E7-4000A5B22B74}" type="presParOf" srcId="{4D12D5E2-465B-4E3B-971A-A78072C49034}" destId="{5059D445-F0F0-4414-993A-EFDA75222745}" srcOrd="0" destOrd="0" presId="urn:microsoft.com/office/officeart/2005/8/layout/hierarchy1"/>
    <dgm:cxn modelId="{35EC3201-530A-484A-894B-F0D62F85D51C}" type="presParOf" srcId="{4D12D5E2-465B-4E3B-971A-A78072C49034}" destId="{875D5357-806F-4C46-845D-2BB4E5F61BDE}" srcOrd="1" destOrd="0" presId="urn:microsoft.com/office/officeart/2005/8/layout/hierarchy1"/>
    <dgm:cxn modelId="{A310D60C-06B9-4BD3-90EA-D4485AD1672D}" type="presParOf" srcId="{875D5357-806F-4C46-845D-2BB4E5F61BDE}" destId="{2D4B85C6-EBBB-4F5F-85CA-27BF64CD8897}" srcOrd="0" destOrd="0" presId="urn:microsoft.com/office/officeart/2005/8/layout/hierarchy1"/>
    <dgm:cxn modelId="{64ED50B5-2FAF-425F-80BF-9985408BDCCF}" type="presParOf" srcId="{2D4B85C6-EBBB-4F5F-85CA-27BF64CD8897}" destId="{64E6238E-5F27-4337-9AB9-428D50846694}" srcOrd="0" destOrd="0" presId="urn:microsoft.com/office/officeart/2005/8/layout/hierarchy1"/>
    <dgm:cxn modelId="{8B321799-2AC6-45D7-8FA5-2BE2E5BF4C6D}" type="presParOf" srcId="{2D4B85C6-EBBB-4F5F-85CA-27BF64CD8897}" destId="{32013BB7-8683-4595-8B36-E7C0DC72E3EF}" srcOrd="1" destOrd="0" presId="urn:microsoft.com/office/officeart/2005/8/layout/hierarchy1"/>
    <dgm:cxn modelId="{DB4C9AD3-3DAC-4664-9073-14452C6BB703}" type="presParOf" srcId="{875D5357-806F-4C46-845D-2BB4E5F61BDE}" destId="{6CFE9458-8687-45AD-AC09-0E17D68E6BD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DBF45-ACA1-49ED-973B-B282DFD8056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0EF0DC-A079-4EC4-BD3E-1BCF74E860AE}">
      <dgm:prSet phldrT="[Текст]" custT="1"/>
      <dgm:spPr/>
      <dgm:t>
        <a:bodyPr/>
        <a:lstStyle/>
        <a:p>
          <a:r>
            <a:rPr lang="en-US" sz="1900" b="1" i="0" dirty="0" err="1" smtClean="0"/>
            <a:t>Iste′molchi</a:t>
          </a:r>
          <a:r>
            <a:rPr lang="en-US" sz="1900" b="1" i="0" dirty="0" smtClean="0"/>
            <a:t> </a:t>
          </a:r>
          <a:r>
            <a:rPr lang="en-US" sz="1900" b="1" i="0" dirty="0" err="1" smtClean="0"/>
            <a:t>tanlovini</a:t>
          </a:r>
          <a:r>
            <a:rPr lang="en-US" sz="1900" b="1" i="0" dirty="0" smtClean="0"/>
            <a:t> </a:t>
          </a:r>
          <a:r>
            <a:rPr lang="en-US" sz="1900" b="1" i="0" dirty="0" err="1" smtClean="0"/>
            <a:t>optimallashtirish</a:t>
          </a:r>
          <a:r>
            <a:rPr lang="en-US" sz="1900" dirty="0" smtClean="0"/>
            <a:t/>
          </a:r>
          <a:br>
            <a:rPr lang="en-US" sz="1900" dirty="0" smtClean="0"/>
          </a:br>
          <a:endParaRPr lang="en-US" sz="1900" dirty="0"/>
        </a:p>
      </dgm:t>
    </dgm:pt>
    <dgm:pt modelId="{6D1CB831-B66F-4F4C-B73C-936A0DA12FB6}" type="parTrans" cxnId="{E650E77C-AED0-4D1F-8A17-546F7F731F42}">
      <dgm:prSet/>
      <dgm:spPr/>
      <dgm:t>
        <a:bodyPr/>
        <a:lstStyle/>
        <a:p>
          <a:endParaRPr lang="en-US"/>
        </a:p>
      </dgm:t>
    </dgm:pt>
    <dgm:pt modelId="{9218EA96-6949-439F-A281-23B9A8134773}" type="sibTrans" cxnId="{E650E77C-AED0-4D1F-8A17-546F7F731F42}">
      <dgm:prSet/>
      <dgm:spPr/>
      <dgm:t>
        <a:bodyPr/>
        <a:lstStyle/>
        <a:p>
          <a:endParaRPr lang="en-US"/>
        </a:p>
      </dgm:t>
    </dgm:pt>
    <dgm:pt modelId="{049BAC61-E2C5-4CA7-B5DE-08C65459A5E1}" type="asst">
      <dgm:prSet phldrT="[Текст]"/>
      <dgm:spPr/>
      <dgm:t>
        <a:bodyPr/>
        <a:lstStyle/>
        <a:p>
          <a:r>
            <a:rPr lang="en-US" b="0" i="0" dirty="0" err="1" smtClean="0"/>
            <a:t>Cheklangan</a:t>
          </a:r>
          <a:r>
            <a:rPr lang="en-US" b="0" i="0" dirty="0" smtClean="0"/>
            <a:t> </a:t>
          </a:r>
          <a:r>
            <a:rPr lang="en-US" b="0" i="0" dirty="0" err="1" smtClean="0"/>
            <a:t>byudjet</a:t>
          </a:r>
          <a:r>
            <a:rPr lang="en-US" b="0" i="0" dirty="0" smtClean="0"/>
            <a:t> </a:t>
          </a:r>
          <a:r>
            <a:rPr lang="en-US" b="0" i="0" dirty="0" err="1" smtClean="0"/>
            <a:t>chizig`i</a:t>
          </a:r>
          <a:r>
            <a:rPr lang="en-US" b="0" i="0" dirty="0" smtClean="0"/>
            <a:t/>
          </a:r>
          <a:br>
            <a:rPr lang="en-US" b="0" i="0" dirty="0" smtClean="0"/>
          </a:br>
          <a:r>
            <a:rPr lang="en-US" b="0" i="0" dirty="0" err="1" smtClean="0"/>
            <a:t>bo`ylab</a:t>
          </a:r>
          <a:r>
            <a:rPr lang="en-US" b="0" i="0" dirty="0" smtClean="0"/>
            <a:t> </a:t>
          </a:r>
          <a:r>
            <a:rPr lang="en-US" b="0" i="0" dirty="0" err="1" smtClean="0"/>
            <a:t>joylashuv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6A1EE220-9BDF-40DE-9089-D374CF181E12}" type="parTrans" cxnId="{CE53DD03-C71D-4A5F-B437-C9D47D04B395}">
      <dgm:prSet/>
      <dgm:spPr/>
      <dgm:t>
        <a:bodyPr/>
        <a:lstStyle/>
        <a:p>
          <a:endParaRPr lang="en-US"/>
        </a:p>
      </dgm:t>
    </dgm:pt>
    <dgm:pt modelId="{2DA7F503-3A66-4647-AC5A-6781A9BB6929}" type="sibTrans" cxnId="{CE53DD03-C71D-4A5F-B437-C9D47D04B395}">
      <dgm:prSet/>
      <dgm:spPr/>
      <dgm:t>
        <a:bodyPr/>
        <a:lstStyle/>
        <a:p>
          <a:endParaRPr lang="en-US"/>
        </a:p>
      </dgm:t>
    </dgm:pt>
    <dgm:pt modelId="{2D011F6F-27D3-435D-8CD6-A5ED18751446}" type="asst">
      <dgm:prSet/>
      <dgm:spPr/>
      <dgm:t>
        <a:bodyPr/>
        <a:lstStyle/>
        <a:p>
          <a:r>
            <a:rPr lang="en-US" dirty="0" smtClean="0"/>
            <a:t> </a:t>
          </a:r>
          <a:r>
            <a:rPr lang="en-US" b="0" i="0" dirty="0" err="1" smtClean="0"/>
            <a:t>Ne′matlarning</a:t>
          </a:r>
          <a:r>
            <a:rPr lang="en-US" b="0" i="0" dirty="0" smtClean="0"/>
            <a:t> </a:t>
          </a:r>
          <a:r>
            <a:rPr lang="en-US" b="0" i="0" dirty="0" err="1" smtClean="0"/>
            <a:t>eng</a:t>
          </a:r>
          <a:r>
            <a:rPr lang="en-US" b="0" i="0" dirty="0" smtClean="0"/>
            <a:t> </a:t>
          </a:r>
          <a:r>
            <a:rPr lang="en-US" b="0" i="0" dirty="0" err="1" smtClean="0"/>
            <a:t>yaxshi</a:t>
          </a:r>
          <a:r>
            <a:rPr lang="en-US" b="0" i="0" dirty="0" smtClean="0"/>
            <a:t/>
          </a:r>
          <a:br>
            <a:rPr lang="en-US" b="0" i="0" dirty="0" smtClean="0"/>
          </a:br>
          <a:r>
            <a:rPr lang="en-US" b="0" i="0" dirty="0" err="1" smtClean="0"/>
            <a:t>kombinatsiyasi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BDA1463A-32FD-42C1-9A4F-565ED764480B}" type="parTrans" cxnId="{701D5888-EF1E-4C70-89C0-FAE4A21DD7E6}">
      <dgm:prSet/>
      <dgm:spPr/>
      <dgm:t>
        <a:bodyPr/>
        <a:lstStyle/>
        <a:p>
          <a:endParaRPr lang="en-US"/>
        </a:p>
      </dgm:t>
    </dgm:pt>
    <dgm:pt modelId="{57E64C40-DAA5-433B-99CE-06DCD12069E8}" type="sibTrans" cxnId="{701D5888-EF1E-4C70-89C0-FAE4A21DD7E6}">
      <dgm:prSet/>
      <dgm:spPr/>
      <dgm:t>
        <a:bodyPr/>
        <a:lstStyle/>
        <a:p>
          <a:endParaRPr lang="en-US"/>
        </a:p>
      </dgm:t>
    </dgm:pt>
    <dgm:pt modelId="{42D64B04-3DDA-47D1-B271-23D68AEBC8A8}">
      <dgm:prSet/>
      <dgm:spPr/>
      <dgm:t>
        <a:bodyPr/>
        <a:lstStyle/>
        <a:p>
          <a:r>
            <a:rPr lang="en-US" dirty="0" smtClean="0"/>
            <a:t> </a:t>
          </a:r>
          <a:r>
            <a:rPr lang="en-US" b="0" i="1" dirty="0" smtClean="0"/>
            <a:t>MRSXY</a:t>
          </a:r>
          <a:r>
            <a:rPr lang="en-US" b="0" i="0" dirty="0" smtClean="0"/>
            <a:t>= </a:t>
          </a:r>
          <a:r>
            <a:rPr lang="en-US" b="0" i="1" dirty="0" smtClean="0"/>
            <a:t>MUX / MUY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76A028DB-58AB-4511-845C-8320707C0E22}" type="parTrans" cxnId="{17FF2FC3-5415-4AF0-9577-F538E36CC99F}">
      <dgm:prSet/>
      <dgm:spPr/>
      <dgm:t>
        <a:bodyPr/>
        <a:lstStyle/>
        <a:p>
          <a:endParaRPr lang="en-US"/>
        </a:p>
      </dgm:t>
    </dgm:pt>
    <dgm:pt modelId="{93672859-3A9E-4225-B508-D3A95C9851E3}" type="sibTrans" cxnId="{17FF2FC3-5415-4AF0-9577-F538E36CC99F}">
      <dgm:prSet/>
      <dgm:spPr/>
      <dgm:t>
        <a:bodyPr/>
        <a:lstStyle/>
        <a:p>
          <a:endParaRPr lang="en-US"/>
        </a:p>
      </dgm:t>
    </dgm:pt>
    <dgm:pt modelId="{962F75D1-F7EF-4EA5-B191-C8A4EF2CE2C7}">
      <dgm:prSet/>
      <dgm:spPr/>
      <dgm:t>
        <a:bodyPr/>
        <a:lstStyle/>
        <a:p>
          <a:r>
            <a:rPr lang="en-US" dirty="0" smtClean="0"/>
            <a:t> </a:t>
          </a:r>
          <a:r>
            <a:rPr lang="en-US" b="0" i="1" dirty="0" smtClean="0"/>
            <a:t>PX / PY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C2BF15C8-AE31-4647-BE04-16196DD4BEFD}" type="parTrans" cxnId="{FD58070B-3DEC-42A7-B998-2A47F68735E9}">
      <dgm:prSet/>
      <dgm:spPr/>
      <dgm:t>
        <a:bodyPr/>
        <a:lstStyle/>
        <a:p>
          <a:endParaRPr lang="en-US"/>
        </a:p>
      </dgm:t>
    </dgm:pt>
    <dgm:pt modelId="{4BEE1A23-D802-4E42-984D-4E2A81B9EBEA}" type="sibTrans" cxnId="{FD58070B-3DEC-42A7-B998-2A47F68735E9}">
      <dgm:prSet/>
      <dgm:spPr/>
      <dgm:t>
        <a:bodyPr/>
        <a:lstStyle/>
        <a:p>
          <a:endParaRPr lang="en-US"/>
        </a:p>
      </dgm:t>
    </dgm:pt>
    <dgm:pt modelId="{6E510716-317C-4EFB-9E06-4E491474A0D3}">
      <dgm:prSet/>
      <dgm:spPr/>
      <dgm:t>
        <a:bodyPr/>
        <a:lstStyle/>
        <a:p>
          <a:r>
            <a:rPr lang="en-US" dirty="0" smtClean="0"/>
            <a:t> </a:t>
          </a:r>
          <a:r>
            <a:rPr lang="en-US" b="0" i="0" dirty="0" err="1" smtClean="0"/>
            <a:t>Cheklangan</a:t>
          </a:r>
          <a:r>
            <a:rPr lang="en-US" b="0" i="0" dirty="0" smtClean="0"/>
            <a:t> </a:t>
          </a:r>
          <a:r>
            <a:rPr lang="en-US" b="0" i="0" dirty="0" err="1" smtClean="0"/>
            <a:t>byudjet</a:t>
          </a:r>
          <a:r>
            <a:rPr lang="en-US" b="0" i="0" dirty="0" smtClean="0"/>
            <a:t> </a:t>
          </a:r>
          <a:r>
            <a:rPr lang="en-US" b="0" i="0" dirty="0" err="1" smtClean="0"/>
            <a:t>chizig`i</a:t>
          </a:r>
          <a:r>
            <a:rPr lang="en-US" b="0" i="0" dirty="0" smtClean="0"/>
            <a:t/>
          </a:r>
          <a:br>
            <a:rPr lang="en-US" b="0" i="0" dirty="0" smtClean="0"/>
          </a:br>
          <a:r>
            <a:rPr lang="en-US" b="0" i="0" dirty="0" err="1" smtClean="0"/>
            <a:t>yotiqligi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7E4EA97F-0349-477D-9ECF-B5A07EC2A51D}" type="parTrans" cxnId="{B337041E-52A2-46B3-8DCC-AC9D5D41472C}">
      <dgm:prSet/>
      <dgm:spPr/>
      <dgm:t>
        <a:bodyPr/>
        <a:lstStyle/>
        <a:p>
          <a:endParaRPr lang="en-US"/>
        </a:p>
      </dgm:t>
    </dgm:pt>
    <dgm:pt modelId="{DDEE6CAB-5759-496E-ADBB-FF87D9582029}" type="sibTrans" cxnId="{B337041E-52A2-46B3-8DCC-AC9D5D41472C}">
      <dgm:prSet/>
      <dgm:spPr/>
      <dgm:t>
        <a:bodyPr/>
        <a:lstStyle/>
        <a:p>
          <a:endParaRPr lang="en-US"/>
        </a:p>
      </dgm:t>
    </dgm:pt>
    <dgm:pt modelId="{C5E63821-FF38-426B-81D2-E7E46C7E3DD1}">
      <dgm:prSet/>
      <dgm:spPr/>
      <dgm:t>
        <a:bodyPr/>
        <a:lstStyle/>
        <a:p>
          <a:r>
            <a:rPr lang="en-US" dirty="0" smtClean="0"/>
            <a:t> </a:t>
          </a:r>
          <a:r>
            <a:rPr lang="en-US" b="0" i="0" dirty="0" err="1" smtClean="0"/>
            <a:t>Cheklangan</a:t>
          </a:r>
          <a:r>
            <a:rPr lang="en-US" b="0" i="0" dirty="0" smtClean="0"/>
            <a:t> </a:t>
          </a:r>
          <a:r>
            <a:rPr lang="en-US" b="0" i="0" dirty="0" err="1" smtClean="0"/>
            <a:t>byudjet</a:t>
          </a:r>
          <a:r>
            <a:rPr lang="en-US" b="0" i="0" dirty="0" smtClean="0"/>
            <a:t> </a:t>
          </a:r>
          <a:r>
            <a:rPr lang="en-US" b="0" i="0" dirty="0" err="1" smtClean="0"/>
            <a:t>chizig`i</a:t>
          </a:r>
          <a:r>
            <a:rPr lang="en-US" b="0" i="0" dirty="0" smtClean="0"/>
            <a:t/>
          </a:r>
          <a:br>
            <a:rPr lang="en-US" b="0" i="0" dirty="0" smtClean="0"/>
          </a:br>
          <a:r>
            <a:rPr lang="en-US" b="0" i="0" dirty="0" err="1" smtClean="0"/>
            <a:t>yotiqlig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157E1D64-0E78-4B67-9B45-B2E7F0626CA7}" type="parTrans" cxnId="{BF005548-E1C2-4937-9DBB-D54A2E0DBCBE}">
      <dgm:prSet/>
      <dgm:spPr/>
      <dgm:t>
        <a:bodyPr/>
        <a:lstStyle/>
        <a:p>
          <a:endParaRPr lang="en-US"/>
        </a:p>
      </dgm:t>
    </dgm:pt>
    <dgm:pt modelId="{565525E5-AA68-4910-A7E7-92FB99462A5E}" type="sibTrans" cxnId="{BF005548-E1C2-4937-9DBB-D54A2E0DBCBE}">
      <dgm:prSet/>
      <dgm:spPr/>
      <dgm:t>
        <a:bodyPr/>
        <a:lstStyle/>
        <a:p>
          <a:endParaRPr lang="en-US"/>
        </a:p>
      </dgm:t>
    </dgm:pt>
    <dgm:pt modelId="{6163FC8A-C9CB-4119-860C-36F823A2A552}">
      <dgm:prSet/>
      <dgm:spPr/>
      <dgm:t>
        <a:bodyPr/>
        <a:lstStyle/>
        <a:p>
          <a:r>
            <a:rPr lang="en-US" dirty="0" smtClean="0"/>
            <a:t> </a:t>
          </a:r>
          <a:r>
            <a:rPr lang="es-ES" b="0" i="1" dirty="0" smtClean="0"/>
            <a:t>MRSXY </a:t>
          </a:r>
          <a:r>
            <a:rPr lang="es-ES" b="0" i="0" dirty="0" smtClean="0"/>
            <a:t>= </a:t>
          </a:r>
          <a:r>
            <a:rPr lang="es-ES" b="0" i="1" dirty="0" smtClean="0"/>
            <a:t>MUX / MUY = PX / PY</a:t>
          </a:r>
          <a:r>
            <a:rPr lang="es-ES" dirty="0" smtClean="0"/>
            <a:t/>
          </a:r>
          <a:br>
            <a:rPr lang="es-ES" dirty="0" smtClean="0"/>
          </a:br>
          <a:endParaRPr lang="en-US" dirty="0"/>
        </a:p>
      </dgm:t>
    </dgm:pt>
    <dgm:pt modelId="{446F4146-EF33-4D6D-A400-D84491D83EC8}" type="parTrans" cxnId="{4446FD8A-F86F-4723-82FE-5B9A15ED930E}">
      <dgm:prSet/>
      <dgm:spPr/>
      <dgm:t>
        <a:bodyPr/>
        <a:lstStyle/>
        <a:p>
          <a:endParaRPr lang="en-US"/>
        </a:p>
      </dgm:t>
    </dgm:pt>
    <dgm:pt modelId="{715F07A9-98ED-4643-9454-9898FED4488F}" type="sibTrans" cxnId="{4446FD8A-F86F-4723-82FE-5B9A15ED930E}">
      <dgm:prSet/>
      <dgm:spPr/>
      <dgm:t>
        <a:bodyPr/>
        <a:lstStyle/>
        <a:p>
          <a:endParaRPr lang="en-US"/>
        </a:p>
      </dgm:t>
    </dgm:pt>
    <dgm:pt modelId="{2758D632-4B6B-476D-BEFD-531EE662A66C}">
      <dgm:prSet/>
      <dgm:spPr/>
      <dgm:t>
        <a:bodyPr/>
        <a:lstStyle/>
        <a:p>
          <a:r>
            <a:rPr lang="en-US" dirty="0" smtClean="0"/>
            <a:t> </a:t>
          </a:r>
          <a:r>
            <a:rPr lang="en-US" b="0" i="0" dirty="0" err="1" smtClean="0"/>
            <a:t>Iste′molchining</a:t>
          </a:r>
          <a:r>
            <a:rPr lang="en-US" b="0" i="0" dirty="0" smtClean="0"/>
            <a:t> </a:t>
          </a:r>
          <a:r>
            <a:rPr lang="en-US" b="0" i="0" dirty="0" err="1" smtClean="0"/>
            <a:t>muvozanatga</a:t>
          </a:r>
          <a:r>
            <a:rPr lang="en-US" b="0" i="0" dirty="0" smtClean="0"/>
            <a:t> </a:t>
          </a:r>
          <a:r>
            <a:rPr lang="en-US" b="0" i="0" dirty="0" err="1" smtClean="0"/>
            <a:t>erishishi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0256453C-7915-40EA-8158-FFD7A43404E2}" type="parTrans" cxnId="{22B7F5C4-A4D5-4D32-A7B2-7E6F035D9027}">
      <dgm:prSet/>
      <dgm:spPr/>
      <dgm:t>
        <a:bodyPr/>
        <a:lstStyle/>
        <a:p>
          <a:endParaRPr lang="en-US"/>
        </a:p>
      </dgm:t>
    </dgm:pt>
    <dgm:pt modelId="{AA1EE5C3-DABB-483E-8267-CA12B8CABC4C}" type="sibTrans" cxnId="{22B7F5C4-A4D5-4D32-A7B2-7E6F035D9027}">
      <dgm:prSet/>
      <dgm:spPr/>
      <dgm:t>
        <a:bodyPr/>
        <a:lstStyle/>
        <a:p>
          <a:endParaRPr lang="en-US"/>
        </a:p>
      </dgm:t>
    </dgm:pt>
    <dgm:pt modelId="{324B80C5-CF71-4545-BAB6-676EA33A8A07}">
      <dgm:prSet/>
      <dgm:spPr/>
      <dgm:t>
        <a:bodyPr/>
        <a:lstStyle/>
        <a:p>
          <a:r>
            <a:rPr lang="en-US" dirty="0" smtClean="0"/>
            <a:t> </a:t>
          </a:r>
          <a:r>
            <a:rPr lang="en-US" b="0" i="1" dirty="0" smtClean="0"/>
            <a:t>MUX / PX = MUY / PY</a:t>
          </a:r>
          <a:r>
            <a:rPr lang="en-US" dirty="0" smtClean="0"/>
            <a:t/>
          </a:r>
          <a:br>
            <a:rPr lang="en-US" dirty="0" smtClean="0"/>
          </a:br>
          <a:endParaRPr lang="en-US" dirty="0"/>
        </a:p>
      </dgm:t>
    </dgm:pt>
    <dgm:pt modelId="{8C64ECC2-5E47-4C08-BA6D-C37E4202A38B}" type="parTrans" cxnId="{6A7070A0-2130-4324-9A41-845AB8B620C4}">
      <dgm:prSet/>
      <dgm:spPr/>
      <dgm:t>
        <a:bodyPr/>
        <a:lstStyle/>
        <a:p>
          <a:endParaRPr lang="en-US"/>
        </a:p>
      </dgm:t>
    </dgm:pt>
    <dgm:pt modelId="{78E2C1CB-C97F-4A8C-A2FA-3D1D7FBD0765}" type="sibTrans" cxnId="{6A7070A0-2130-4324-9A41-845AB8B620C4}">
      <dgm:prSet/>
      <dgm:spPr/>
      <dgm:t>
        <a:bodyPr/>
        <a:lstStyle/>
        <a:p>
          <a:endParaRPr lang="en-US"/>
        </a:p>
      </dgm:t>
    </dgm:pt>
    <dgm:pt modelId="{699DFC70-E3DD-431D-900A-4FD4D380246A}" type="pres">
      <dgm:prSet presAssocID="{470DBF45-ACA1-49ED-973B-B282DFD805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A2E5654-B35E-47C5-95E8-6E3BCBB4A2E1}" type="pres">
      <dgm:prSet presAssocID="{470EF0DC-A079-4EC4-BD3E-1BCF74E860AE}" presName="hierRoot1" presStyleCnt="0">
        <dgm:presLayoutVars>
          <dgm:hierBranch val="init"/>
        </dgm:presLayoutVars>
      </dgm:prSet>
      <dgm:spPr/>
    </dgm:pt>
    <dgm:pt modelId="{D810BA1E-D1AB-4F67-8774-814C26EB66C8}" type="pres">
      <dgm:prSet presAssocID="{470EF0DC-A079-4EC4-BD3E-1BCF74E860AE}" presName="rootComposite1" presStyleCnt="0"/>
      <dgm:spPr/>
    </dgm:pt>
    <dgm:pt modelId="{C658D4CD-77BE-4DF6-A209-4106CAF76FE6}" type="pres">
      <dgm:prSet presAssocID="{470EF0DC-A079-4EC4-BD3E-1BCF74E860AE}" presName="rootText1" presStyleLbl="node0" presStyleIdx="0" presStyleCnt="1" custScaleX="143763" custScaleY="164014" custLinFactNeighborX="-22931" custLinFactNeighborY="268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89BD6F-0E11-453B-8C2C-679DE8B6C64C}" type="pres">
      <dgm:prSet presAssocID="{470EF0DC-A079-4EC4-BD3E-1BCF74E860AE}" presName="rootConnector1" presStyleLbl="node1" presStyleIdx="0" presStyleCnt="0"/>
      <dgm:spPr/>
    </dgm:pt>
    <dgm:pt modelId="{B39E7183-2E69-473E-AEA6-E538D8D17299}" type="pres">
      <dgm:prSet presAssocID="{470EF0DC-A079-4EC4-BD3E-1BCF74E860AE}" presName="hierChild2" presStyleCnt="0"/>
      <dgm:spPr/>
    </dgm:pt>
    <dgm:pt modelId="{7439E3A9-6D30-42C0-909A-989A506853D8}" type="pres">
      <dgm:prSet presAssocID="{470EF0DC-A079-4EC4-BD3E-1BCF74E860AE}" presName="hierChild3" presStyleCnt="0"/>
      <dgm:spPr/>
    </dgm:pt>
    <dgm:pt modelId="{6C54AFCF-3D87-4E07-96B2-A8BD1B43FB93}" type="pres">
      <dgm:prSet presAssocID="{6A1EE220-9BDF-40DE-9089-D374CF181E12}" presName="Name111" presStyleLbl="parChTrans1D2" presStyleIdx="0" presStyleCnt="2"/>
      <dgm:spPr/>
    </dgm:pt>
    <dgm:pt modelId="{9CF0450A-6AE0-4D68-9EC1-31348440663A}" type="pres">
      <dgm:prSet presAssocID="{049BAC61-E2C5-4CA7-B5DE-08C65459A5E1}" presName="hierRoot3" presStyleCnt="0">
        <dgm:presLayoutVars>
          <dgm:hierBranch val="init"/>
        </dgm:presLayoutVars>
      </dgm:prSet>
      <dgm:spPr/>
    </dgm:pt>
    <dgm:pt modelId="{759628BB-5EEE-4C1D-B488-A7118CD2C2AF}" type="pres">
      <dgm:prSet presAssocID="{049BAC61-E2C5-4CA7-B5DE-08C65459A5E1}" presName="rootComposite3" presStyleCnt="0"/>
      <dgm:spPr/>
    </dgm:pt>
    <dgm:pt modelId="{F7D815FC-3FC7-4917-868E-8D14D2DCD1A7}" type="pres">
      <dgm:prSet presAssocID="{049BAC61-E2C5-4CA7-B5DE-08C65459A5E1}" presName="rootText3" presStyleLbl="asst1" presStyleIdx="0" presStyleCnt="2" custScaleX="131201" custScaleY="105540" custLinFactNeighborX="41498" custLinFactNeighborY="245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18D79E-A023-4CB1-8407-9163AD97547F}" type="pres">
      <dgm:prSet presAssocID="{049BAC61-E2C5-4CA7-B5DE-08C65459A5E1}" presName="rootConnector3" presStyleLbl="asst1" presStyleIdx="0" presStyleCnt="2"/>
      <dgm:spPr/>
    </dgm:pt>
    <dgm:pt modelId="{3E3E2809-3199-4CF2-ADB2-3E1CBCB2A39A}" type="pres">
      <dgm:prSet presAssocID="{049BAC61-E2C5-4CA7-B5DE-08C65459A5E1}" presName="hierChild6" presStyleCnt="0"/>
      <dgm:spPr/>
    </dgm:pt>
    <dgm:pt modelId="{16BF74EF-6610-4716-AFC5-86AD971BF6A2}" type="pres">
      <dgm:prSet presAssocID="{C2BF15C8-AE31-4647-BE04-16196DD4BEFD}" presName="Name37" presStyleLbl="parChTrans1D3" presStyleIdx="0" presStyleCnt="2"/>
      <dgm:spPr/>
    </dgm:pt>
    <dgm:pt modelId="{F3C79893-CA14-4E38-9CA2-CEAE4134DC6C}" type="pres">
      <dgm:prSet presAssocID="{962F75D1-F7EF-4EA5-B191-C8A4EF2CE2C7}" presName="hierRoot2" presStyleCnt="0">
        <dgm:presLayoutVars>
          <dgm:hierBranch val="init"/>
        </dgm:presLayoutVars>
      </dgm:prSet>
      <dgm:spPr/>
    </dgm:pt>
    <dgm:pt modelId="{082039FD-4170-4276-9F34-7F60762998DF}" type="pres">
      <dgm:prSet presAssocID="{962F75D1-F7EF-4EA5-B191-C8A4EF2CE2C7}" presName="rootComposite" presStyleCnt="0"/>
      <dgm:spPr/>
    </dgm:pt>
    <dgm:pt modelId="{AF91862D-E95C-49FD-B755-EF1D75623EEA}" type="pres">
      <dgm:prSet presAssocID="{962F75D1-F7EF-4EA5-B191-C8A4EF2CE2C7}" presName="rootText" presStyleLbl="node3" presStyleIdx="0" presStyleCnt="2" custScaleX="138422" custScaleY="108444" custLinFactNeighborX="40542" custLinFactNeighborY="434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77C76E-06BD-4A54-A220-513916ACE43C}" type="pres">
      <dgm:prSet presAssocID="{962F75D1-F7EF-4EA5-B191-C8A4EF2CE2C7}" presName="rootConnector" presStyleLbl="node3" presStyleIdx="0" presStyleCnt="2"/>
      <dgm:spPr/>
    </dgm:pt>
    <dgm:pt modelId="{F2B4E2CC-61FD-4A5E-82FD-892172B53A0A}" type="pres">
      <dgm:prSet presAssocID="{962F75D1-F7EF-4EA5-B191-C8A4EF2CE2C7}" presName="hierChild4" presStyleCnt="0"/>
      <dgm:spPr/>
    </dgm:pt>
    <dgm:pt modelId="{B655DFB3-B762-42ED-9255-88C1DBBCB39E}" type="pres">
      <dgm:prSet presAssocID="{157E1D64-0E78-4B67-9B45-B2E7F0626CA7}" presName="Name37" presStyleLbl="parChTrans1D4" presStyleIdx="0" presStyleCnt="5"/>
      <dgm:spPr/>
    </dgm:pt>
    <dgm:pt modelId="{B0FF82E1-2753-428B-9654-81CB16116426}" type="pres">
      <dgm:prSet presAssocID="{C5E63821-FF38-426B-81D2-E7E46C7E3DD1}" presName="hierRoot2" presStyleCnt="0">
        <dgm:presLayoutVars>
          <dgm:hierBranch val="init"/>
        </dgm:presLayoutVars>
      </dgm:prSet>
      <dgm:spPr/>
    </dgm:pt>
    <dgm:pt modelId="{63366DFB-35F5-4C7D-A358-8198C7E8B821}" type="pres">
      <dgm:prSet presAssocID="{C5E63821-FF38-426B-81D2-E7E46C7E3DD1}" presName="rootComposite" presStyleCnt="0"/>
      <dgm:spPr/>
    </dgm:pt>
    <dgm:pt modelId="{40040436-78E2-4DEF-9D26-B1815835F285}" type="pres">
      <dgm:prSet presAssocID="{C5E63821-FF38-426B-81D2-E7E46C7E3DD1}" presName="rootText" presStyleLbl="node4" presStyleIdx="0" presStyleCnt="5" custScaleX="133102" custScaleY="102398" custLinFactNeighborX="43111" custLinFactNeighborY="287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AE914F-052D-4C0A-97A4-45D57D3206BA}" type="pres">
      <dgm:prSet presAssocID="{C5E63821-FF38-426B-81D2-E7E46C7E3DD1}" presName="rootConnector" presStyleLbl="node4" presStyleIdx="0" presStyleCnt="5"/>
      <dgm:spPr/>
    </dgm:pt>
    <dgm:pt modelId="{70AB9BCA-C77A-47BA-BB0B-1468C867F3AD}" type="pres">
      <dgm:prSet presAssocID="{C5E63821-FF38-426B-81D2-E7E46C7E3DD1}" presName="hierChild4" presStyleCnt="0"/>
      <dgm:spPr/>
    </dgm:pt>
    <dgm:pt modelId="{BE9F63F5-54D9-4BC4-8E96-DC7C4A0A2C4B}" type="pres">
      <dgm:prSet presAssocID="{446F4146-EF33-4D6D-A400-D84491D83EC8}" presName="Name37" presStyleLbl="parChTrans1D4" presStyleIdx="1" presStyleCnt="5"/>
      <dgm:spPr/>
    </dgm:pt>
    <dgm:pt modelId="{BE951426-3412-4A82-91E8-73ACE4C90BF3}" type="pres">
      <dgm:prSet presAssocID="{6163FC8A-C9CB-4119-860C-36F823A2A552}" presName="hierRoot2" presStyleCnt="0">
        <dgm:presLayoutVars>
          <dgm:hierBranch val="init"/>
        </dgm:presLayoutVars>
      </dgm:prSet>
      <dgm:spPr/>
    </dgm:pt>
    <dgm:pt modelId="{1971BF98-4369-4916-AB97-1450FE0A4312}" type="pres">
      <dgm:prSet presAssocID="{6163FC8A-C9CB-4119-860C-36F823A2A552}" presName="rootComposite" presStyleCnt="0"/>
      <dgm:spPr/>
    </dgm:pt>
    <dgm:pt modelId="{AD8CBBD2-0B50-4644-8644-198A3005DC0B}" type="pres">
      <dgm:prSet presAssocID="{6163FC8A-C9CB-4119-860C-36F823A2A552}" presName="rootText" presStyleLbl="node4" presStyleIdx="1" presStyleCnt="5" custScaleX="153332" custScaleY="115248" custLinFactX="45528" custLinFactNeighborX="100000" custLinFactNeighborY="194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8CBD7E-1312-4D3F-8718-FB54745A4661}" type="pres">
      <dgm:prSet presAssocID="{6163FC8A-C9CB-4119-860C-36F823A2A552}" presName="rootConnector" presStyleLbl="node4" presStyleIdx="1" presStyleCnt="5"/>
      <dgm:spPr/>
    </dgm:pt>
    <dgm:pt modelId="{DF4D8F10-ED7E-426B-9261-3FD88EE77B2B}" type="pres">
      <dgm:prSet presAssocID="{6163FC8A-C9CB-4119-860C-36F823A2A552}" presName="hierChild4" presStyleCnt="0"/>
      <dgm:spPr/>
    </dgm:pt>
    <dgm:pt modelId="{19D9B276-D3E1-4AD0-887C-329557383F8D}" type="pres">
      <dgm:prSet presAssocID="{0256453C-7915-40EA-8158-FFD7A43404E2}" presName="Name37" presStyleLbl="parChTrans1D4" presStyleIdx="2" presStyleCnt="5"/>
      <dgm:spPr/>
    </dgm:pt>
    <dgm:pt modelId="{A547C94A-9E43-47C3-A2E4-9C35E3EC5A43}" type="pres">
      <dgm:prSet presAssocID="{2758D632-4B6B-476D-BEFD-531EE662A66C}" presName="hierRoot2" presStyleCnt="0">
        <dgm:presLayoutVars>
          <dgm:hierBranch val="init"/>
        </dgm:presLayoutVars>
      </dgm:prSet>
      <dgm:spPr/>
    </dgm:pt>
    <dgm:pt modelId="{1CEE76CC-5173-4377-853D-8DBCC16CCC5A}" type="pres">
      <dgm:prSet presAssocID="{2758D632-4B6B-476D-BEFD-531EE662A66C}" presName="rootComposite" presStyleCnt="0"/>
      <dgm:spPr/>
    </dgm:pt>
    <dgm:pt modelId="{2B148C43-B415-4FED-8680-189D1CCD910E}" type="pres">
      <dgm:prSet presAssocID="{2758D632-4B6B-476D-BEFD-531EE662A66C}" presName="rootText" presStyleLbl="node4" presStyleIdx="2" presStyleCnt="5" custScaleX="159009" custScaleY="124360" custLinFactX="56015" custLinFactNeighborX="100000" custLinFactNeighborY="39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41A0B0-4D6C-4928-BE23-5AC954DE2857}" type="pres">
      <dgm:prSet presAssocID="{2758D632-4B6B-476D-BEFD-531EE662A66C}" presName="rootConnector" presStyleLbl="node4" presStyleIdx="2" presStyleCnt="5"/>
      <dgm:spPr/>
    </dgm:pt>
    <dgm:pt modelId="{1581220D-2A7F-4575-B1E1-5010A394013D}" type="pres">
      <dgm:prSet presAssocID="{2758D632-4B6B-476D-BEFD-531EE662A66C}" presName="hierChild4" presStyleCnt="0"/>
      <dgm:spPr/>
    </dgm:pt>
    <dgm:pt modelId="{641D1E39-9E13-4116-905C-226F7A644D88}" type="pres">
      <dgm:prSet presAssocID="{8C64ECC2-5E47-4C08-BA6D-C37E4202A38B}" presName="Name37" presStyleLbl="parChTrans1D4" presStyleIdx="3" presStyleCnt="5"/>
      <dgm:spPr/>
    </dgm:pt>
    <dgm:pt modelId="{9D382F30-A807-4B25-B429-E1F560E96A88}" type="pres">
      <dgm:prSet presAssocID="{324B80C5-CF71-4545-BAB6-676EA33A8A07}" presName="hierRoot2" presStyleCnt="0">
        <dgm:presLayoutVars>
          <dgm:hierBranch val="init"/>
        </dgm:presLayoutVars>
      </dgm:prSet>
      <dgm:spPr/>
    </dgm:pt>
    <dgm:pt modelId="{E14192BD-FBEB-4BBF-A164-F6171436669E}" type="pres">
      <dgm:prSet presAssocID="{324B80C5-CF71-4545-BAB6-676EA33A8A07}" presName="rootComposite" presStyleCnt="0"/>
      <dgm:spPr/>
    </dgm:pt>
    <dgm:pt modelId="{35828C08-EACF-4230-8FF8-A4B26DBEB177}" type="pres">
      <dgm:prSet presAssocID="{324B80C5-CF71-4545-BAB6-676EA33A8A07}" presName="rootText" presStyleLbl="node4" presStyleIdx="3" presStyleCnt="5" custScaleX="178273" custScaleY="146842" custLinFactX="4579" custLinFactNeighborX="100000" custLinFactNeighborY="8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81D645-26D5-4052-BA5D-8F850BCE5D1B}" type="pres">
      <dgm:prSet presAssocID="{324B80C5-CF71-4545-BAB6-676EA33A8A07}" presName="rootConnector" presStyleLbl="node4" presStyleIdx="3" presStyleCnt="5"/>
      <dgm:spPr/>
    </dgm:pt>
    <dgm:pt modelId="{1FDD6353-4F17-43DE-9F51-A8EB90941F38}" type="pres">
      <dgm:prSet presAssocID="{324B80C5-CF71-4545-BAB6-676EA33A8A07}" presName="hierChild4" presStyleCnt="0"/>
      <dgm:spPr/>
    </dgm:pt>
    <dgm:pt modelId="{B708BEEA-3E5A-4990-9A68-A13E38AD340C}" type="pres">
      <dgm:prSet presAssocID="{324B80C5-CF71-4545-BAB6-676EA33A8A07}" presName="hierChild5" presStyleCnt="0"/>
      <dgm:spPr/>
    </dgm:pt>
    <dgm:pt modelId="{ACA542A0-F493-4BBA-966E-92CEBE39BA4F}" type="pres">
      <dgm:prSet presAssocID="{2758D632-4B6B-476D-BEFD-531EE662A66C}" presName="hierChild5" presStyleCnt="0"/>
      <dgm:spPr/>
    </dgm:pt>
    <dgm:pt modelId="{B642B6F0-2B49-4FAF-8F89-EA7BB2C5AEF7}" type="pres">
      <dgm:prSet presAssocID="{6163FC8A-C9CB-4119-860C-36F823A2A552}" presName="hierChild5" presStyleCnt="0"/>
      <dgm:spPr/>
    </dgm:pt>
    <dgm:pt modelId="{97B546E9-5E62-4C0F-AC7D-9F4BF9CCC585}" type="pres">
      <dgm:prSet presAssocID="{C5E63821-FF38-426B-81D2-E7E46C7E3DD1}" presName="hierChild5" presStyleCnt="0"/>
      <dgm:spPr/>
    </dgm:pt>
    <dgm:pt modelId="{D0AE0896-A07A-4291-AB59-5CE4F726359E}" type="pres">
      <dgm:prSet presAssocID="{962F75D1-F7EF-4EA5-B191-C8A4EF2CE2C7}" presName="hierChild5" presStyleCnt="0"/>
      <dgm:spPr/>
    </dgm:pt>
    <dgm:pt modelId="{87AC362C-47C6-4530-A734-118B66AF2B88}" type="pres">
      <dgm:prSet presAssocID="{049BAC61-E2C5-4CA7-B5DE-08C65459A5E1}" presName="hierChild7" presStyleCnt="0"/>
      <dgm:spPr/>
    </dgm:pt>
    <dgm:pt modelId="{C1FFD29D-B8E0-4ADC-BB67-FF62B02053E6}" type="pres">
      <dgm:prSet presAssocID="{BDA1463A-32FD-42C1-9A4F-565ED764480B}" presName="Name111" presStyleLbl="parChTrans1D2" presStyleIdx="1" presStyleCnt="2"/>
      <dgm:spPr/>
    </dgm:pt>
    <dgm:pt modelId="{41627CA5-68B1-4F36-93F8-454A965209B4}" type="pres">
      <dgm:prSet presAssocID="{2D011F6F-27D3-435D-8CD6-A5ED18751446}" presName="hierRoot3" presStyleCnt="0">
        <dgm:presLayoutVars>
          <dgm:hierBranch val="init"/>
        </dgm:presLayoutVars>
      </dgm:prSet>
      <dgm:spPr/>
    </dgm:pt>
    <dgm:pt modelId="{5771A340-5B38-4BCD-A2DD-E0E7E162A657}" type="pres">
      <dgm:prSet presAssocID="{2D011F6F-27D3-435D-8CD6-A5ED18751446}" presName="rootComposite3" presStyleCnt="0"/>
      <dgm:spPr/>
    </dgm:pt>
    <dgm:pt modelId="{94C11038-9886-40BA-8712-8D246CCDAE06}" type="pres">
      <dgm:prSet presAssocID="{2D011F6F-27D3-435D-8CD6-A5ED18751446}" presName="rootText3" presStyleLbl="asst1" presStyleIdx="1" presStyleCnt="2" custScaleX="133438" custScaleY="107967" custLinFactNeighborX="-10637" custLinFactNeighborY="167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86E911-46C9-4D7E-8F93-27468AE55592}" type="pres">
      <dgm:prSet presAssocID="{2D011F6F-27D3-435D-8CD6-A5ED18751446}" presName="rootConnector3" presStyleLbl="asst1" presStyleIdx="1" presStyleCnt="2"/>
      <dgm:spPr/>
    </dgm:pt>
    <dgm:pt modelId="{7653A569-B37B-4DEC-90C0-5441F9A812C7}" type="pres">
      <dgm:prSet presAssocID="{2D011F6F-27D3-435D-8CD6-A5ED18751446}" presName="hierChild6" presStyleCnt="0"/>
      <dgm:spPr/>
    </dgm:pt>
    <dgm:pt modelId="{9B53AA76-465B-46D8-857E-0899F2CE17B6}" type="pres">
      <dgm:prSet presAssocID="{76A028DB-58AB-4511-845C-8320707C0E22}" presName="Name37" presStyleLbl="parChTrans1D3" presStyleIdx="1" presStyleCnt="2"/>
      <dgm:spPr/>
    </dgm:pt>
    <dgm:pt modelId="{0E312674-E7FA-4BAC-8A28-6EDE5F5A57DA}" type="pres">
      <dgm:prSet presAssocID="{42D64B04-3DDA-47D1-B271-23D68AEBC8A8}" presName="hierRoot2" presStyleCnt="0">
        <dgm:presLayoutVars>
          <dgm:hierBranch val="init"/>
        </dgm:presLayoutVars>
      </dgm:prSet>
      <dgm:spPr/>
    </dgm:pt>
    <dgm:pt modelId="{915F281D-5BAC-4EA1-B703-F905138FD299}" type="pres">
      <dgm:prSet presAssocID="{42D64B04-3DDA-47D1-B271-23D68AEBC8A8}" presName="rootComposite" presStyleCnt="0"/>
      <dgm:spPr/>
    </dgm:pt>
    <dgm:pt modelId="{7ABD911B-89D5-451D-A741-DDCB1F434A92}" type="pres">
      <dgm:prSet presAssocID="{42D64B04-3DDA-47D1-B271-23D68AEBC8A8}" presName="rootText" presStyleLbl="node3" presStyleIdx="1" presStyleCnt="2" custScaleX="154750" custScaleY="116716" custLinFactNeighborX="1427" custLinFactNeighborY="449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A7EDC6-7E03-407F-9431-0A77FD86D781}" type="pres">
      <dgm:prSet presAssocID="{42D64B04-3DDA-47D1-B271-23D68AEBC8A8}" presName="rootConnector" presStyleLbl="node3" presStyleIdx="1" presStyleCnt="2"/>
      <dgm:spPr/>
    </dgm:pt>
    <dgm:pt modelId="{A1D025F5-2B64-4F1D-8684-F0A8BEE9B167}" type="pres">
      <dgm:prSet presAssocID="{42D64B04-3DDA-47D1-B271-23D68AEBC8A8}" presName="hierChild4" presStyleCnt="0"/>
      <dgm:spPr/>
    </dgm:pt>
    <dgm:pt modelId="{AB467DAB-3D6E-46E4-BD63-1C25C85DA764}" type="pres">
      <dgm:prSet presAssocID="{7E4EA97F-0349-477D-9ECF-B5A07EC2A51D}" presName="Name37" presStyleLbl="parChTrans1D4" presStyleIdx="4" presStyleCnt="5"/>
      <dgm:spPr/>
    </dgm:pt>
    <dgm:pt modelId="{F1A16EC5-7761-42FE-ADD1-A27F0C76F63C}" type="pres">
      <dgm:prSet presAssocID="{6E510716-317C-4EFB-9E06-4E491474A0D3}" presName="hierRoot2" presStyleCnt="0">
        <dgm:presLayoutVars>
          <dgm:hierBranch val="init"/>
        </dgm:presLayoutVars>
      </dgm:prSet>
      <dgm:spPr/>
    </dgm:pt>
    <dgm:pt modelId="{F9CB0E10-28B2-479D-902D-4C8F0121BC90}" type="pres">
      <dgm:prSet presAssocID="{6E510716-317C-4EFB-9E06-4E491474A0D3}" presName="rootComposite" presStyleCnt="0"/>
      <dgm:spPr/>
    </dgm:pt>
    <dgm:pt modelId="{4517510B-9D04-4938-B56F-096A438C5702}" type="pres">
      <dgm:prSet presAssocID="{6E510716-317C-4EFB-9E06-4E491474A0D3}" presName="rootText" presStyleLbl="node4" presStyleIdx="4" presStyleCnt="5" custScaleX="134311" custScaleY="106980" custLinFactNeighborX="-4880" custLinFactNeighborY="294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7FC906-9FB5-437C-B5AC-8651950AD396}" type="pres">
      <dgm:prSet presAssocID="{6E510716-317C-4EFB-9E06-4E491474A0D3}" presName="rootConnector" presStyleLbl="node4" presStyleIdx="4" presStyleCnt="5"/>
      <dgm:spPr/>
    </dgm:pt>
    <dgm:pt modelId="{DE3AB313-BB09-49A3-91B9-9A7BFBD191BD}" type="pres">
      <dgm:prSet presAssocID="{6E510716-317C-4EFB-9E06-4E491474A0D3}" presName="hierChild4" presStyleCnt="0"/>
      <dgm:spPr/>
    </dgm:pt>
    <dgm:pt modelId="{35E9DB14-2A41-4694-96A9-B0361F35007C}" type="pres">
      <dgm:prSet presAssocID="{6E510716-317C-4EFB-9E06-4E491474A0D3}" presName="hierChild5" presStyleCnt="0"/>
      <dgm:spPr/>
    </dgm:pt>
    <dgm:pt modelId="{4781D80E-56DE-4F68-B518-E629AED0AD6C}" type="pres">
      <dgm:prSet presAssocID="{42D64B04-3DDA-47D1-B271-23D68AEBC8A8}" presName="hierChild5" presStyleCnt="0"/>
      <dgm:spPr/>
    </dgm:pt>
    <dgm:pt modelId="{BD601F7D-CEEF-41E7-B754-B00AF1D4252F}" type="pres">
      <dgm:prSet presAssocID="{2D011F6F-27D3-435D-8CD6-A5ED18751446}" presName="hierChild7" presStyleCnt="0"/>
      <dgm:spPr/>
    </dgm:pt>
  </dgm:ptLst>
  <dgm:cxnLst>
    <dgm:cxn modelId="{3B629CB1-6971-43A2-87C9-2A1809F30754}" type="presOf" srcId="{C5E63821-FF38-426B-81D2-E7E46C7E3DD1}" destId="{40040436-78E2-4DEF-9D26-B1815835F285}" srcOrd="0" destOrd="0" presId="urn:microsoft.com/office/officeart/2005/8/layout/orgChart1"/>
    <dgm:cxn modelId="{A0CC8376-A8AC-47B0-8444-4378E0662C35}" type="presOf" srcId="{446F4146-EF33-4D6D-A400-D84491D83EC8}" destId="{BE9F63F5-54D9-4BC4-8E96-DC7C4A0A2C4B}" srcOrd="0" destOrd="0" presId="urn:microsoft.com/office/officeart/2005/8/layout/orgChart1"/>
    <dgm:cxn modelId="{B49CECF0-D90D-41FC-BDB2-B0D0D5C5460D}" type="presOf" srcId="{324B80C5-CF71-4545-BAB6-676EA33A8A07}" destId="{B881D645-26D5-4052-BA5D-8F850BCE5D1B}" srcOrd="1" destOrd="0" presId="urn:microsoft.com/office/officeart/2005/8/layout/orgChart1"/>
    <dgm:cxn modelId="{6FBCF877-606D-4809-9202-316703A77B00}" type="presOf" srcId="{6163FC8A-C9CB-4119-860C-36F823A2A552}" destId="{748CBD7E-1312-4D3F-8718-FB54745A4661}" srcOrd="1" destOrd="0" presId="urn:microsoft.com/office/officeart/2005/8/layout/orgChart1"/>
    <dgm:cxn modelId="{CC817B19-2E24-408D-AC63-926B075AF318}" type="presOf" srcId="{C2BF15C8-AE31-4647-BE04-16196DD4BEFD}" destId="{16BF74EF-6610-4716-AFC5-86AD971BF6A2}" srcOrd="0" destOrd="0" presId="urn:microsoft.com/office/officeart/2005/8/layout/orgChart1"/>
    <dgm:cxn modelId="{D35605A1-DCAD-4B08-ACAF-45295FBD23A9}" type="presOf" srcId="{8C64ECC2-5E47-4C08-BA6D-C37E4202A38B}" destId="{641D1E39-9E13-4116-905C-226F7A644D88}" srcOrd="0" destOrd="0" presId="urn:microsoft.com/office/officeart/2005/8/layout/orgChart1"/>
    <dgm:cxn modelId="{BF005548-E1C2-4937-9DBB-D54A2E0DBCBE}" srcId="{962F75D1-F7EF-4EA5-B191-C8A4EF2CE2C7}" destId="{C5E63821-FF38-426B-81D2-E7E46C7E3DD1}" srcOrd="0" destOrd="0" parTransId="{157E1D64-0E78-4B67-9B45-B2E7F0626CA7}" sibTransId="{565525E5-AA68-4910-A7E7-92FB99462A5E}"/>
    <dgm:cxn modelId="{701D5888-EF1E-4C70-89C0-FAE4A21DD7E6}" srcId="{470EF0DC-A079-4EC4-BD3E-1BCF74E860AE}" destId="{2D011F6F-27D3-435D-8CD6-A5ED18751446}" srcOrd="1" destOrd="0" parTransId="{BDA1463A-32FD-42C1-9A4F-565ED764480B}" sibTransId="{57E64C40-DAA5-433B-99CE-06DCD12069E8}"/>
    <dgm:cxn modelId="{2C98BA70-0B2B-4DFD-9E41-0FAC813673C5}" type="presOf" srcId="{962F75D1-F7EF-4EA5-B191-C8A4EF2CE2C7}" destId="{AF91862D-E95C-49FD-B755-EF1D75623EEA}" srcOrd="0" destOrd="0" presId="urn:microsoft.com/office/officeart/2005/8/layout/orgChart1"/>
    <dgm:cxn modelId="{CE53DD03-C71D-4A5F-B437-C9D47D04B395}" srcId="{470EF0DC-A079-4EC4-BD3E-1BCF74E860AE}" destId="{049BAC61-E2C5-4CA7-B5DE-08C65459A5E1}" srcOrd="0" destOrd="0" parTransId="{6A1EE220-9BDF-40DE-9089-D374CF181E12}" sibTransId="{2DA7F503-3A66-4647-AC5A-6781A9BB6929}"/>
    <dgm:cxn modelId="{4446FD8A-F86F-4723-82FE-5B9A15ED930E}" srcId="{C5E63821-FF38-426B-81D2-E7E46C7E3DD1}" destId="{6163FC8A-C9CB-4119-860C-36F823A2A552}" srcOrd="0" destOrd="0" parTransId="{446F4146-EF33-4D6D-A400-D84491D83EC8}" sibTransId="{715F07A9-98ED-4643-9454-9898FED4488F}"/>
    <dgm:cxn modelId="{3BE75640-1B2C-46EB-A8B4-61E3F596C29E}" type="presOf" srcId="{6E510716-317C-4EFB-9E06-4E491474A0D3}" destId="{F07FC906-9FB5-437C-B5AC-8651950AD396}" srcOrd="1" destOrd="0" presId="urn:microsoft.com/office/officeart/2005/8/layout/orgChart1"/>
    <dgm:cxn modelId="{17FF2FC3-5415-4AF0-9577-F538E36CC99F}" srcId="{2D011F6F-27D3-435D-8CD6-A5ED18751446}" destId="{42D64B04-3DDA-47D1-B271-23D68AEBC8A8}" srcOrd="0" destOrd="0" parTransId="{76A028DB-58AB-4511-845C-8320707C0E22}" sibTransId="{93672859-3A9E-4225-B508-D3A95C9851E3}"/>
    <dgm:cxn modelId="{2EA5AA94-3B57-40CC-A91C-E30BA83C9396}" type="presOf" srcId="{76A028DB-58AB-4511-845C-8320707C0E22}" destId="{9B53AA76-465B-46D8-857E-0899F2CE17B6}" srcOrd="0" destOrd="0" presId="urn:microsoft.com/office/officeart/2005/8/layout/orgChart1"/>
    <dgm:cxn modelId="{D438FD81-3EB5-4DE0-861F-BEBF1FDEC032}" type="presOf" srcId="{2758D632-4B6B-476D-BEFD-531EE662A66C}" destId="{2B148C43-B415-4FED-8680-189D1CCD910E}" srcOrd="0" destOrd="0" presId="urn:microsoft.com/office/officeart/2005/8/layout/orgChart1"/>
    <dgm:cxn modelId="{22B7F5C4-A4D5-4D32-A7B2-7E6F035D9027}" srcId="{6163FC8A-C9CB-4119-860C-36F823A2A552}" destId="{2758D632-4B6B-476D-BEFD-531EE662A66C}" srcOrd="0" destOrd="0" parTransId="{0256453C-7915-40EA-8158-FFD7A43404E2}" sibTransId="{AA1EE5C3-DABB-483E-8267-CA12B8CABC4C}"/>
    <dgm:cxn modelId="{E650E77C-AED0-4D1F-8A17-546F7F731F42}" srcId="{470DBF45-ACA1-49ED-973B-B282DFD80562}" destId="{470EF0DC-A079-4EC4-BD3E-1BCF74E860AE}" srcOrd="0" destOrd="0" parTransId="{6D1CB831-B66F-4F4C-B73C-936A0DA12FB6}" sibTransId="{9218EA96-6949-439F-A281-23B9A8134773}"/>
    <dgm:cxn modelId="{FFC2CCC9-BEA0-4711-8637-021C0F960003}" type="presOf" srcId="{42D64B04-3DDA-47D1-B271-23D68AEBC8A8}" destId="{73A7EDC6-7E03-407F-9431-0A77FD86D781}" srcOrd="1" destOrd="0" presId="urn:microsoft.com/office/officeart/2005/8/layout/orgChart1"/>
    <dgm:cxn modelId="{7ACC7692-D00E-4763-906E-E475DD0DD1BD}" type="presOf" srcId="{BDA1463A-32FD-42C1-9A4F-565ED764480B}" destId="{C1FFD29D-B8E0-4ADC-BB67-FF62B02053E6}" srcOrd="0" destOrd="0" presId="urn:microsoft.com/office/officeart/2005/8/layout/orgChart1"/>
    <dgm:cxn modelId="{6326D2B3-8E90-46F2-92C5-7C76185F1AC8}" type="presOf" srcId="{2D011F6F-27D3-435D-8CD6-A5ED18751446}" destId="{94C11038-9886-40BA-8712-8D246CCDAE06}" srcOrd="0" destOrd="0" presId="urn:microsoft.com/office/officeart/2005/8/layout/orgChart1"/>
    <dgm:cxn modelId="{6013D39A-83E6-4653-9338-55436369D89E}" type="presOf" srcId="{2758D632-4B6B-476D-BEFD-531EE662A66C}" destId="{7241A0B0-4D6C-4928-BE23-5AC954DE2857}" srcOrd="1" destOrd="0" presId="urn:microsoft.com/office/officeart/2005/8/layout/orgChart1"/>
    <dgm:cxn modelId="{4797DD14-D0B3-479B-B5A6-FF739A3434CC}" type="presOf" srcId="{470EF0DC-A079-4EC4-BD3E-1BCF74E860AE}" destId="{0789BD6F-0E11-453B-8C2C-679DE8B6C64C}" srcOrd="1" destOrd="0" presId="urn:microsoft.com/office/officeart/2005/8/layout/orgChart1"/>
    <dgm:cxn modelId="{08F40151-4641-405F-A20A-010F0CE37A1D}" type="presOf" srcId="{42D64B04-3DDA-47D1-B271-23D68AEBC8A8}" destId="{7ABD911B-89D5-451D-A741-DDCB1F434A92}" srcOrd="0" destOrd="0" presId="urn:microsoft.com/office/officeart/2005/8/layout/orgChart1"/>
    <dgm:cxn modelId="{BF179180-A9AE-457C-AFB9-4F30CDF0D15A}" type="presOf" srcId="{0256453C-7915-40EA-8158-FFD7A43404E2}" destId="{19D9B276-D3E1-4AD0-887C-329557383F8D}" srcOrd="0" destOrd="0" presId="urn:microsoft.com/office/officeart/2005/8/layout/orgChart1"/>
    <dgm:cxn modelId="{1D65A2C5-2EC5-43DC-9A87-A7B2FABD5EC7}" type="presOf" srcId="{157E1D64-0E78-4B67-9B45-B2E7F0626CA7}" destId="{B655DFB3-B762-42ED-9255-88C1DBBCB39E}" srcOrd="0" destOrd="0" presId="urn:microsoft.com/office/officeart/2005/8/layout/orgChart1"/>
    <dgm:cxn modelId="{43F11B4C-89A2-4780-B38C-776A4A8E63EA}" type="presOf" srcId="{324B80C5-CF71-4545-BAB6-676EA33A8A07}" destId="{35828C08-EACF-4230-8FF8-A4B26DBEB177}" srcOrd="0" destOrd="0" presId="urn:microsoft.com/office/officeart/2005/8/layout/orgChart1"/>
    <dgm:cxn modelId="{B337041E-52A2-46B3-8DCC-AC9D5D41472C}" srcId="{42D64B04-3DDA-47D1-B271-23D68AEBC8A8}" destId="{6E510716-317C-4EFB-9E06-4E491474A0D3}" srcOrd="0" destOrd="0" parTransId="{7E4EA97F-0349-477D-9ECF-B5A07EC2A51D}" sibTransId="{DDEE6CAB-5759-496E-ADBB-FF87D9582029}"/>
    <dgm:cxn modelId="{6B774076-28E4-4E20-97F0-004F3C4C8CB5}" type="presOf" srcId="{049BAC61-E2C5-4CA7-B5DE-08C65459A5E1}" destId="{E918D79E-A023-4CB1-8407-9163AD97547F}" srcOrd="1" destOrd="0" presId="urn:microsoft.com/office/officeart/2005/8/layout/orgChart1"/>
    <dgm:cxn modelId="{C2137534-9AC0-4B27-893D-26F363A367D6}" type="presOf" srcId="{6163FC8A-C9CB-4119-860C-36F823A2A552}" destId="{AD8CBBD2-0B50-4644-8644-198A3005DC0B}" srcOrd="0" destOrd="0" presId="urn:microsoft.com/office/officeart/2005/8/layout/orgChart1"/>
    <dgm:cxn modelId="{60F8334D-E944-4AC8-9F75-8FBE8F6D80AA}" type="presOf" srcId="{470DBF45-ACA1-49ED-973B-B282DFD80562}" destId="{699DFC70-E3DD-431D-900A-4FD4D380246A}" srcOrd="0" destOrd="0" presId="urn:microsoft.com/office/officeart/2005/8/layout/orgChart1"/>
    <dgm:cxn modelId="{5513F339-0A08-4454-99BF-52D6439DEE3B}" type="presOf" srcId="{962F75D1-F7EF-4EA5-B191-C8A4EF2CE2C7}" destId="{D777C76E-06BD-4A54-A220-513916ACE43C}" srcOrd="1" destOrd="0" presId="urn:microsoft.com/office/officeart/2005/8/layout/orgChart1"/>
    <dgm:cxn modelId="{6A7070A0-2130-4324-9A41-845AB8B620C4}" srcId="{2758D632-4B6B-476D-BEFD-531EE662A66C}" destId="{324B80C5-CF71-4545-BAB6-676EA33A8A07}" srcOrd="0" destOrd="0" parTransId="{8C64ECC2-5E47-4C08-BA6D-C37E4202A38B}" sibTransId="{78E2C1CB-C97F-4A8C-A2FA-3D1D7FBD0765}"/>
    <dgm:cxn modelId="{26829C7C-139A-4749-B8C0-AC4A05C70B0B}" type="presOf" srcId="{470EF0DC-A079-4EC4-BD3E-1BCF74E860AE}" destId="{C658D4CD-77BE-4DF6-A209-4106CAF76FE6}" srcOrd="0" destOrd="0" presId="urn:microsoft.com/office/officeart/2005/8/layout/orgChart1"/>
    <dgm:cxn modelId="{16D89D25-2B1D-4534-BB4E-143044D9FFD2}" type="presOf" srcId="{6E510716-317C-4EFB-9E06-4E491474A0D3}" destId="{4517510B-9D04-4938-B56F-096A438C5702}" srcOrd="0" destOrd="0" presId="urn:microsoft.com/office/officeart/2005/8/layout/orgChart1"/>
    <dgm:cxn modelId="{499B3CF1-890E-486D-8C61-EA920160BDB7}" type="presOf" srcId="{2D011F6F-27D3-435D-8CD6-A5ED18751446}" destId="{D586E911-46C9-4D7E-8F93-27468AE55592}" srcOrd="1" destOrd="0" presId="urn:microsoft.com/office/officeart/2005/8/layout/orgChart1"/>
    <dgm:cxn modelId="{997ECEB8-6BB6-4F08-8829-55E2A75902B9}" type="presOf" srcId="{7E4EA97F-0349-477D-9ECF-B5A07EC2A51D}" destId="{AB467DAB-3D6E-46E4-BD63-1C25C85DA764}" srcOrd="0" destOrd="0" presId="urn:microsoft.com/office/officeart/2005/8/layout/orgChart1"/>
    <dgm:cxn modelId="{4294F740-D7FF-4A5A-A33A-B1080A2FF605}" type="presOf" srcId="{6A1EE220-9BDF-40DE-9089-D374CF181E12}" destId="{6C54AFCF-3D87-4E07-96B2-A8BD1B43FB93}" srcOrd="0" destOrd="0" presId="urn:microsoft.com/office/officeart/2005/8/layout/orgChart1"/>
    <dgm:cxn modelId="{3E41A0F1-B51D-48D1-A781-1109F209073A}" type="presOf" srcId="{049BAC61-E2C5-4CA7-B5DE-08C65459A5E1}" destId="{F7D815FC-3FC7-4917-868E-8D14D2DCD1A7}" srcOrd="0" destOrd="0" presId="urn:microsoft.com/office/officeart/2005/8/layout/orgChart1"/>
    <dgm:cxn modelId="{FD58070B-3DEC-42A7-B998-2A47F68735E9}" srcId="{049BAC61-E2C5-4CA7-B5DE-08C65459A5E1}" destId="{962F75D1-F7EF-4EA5-B191-C8A4EF2CE2C7}" srcOrd="0" destOrd="0" parTransId="{C2BF15C8-AE31-4647-BE04-16196DD4BEFD}" sibTransId="{4BEE1A23-D802-4E42-984D-4E2A81B9EBEA}"/>
    <dgm:cxn modelId="{595B4F0C-5C70-4158-A20D-A6F59A9298E3}" type="presOf" srcId="{C5E63821-FF38-426B-81D2-E7E46C7E3DD1}" destId="{04AE914F-052D-4C0A-97A4-45D57D3206BA}" srcOrd="1" destOrd="0" presId="urn:microsoft.com/office/officeart/2005/8/layout/orgChart1"/>
    <dgm:cxn modelId="{0FD31CF6-8335-400B-A32D-F65978B79E69}" type="presParOf" srcId="{699DFC70-E3DD-431D-900A-4FD4D380246A}" destId="{6A2E5654-B35E-47C5-95E8-6E3BCBB4A2E1}" srcOrd="0" destOrd="0" presId="urn:microsoft.com/office/officeart/2005/8/layout/orgChart1"/>
    <dgm:cxn modelId="{E244859F-F3A4-4A34-99B4-516853B28F75}" type="presParOf" srcId="{6A2E5654-B35E-47C5-95E8-6E3BCBB4A2E1}" destId="{D810BA1E-D1AB-4F67-8774-814C26EB66C8}" srcOrd="0" destOrd="0" presId="urn:microsoft.com/office/officeart/2005/8/layout/orgChart1"/>
    <dgm:cxn modelId="{0C218ACE-C8BE-425B-90F8-98AE234A9D92}" type="presParOf" srcId="{D810BA1E-D1AB-4F67-8774-814C26EB66C8}" destId="{C658D4CD-77BE-4DF6-A209-4106CAF76FE6}" srcOrd="0" destOrd="0" presId="urn:microsoft.com/office/officeart/2005/8/layout/orgChart1"/>
    <dgm:cxn modelId="{082CB291-8857-4B9F-988A-73656C349926}" type="presParOf" srcId="{D810BA1E-D1AB-4F67-8774-814C26EB66C8}" destId="{0789BD6F-0E11-453B-8C2C-679DE8B6C64C}" srcOrd="1" destOrd="0" presId="urn:microsoft.com/office/officeart/2005/8/layout/orgChart1"/>
    <dgm:cxn modelId="{1C0255EE-F811-4573-8C4A-A6CE19FB129D}" type="presParOf" srcId="{6A2E5654-B35E-47C5-95E8-6E3BCBB4A2E1}" destId="{B39E7183-2E69-473E-AEA6-E538D8D17299}" srcOrd="1" destOrd="0" presId="urn:microsoft.com/office/officeart/2005/8/layout/orgChart1"/>
    <dgm:cxn modelId="{8E03F504-B4F3-4DAD-8CA3-CEF46FFDA97D}" type="presParOf" srcId="{6A2E5654-B35E-47C5-95E8-6E3BCBB4A2E1}" destId="{7439E3A9-6D30-42C0-909A-989A506853D8}" srcOrd="2" destOrd="0" presId="urn:microsoft.com/office/officeart/2005/8/layout/orgChart1"/>
    <dgm:cxn modelId="{645675E2-48C3-4304-9D06-03F190B4BC4F}" type="presParOf" srcId="{7439E3A9-6D30-42C0-909A-989A506853D8}" destId="{6C54AFCF-3D87-4E07-96B2-A8BD1B43FB93}" srcOrd="0" destOrd="0" presId="urn:microsoft.com/office/officeart/2005/8/layout/orgChart1"/>
    <dgm:cxn modelId="{CC2B81D4-DB2B-49E8-BFBA-FED8823E1A5E}" type="presParOf" srcId="{7439E3A9-6D30-42C0-909A-989A506853D8}" destId="{9CF0450A-6AE0-4D68-9EC1-31348440663A}" srcOrd="1" destOrd="0" presId="urn:microsoft.com/office/officeart/2005/8/layout/orgChart1"/>
    <dgm:cxn modelId="{F4F4D113-A32F-47DC-9953-E3BDB2A2A6F7}" type="presParOf" srcId="{9CF0450A-6AE0-4D68-9EC1-31348440663A}" destId="{759628BB-5EEE-4C1D-B488-A7118CD2C2AF}" srcOrd="0" destOrd="0" presId="urn:microsoft.com/office/officeart/2005/8/layout/orgChart1"/>
    <dgm:cxn modelId="{02EF3C82-2849-4B37-B672-FBE344362462}" type="presParOf" srcId="{759628BB-5EEE-4C1D-B488-A7118CD2C2AF}" destId="{F7D815FC-3FC7-4917-868E-8D14D2DCD1A7}" srcOrd="0" destOrd="0" presId="urn:microsoft.com/office/officeart/2005/8/layout/orgChart1"/>
    <dgm:cxn modelId="{EA4E55E9-AC41-476A-B372-767D8066DEA3}" type="presParOf" srcId="{759628BB-5EEE-4C1D-B488-A7118CD2C2AF}" destId="{E918D79E-A023-4CB1-8407-9163AD97547F}" srcOrd="1" destOrd="0" presId="urn:microsoft.com/office/officeart/2005/8/layout/orgChart1"/>
    <dgm:cxn modelId="{1F8B5116-F167-4F39-B92D-4699ED519ABB}" type="presParOf" srcId="{9CF0450A-6AE0-4D68-9EC1-31348440663A}" destId="{3E3E2809-3199-4CF2-ADB2-3E1CBCB2A39A}" srcOrd="1" destOrd="0" presId="urn:microsoft.com/office/officeart/2005/8/layout/orgChart1"/>
    <dgm:cxn modelId="{0B5C7294-8546-4AF1-A51E-776AEA48D216}" type="presParOf" srcId="{3E3E2809-3199-4CF2-ADB2-3E1CBCB2A39A}" destId="{16BF74EF-6610-4716-AFC5-86AD971BF6A2}" srcOrd="0" destOrd="0" presId="urn:microsoft.com/office/officeart/2005/8/layout/orgChart1"/>
    <dgm:cxn modelId="{87F71E37-D3B3-4C1C-A9A9-338FC012554F}" type="presParOf" srcId="{3E3E2809-3199-4CF2-ADB2-3E1CBCB2A39A}" destId="{F3C79893-CA14-4E38-9CA2-CEAE4134DC6C}" srcOrd="1" destOrd="0" presId="urn:microsoft.com/office/officeart/2005/8/layout/orgChart1"/>
    <dgm:cxn modelId="{B0505C53-C863-40F9-8F0E-CEA587D36065}" type="presParOf" srcId="{F3C79893-CA14-4E38-9CA2-CEAE4134DC6C}" destId="{082039FD-4170-4276-9F34-7F60762998DF}" srcOrd="0" destOrd="0" presId="urn:microsoft.com/office/officeart/2005/8/layout/orgChart1"/>
    <dgm:cxn modelId="{9E7456AB-1DD7-4CD3-974B-694499D94C7F}" type="presParOf" srcId="{082039FD-4170-4276-9F34-7F60762998DF}" destId="{AF91862D-E95C-49FD-B755-EF1D75623EEA}" srcOrd="0" destOrd="0" presId="urn:microsoft.com/office/officeart/2005/8/layout/orgChart1"/>
    <dgm:cxn modelId="{49FA31CF-7243-4936-A4CC-11070BED682F}" type="presParOf" srcId="{082039FD-4170-4276-9F34-7F60762998DF}" destId="{D777C76E-06BD-4A54-A220-513916ACE43C}" srcOrd="1" destOrd="0" presId="urn:microsoft.com/office/officeart/2005/8/layout/orgChart1"/>
    <dgm:cxn modelId="{E0F04E4E-B227-459D-8CC6-85154E742F8C}" type="presParOf" srcId="{F3C79893-CA14-4E38-9CA2-CEAE4134DC6C}" destId="{F2B4E2CC-61FD-4A5E-82FD-892172B53A0A}" srcOrd="1" destOrd="0" presId="urn:microsoft.com/office/officeart/2005/8/layout/orgChart1"/>
    <dgm:cxn modelId="{23D32B81-0C9D-4E48-B93B-6AC3A6FE37F0}" type="presParOf" srcId="{F2B4E2CC-61FD-4A5E-82FD-892172B53A0A}" destId="{B655DFB3-B762-42ED-9255-88C1DBBCB39E}" srcOrd="0" destOrd="0" presId="urn:microsoft.com/office/officeart/2005/8/layout/orgChart1"/>
    <dgm:cxn modelId="{FA3F905D-CE64-43C2-84B6-D5D7772FEA99}" type="presParOf" srcId="{F2B4E2CC-61FD-4A5E-82FD-892172B53A0A}" destId="{B0FF82E1-2753-428B-9654-81CB16116426}" srcOrd="1" destOrd="0" presId="urn:microsoft.com/office/officeart/2005/8/layout/orgChart1"/>
    <dgm:cxn modelId="{746C1FC5-282C-4224-AC2C-FA7D6BE5E462}" type="presParOf" srcId="{B0FF82E1-2753-428B-9654-81CB16116426}" destId="{63366DFB-35F5-4C7D-A358-8198C7E8B821}" srcOrd="0" destOrd="0" presId="urn:microsoft.com/office/officeart/2005/8/layout/orgChart1"/>
    <dgm:cxn modelId="{53DBF71E-BB5E-4861-9B1A-815C51094695}" type="presParOf" srcId="{63366DFB-35F5-4C7D-A358-8198C7E8B821}" destId="{40040436-78E2-4DEF-9D26-B1815835F285}" srcOrd="0" destOrd="0" presId="urn:microsoft.com/office/officeart/2005/8/layout/orgChart1"/>
    <dgm:cxn modelId="{CB60763C-E622-4638-819A-9DAD8CE6A43D}" type="presParOf" srcId="{63366DFB-35F5-4C7D-A358-8198C7E8B821}" destId="{04AE914F-052D-4C0A-97A4-45D57D3206BA}" srcOrd="1" destOrd="0" presId="urn:microsoft.com/office/officeart/2005/8/layout/orgChart1"/>
    <dgm:cxn modelId="{CA9BDD92-AD29-4782-8F13-6DAEDAC9E9B6}" type="presParOf" srcId="{B0FF82E1-2753-428B-9654-81CB16116426}" destId="{70AB9BCA-C77A-47BA-BB0B-1468C867F3AD}" srcOrd="1" destOrd="0" presId="urn:microsoft.com/office/officeart/2005/8/layout/orgChart1"/>
    <dgm:cxn modelId="{F79E7A09-A350-4728-8B4C-829E7332A2D2}" type="presParOf" srcId="{70AB9BCA-C77A-47BA-BB0B-1468C867F3AD}" destId="{BE9F63F5-54D9-4BC4-8E96-DC7C4A0A2C4B}" srcOrd="0" destOrd="0" presId="urn:microsoft.com/office/officeart/2005/8/layout/orgChart1"/>
    <dgm:cxn modelId="{B98E83EF-9875-4534-B90C-F3574BAEEA47}" type="presParOf" srcId="{70AB9BCA-C77A-47BA-BB0B-1468C867F3AD}" destId="{BE951426-3412-4A82-91E8-73ACE4C90BF3}" srcOrd="1" destOrd="0" presId="urn:microsoft.com/office/officeart/2005/8/layout/orgChart1"/>
    <dgm:cxn modelId="{3E215382-BDB4-475F-9131-A17618484DED}" type="presParOf" srcId="{BE951426-3412-4A82-91E8-73ACE4C90BF3}" destId="{1971BF98-4369-4916-AB97-1450FE0A4312}" srcOrd="0" destOrd="0" presId="urn:microsoft.com/office/officeart/2005/8/layout/orgChart1"/>
    <dgm:cxn modelId="{DCEAA43A-12D7-400A-94FC-C5DED373D7CF}" type="presParOf" srcId="{1971BF98-4369-4916-AB97-1450FE0A4312}" destId="{AD8CBBD2-0B50-4644-8644-198A3005DC0B}" srcOrd="0" destOrd="0" presId="urn:microsoft.com/office/officeart/2005/8/layout/orgChart1"/>
    <dgm:cxn modelId="{871CF5E5-37D3-4807-B7F2-56785EE1C180}" type="presParOf" srcId="{1971BF98-4369-4916-AB97-1450FE0A4312}" destId="{748CBD7E-1312-4D3F-8718-FB54745A4661}" srcOrd="1" destOrd="0" presId="urn:microsoft.com/office/officeart/2005/8/layout/orgChart1"/>
    <dgm:cxn modelId="{F9EB7C89-AD18-4B4C-B1B4-28854D3B0018}" type="presParOf" srcId="{BE951426-3412-4A82-91E8-73ACE4C90BF3}" destId="{DF4D8F10-ED7E-426B-9261-3FD88EE77B2B}" srcOrd="1" destOrd="0" presId="urn:microsoft.com/office/officeart/2005/8/layout/orgChart1"/>
    <dgm:cxn modelId="{C68641FF-75EE-4DBC-8AD6-9682F9D34205}" type="presParOf" srcId="{DF4D8F10-ED7E-426B-9261-3FD88EE77B2B}" destId="{19D9B276-D3E1-4AD0-887C-329557383F8D}" srcOrd="0" destOrd="0" presId="urn:microsoft.com/office/officeart/2005/8/layout/orgChart1"/>
    <dgm:cxn modelId="{3D2E1204-B8DE-4C49-A6D9-332D650AE7E8}" type="presParOf" srcId="{DF4D8F10-ED7E-426B-9261-3FD88EE77B2B}" destId="{A547C94A-9E43-47C3-A2E4-9C35E3EC5A43}" srcOrd="1" destOrd="0" presId="urn:microsoft.com/office/officeart/2005/8/layout/orgChart1"/>
    <dgm:cxn modelId="{58E1D588-F264-4ED6-B601-2FFC313FB4FA}" type="presParOf" srcId="{A547C94A-9E43-47C3-A2E4-9C35E3EC5A43}" destId="{1CEE76CC-5173-4377-853D-8DBCC16CCC5A}" srcOrd="0" destOrd="0" presId="urn:microsoft.com/office/officeart/2005/8/layout/orgChart1"/>
    <dgm:cxn modelId="{D1DE6DFE-0AB0-4075-946E-BAE8CD369188}" type="presParOf" srcId="{1CEE76CC-5173-4377-853D-8DBCC16CCC5A}" destId="{2B148C43-B415-4FED-8680-189D1CCD910E}" srcOrd="0" destOrd="0" presId="urn:microsoft.com/office/officeart/2005/8/layout/orgChart1"/>
    <dgm:cxn modelId="{0D5FB312-2421-4A9B-B65B-AFA68B55D738}" type="presParOf" srcId="{1CEE76CC-5173-4377-853D-8DBCC16CCC5A}" destId="{7241A0B0-4D6C-4928-BE23-5AC954DE2857}" srcOrd="1" destOrd="0" presId="urn:microsoft.com/office/officeart/2005/8/layout/orgChart1"/>
    <dgm:cxn modelId="{1337EA8B-F390-4B1D-BBAF-86EABA484ABB}" type="presParOf" srcId="{A547C94A-9E43-47C3-A2E4-9C35E3EC5A43}" destId="{1581220D-2A7F-4575-B1E1-5010A394013D}" srcOrd="1" destOrd="0" presId="urn:microsoft.com/office/officeart/2005/8/layout/orgChart1"/>
    <dgm:cxn modelId="{64F1A5DD-0F52-48B6-AB16-9C1B2ACD1334}" type="presParOf" srcId="{1581220D-2A7F-4575-B1E1-5010A394013D}" destId="{641D1E39-9E13-4116-905C-226F7A644D88}" srcOrd="0" destOrd="0" presId="urn:microsoft.com/office/officeart/2005/8/layout/orgChart1"/>
    <dgm:cxn modelId="{D329189A-FC3F-46CB-BCAE-095DE5673D46}" type="presParOf" srcId="{1581220D-2A7F-4575-B1E1-5010A394013D}" destId="{9D382F30-A807-4B25-B429-E1F560E96A88}" srcOrd="1" destOrd="0" presId="urn:microsoft.com/office/officeart/2005/8/layout/orgChart1"/>
    <dgm:cxn modelId="{1CDE278A-078B-450B-BF9B-27242D1D093C}" type="presParOf" srcId="{9D382F30-A807-4B25-B429-E1F560E96A88}" destId="{E14192BD-FBEB-4BBF-A164-F6171436669E}" srcOrd="0" destOrd="0" presId="urn:microsoft.com/office/officeart/2005/8/layout/orgChart1"/>
    <dgm:cxn modelId="{62831343-F87F-4697-8C77-00A718D1EB02}" type="presParOf" srcId="{E14192BD-FBEB-4BBF-A164-F6171436669E}" destId="{35828C08-EACF-4230-8FF8-A4B26DBEB177}" srcOrd="0" destOrd="0" presId="urn:microsoft.com/office/officeart/2005/8/layout/orgChart1"/>
    <dgm:cxn modelId="{D61D42D1-B5BC-4C38-8B61-FBC40F2FEE0C}" type="presParOf" srcId="{E14192BD-FBEB-4BBF-A164-F6171436669E}" destId="{B881D645-26D5-4052-BA5D-8F850BCE5D1B}" srcOrd="1" destOrd="0" presId="urn:microsoft.com/office/officeart/2005/8/layout/orgChart1"/>
    <dgm:cxn modelId="{44F7E10B-060A-425A-82E4-79657AF4BD8F}" type="presParOf" srcId="{9D382F30-A807-4B25-B429-E1F560E96A88}" destId="{1FDD6353-4F17-43DE-9F51-A8EB90941F38}" srcOrd="1" destOrd="0" presId="urn:microsoft.com/office/officeart/2005/8/layout/orgChart1"/>
    <dgm:cxn modelId="{C13DBA6D-9B1D-4A4D-8AD9-157D216C6856}" type="presParOf" srcId="{9D382F30-A807-4B25-B429-E1F560E96A88}" destId="{B708BEEA-3E5A-4990-9A68-A13E38AD340C}" srcOrd="2" destOrd="0" presId="urn:microsoft.com/office/officeart/2005/8/layout/orgChart1"/>
    <dgm:cxn modelId="{675C8C3A-9A60-433C-BD44-C93C610837F0}" type="presParOf" srcId="{A547C94A-9E43-47C3-A2E4-9C35E3EC5A43}" destId="{ACA542A0-F493-4BBA-966E-92CEBE39BA4F}" srcOrd="2" destOrd="0" presId="urn:microsoft.com/office/officeart/2005/8/layout/orgChart1"/>
    <dgm:cxn modelId="{80A17C15-0059-4D12-85CB-93DBD98F5732}" type="presParOf" srcId="{BE951426-3412-4A82-91E8-73ACE4C90BF3}" destId="{B642B6F0-2B49-4FAF-8F89-EA7BB2C5AEF7}" srcOrd="2" destOrd="0" presId="urn:microsoft.com/office/officeart/2005/8/layout/orgChart1"/>
    <dgm:cxn modelId="{5B157442-90DE-4BA0-9680-12FEE619F3CC}" type="presParOf" srcId="{B0FF82E1-2753-428B-9654-81CB16116426}" destId="{97B546E9-5E62-4C0F-AC7D-9F4BF9CCC585}" srcOrd="2" destOrd="0" presId="urn:microsoft.com/office/officeart/2005/8/layout/orgChart1"/>
    <dgm:cxn modelId="{58E6F679-853E-4B5B-AB3D-8E09E33EBCF8}" type="presParOf" srcId="{F3C79893-CA14-4E38-9CA2-CEAE4134DC6C}" destId="{D0AE0896-A07A-4291-AB59-5CE4F726359E}" srcOrd="2" destOrd="0" presId="urn:microsoft.com/office/officeart/2005/8/layout/orgChart1"/>
    <dgm:cxn modelId="{EAEAE31C-FCB0-448F-9AA1-CDC0EE02EF48}" type="presParOf" srcId="{9CF0450A-6AE0-4D68-9EC1-31348440663A}" destId="{87AC362C-47C6-4530-A734-118B66AF2B88}" srcOrd="2" destOrd="0" presId="urn:microsoft.com/office/officeart/2005/8/layout/orgChart1"/>
    <dgm:cxn modelId="{456B76C4-B372-4610-A4FE-B16C7CF2B4C4}" type="presParOf" srcId="{7439E3A9-6D30-42C0-909A-989A506853D8}" destId="{C1FFD29D-B8E0-4ADC-BB67-FF62B02053E6}" srcOrd="2" destOrd="0" presId="urn:microsoft.com/office/officeart/2005/8/layout/orgChart1"/>
    <dgm:cxn modelId="{123D4C01-D8A3-4B24-B4C7-4538D780C310}" type="presParOf" srcId="{7439E3A9-6D30-42C0-909A-989A506853D8}" destId="{41627CA5-68B1-4F36-93F8-454A965209B4}" srcOrd="3" destOrd="0" presId="urn:microsoft.com/office/officeart/2005/8/layout/orgChart1"/>
    <dgm:cxn modelId="{08A8645E-9A88-427E-BD47-2D5CDE1F5847}" type="presParOf" srcId="{41627CA5-68B1-4F36-93F8-454A965209B4}" destId="{5771A340-5B38-4BCD-A2DD-E0E7E162A657}" srcOrd="0" destOrd="0" presId="urn:microsoft.com/office/officeart/2005/8/layout/orgChart1"/>
    <dgm:cxn modelId="{B2059EEA-3D20-4982-8987-4D52EF47C207}" type="presParOf" srcId="{5771A340-5B38-4BCD-A2DD-E0E7E162A657}" destId="{94C11038-9886-40BA-8712-8D246CCDAE06}" srcOrd="0" destOrd="0" presId="urn:microsoft.com/office/officeart/2005/8/layout/orgChart1"/>
    <dgm:cxn modelId="{803209DD-B09F-4808-BDB2-ECF3C5849037}" type="presParOf" srcId="{5771A340-5B38-4BCD-A2DD-E0E7E162A657}" destId="{D586E911-46C9-4D7E-8F93-27468AE55592}" srcOrd="1" destOrd="0" presId="urn:microsoft.com/office/officeart/2005/8/layout/orgChart1"/>
    <dgm:cxn modelId="{96A74C4A-26FE-4F65-83ED-166DB0E1FFFB}" type="presParOf" srcId="{41627CA5-68B1-4F36-93F8-454A965209B4}" destId="{7653A569-B37B-4DEC-90C0-5441F9A812C7}" srcOrd="1" destOrd="0" presId="urn:microsoft.com/office/officeart/2005/8/layout/orgChart1"/>
    <dgm:cxn modelId="{6469B347-0BE7-43C1-BBB6-3DE2C57C2766}" type="presParOf" srcId="{7653A569-B37B-4DEC-90C0-5441F9A812C7}" destId="{9B53AA76-465B-46D8-857E-0899F2CE17B6}" srcOrd="0" destOrd="0" presId="urn:microsoft.com/office/officeart/2005/8/layout/orgChart1"/>
    <dgm:cxn modelId="{A0F228DA-91DA-4453-BA66-AD42A6B94258}" type="presParOf" srcId="{7653A569-B37B-4DEC-90C0-5441F9A812C7}" destId="{0E312674-E7FA-4BAC-8A28-6EDE5F5A57DA}" srcOrd="1" destOrd="0" presId="urn:microsoft.com/office/officeart/2005/8/layout/orgChart1"/>
    <dgm:cxn modelId="{F10276DA-4769-4C5D-BB02-52697E89B022}" type="presParOf" srcId="{0E312674-E7FA-4BAC-8A28-6EDE5F5A57DA}" destId="{915F281D-5BAC-4EA1-B703-F905138FD299}" srcOrd="0" destOrd="0" presId="urn:microsoft.com/office/officeart/2005/8/layout/orgChart1"/>
    <dgm:cxn modelId="{C8695A1F-8301-46C8-91E5-6752655B0325}" type="presParOf" srcId="{915F281D-5BAC-4EA1-B703-F905138FD299}" destId="{7ABD911B-89D5-451D-A741-DDCB1F434A92}" srcOrd="0" destOrd="0" presId="urn:microsoft.com/office/officeart/2005/8/layout/orgChart1"/>
    <dgm:cxn modelId="{286DF2FE-990A-4665-9847-672529A09A65}" type="presParOf" srcId="{915F281D-5BAC-4EA1-B703-F905138FD299}" destId="{73A7EDC6-7E03-407F-9431-0A77FD86D781}" srcOrd="1" destOrd="0" presId="urn:microsoft.com/office/officeart/2005/8/layout/orgChart1"/>
    <dgm:cxn modelId="{87EB9ED0-D518-4A83-B409-97122686C481}" type="presParOf" srcId="{0E312674-E7FA-4BAC-8A28-6EDE5F5A57DA}" destId="{A1D025F5-2B64-4F1D-8684-F0A8BEE9B167}" srcOrd="1" destOrd="0" presId="urn:microsoft.com/office/officeart/2005/8/layout/orgChart1"/>
    <dgm:cxn modelId="{9CD5BE29-3CE9-4451-A616-800EB521588F}" type="presParOf" srcId="{A1D025F5-2B64-4F1D-8684-F0A8BEE9B167}" destId="{AB467DAB-3D6E-46E4-BD63-1C25C85DA764}" srcOrd="0" destOrd="0" presId="urn:microsoft.com/office/officeart/2005/8/layout/orgChart1"/>
    <dgm:cxn modelId="{962AD5EC-4264-4BE7-A5B9-A1D94E609BC7}" type="presParOf" srcId="{A1D025F5-2B64-4F1D-8684-F0A8BEE9B167}" destId="{F1A16EC5-7761-42FE-ADD1-A27F0C76F63C}" srcOrd="1" destOrd="0" presId="urn:microsoft.com/office/officeart/2005/8/layout/orgChart1"/>
    <dgm:cxn modelId="{3FFDE975-8983-43BA-BC16-09441B7A638E}" type="presParOf" srcId="{F1A16EC5-7761-42FE-ADD1-A27F0C76F63C}" destId="{F9CB0E10-28B2-479D-902D-4C8F0121BC90}" srcOrd="0" destOrd="0" presId="urn:microsoft.com/office/officeart/2005/8/layout/orgChart1"/>
    <dgm:cxn modelId="{9ED75A28-CAF9-427A-8F96-AFD7ED1B2AF8}" type="presParOf" srcId="{F9CB0E10-28B2-479D-902D-4C8F0121BC90}" destId="{4517510B-9D04-4938-B56F-096A438C5702}" srcOrd="0" destOrd="0" presId="urn:microsoft.com/office/officeart/2005/8/layout/orgChart1"/>
    <dgm:cxn modelId="{8B0A0D7C-D355-4E37-AE07-A2D396C6673D}" type="presParOf" srcId="{F9CB0E10-28B2-479D-902D-4C8F0121BC90}" destId="{F07FC906-9FB5-437C-B5AC-8651950AD396}" srcOrd="1" destOrd="0" presId="urn:microsoft.com/office/officeart/2005/8/layout/orgChart1"/>
    <dgm:cxn modelId="{88BEBA5D-5281-48DF-9662-2395141B7B16}" type="presParOf" srcId="{F1A16EC5-7761-42FE-ADD1-A27F0C76F63C}" destId="{DE3AB313-BB09-49A3-91B9-9A7BFBD191BD}" srcOrd="1" destOrd="0" presId="urn:microsoft.com/office/officeart/2005/8/layout/orgChart1"/>
    <dgm:cxn modelId="{2B0C332B-689F-4680-8CEE-4579395F3CD4}" type="presParOf" srcId="{F1A16EC5-7761-42FE-ADD1-A27F0C76F63C}" destId="{35E9DB14-2A41-4694-96A9-B0361F35007C}" srcOrd="2" destOrd="0" presId="urn:microsoft.com/office/officeart/2005/8/layout/orgChart1"/>
    <dgm:cxn modelId="{500B0F2F-9256-4C95-B782-ED18D7B1F288}" type="presParOf" srcId="{0E312674-E7FA-4BAC-8A28-6EDE5F5A57DA}" destId="{4781D80E-56DE-4F68-B518-E629AED0AD6C}" srcOrd="2" destOrd="0" presId="urn:microsoft.com/office/officeart/2005/8/layout/orgChart1"/>
    <dgm:cxn modelId="{8C03615F-15E9-45E7-AB40-102CE0707AEF}" type="presParOf" srcId="{41627CA5-68B1-4F36-93F8-454A965209B4}" destId="{BD601F7D-CEEF-41E7-B754-B00AF1D425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9D445-F0F0-4414-993A-EFDA75222745}">
      <dsp:nvSpPr>
        <dsp:cNvPr id="0" name=""/>
        <dsp:cNvSpPr/>
      </dsp:nvSpPr>
      <dsp:spPr>
        <a:xfrm>
          <a:off x="6915462" y="3093405"/>
          <a:ext cx="1731573" cy="896124"/>
        </a:xfrm>
        <a:custGeom>
          <a:avLst/>
          <a:gdLst/>
          <a:ahLst/>
          <a:cxnLst/>
          <a:rect l="0" t="0" r="0" b="0"/>
          <a:pathLst>
            <a:path>
              <a:moveTo>
                <a:pt x="1731573" y="0"/>
              </a:moveTo>
              <a:lnTo>
                <a:pt x="1731573" y="649235"/>
              </a:lnTo>
              <a:lnTo>
                <a:pt x="0" y="649235"/>
              </a:lnTo>
              <a:lnTo>
                <a:pt x="0" y="896124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4A980C-5630-474C-8113-F79620CCD6A3}">
      <dsp:nvSpPr>
        <dsp:cNvPr id="0" name=""/>
        <dsp:cNvSpPr/>
      </dsp:nvSpPr>
      <dsp:spPr>
        <a:xfrm>
          <a:off x="4890399" y="1321388"/>
          <a:ext cx="3756637" cy="697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0828"/>
              </a:lnTo>
              <a:lnTo>
                <a:pt x="3756637" y="450828"/>
              </a:lnTo>
              <a:lnTo>
                <a:pt x="3756637" y="69771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C4A1F-558B-4DC8-A65B-27A6601331A3}">
      <dsp:nvSpPr>
        <dsp:cNvPr id="0" name=""/>
        <dsp:cNvSpPr/>
      </dsp:nvSpPr>
      <dsp:spPr>
        <a:xfrm>
          <a:off x="5275961" y="3305960"/>
          <a:ext cx="1451688" cy="655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165"/>
              </a:lnTo>
              <a:lnTo>
                <a:pt x="1451688" y="408165"/>
              </a:lnTo>
              <a:lnTo>
                <a:pt x="1451688" y="655054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D8E9C-0468-4658-9A2E-A5248F39989B}">
      <dsp:nvSpPr>
        <dsp:cNvPr id="0" name=""/>
        <dsp:cNvSpPr/>
      </dsp:nvSpPr>
      <dsp:spPr>
        <a:xfrm>
          <a:off x="4890399" y="1321388"/>
          <a:ext cx="385561" cy="850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3323"/>
              </a:lnTo>
              <a:lnTo>
                <a:pt x="385561" y="603323"/>
              </a:lnTo>
              <a:lnTo>
                <a:pt x="385561" y="85021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5F310-DD81-486D-A468-EC01A8707DB5}">
      <dsp:nvSpPr>
        <dsp:cNvPr id="0" name=""/>
        <dsp:cNvSpPr/>
      </dsp:nvSpPr>
      <dsp:spPr>
        <a:xfrm>
          <a:off x="2234554" y="3234054"/>
          <a:ext cx="91440" cy="8597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2884"/>
              </a:lnTo>
              <a:lnTo>
                <a:pt x="120981" y="612884"/>
              </a:lnTo>
              <a:lnTo>
                <a:pt x="120981" y="859773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6845A-FC38-4546-821E-0D1E57068DD5}">
      <dsp:nvSpPr>
        <dsp:cNvPr id="0" name=""/>
        <dsp:cNvSpPr/>
      </dsp:nvSpPr>
      <dsp:spPr>
        <a:xfrm>
          <a:off x="2280274" y="1321388"/>
          <a:ext cx="2610125" cy="690406"/>
        </a:xfrm>
        <a:custGeom>
          <a:avLst/>
          <a:gdLst/>
          <a:ahLst/>
          <a:cxnLst/>
          <a:rect l="0" t="0" r="0" b="0"/>
          <a:pathLst>
            <a:path>
              <a:moveTo>
                <a:pt x="2610125" y="0"/>
              </a:moveTo>
              <a:lnTo>
                <a:pt x="2610125" y="443517"/>
              </a:lnTo>
              <a:lnTo>
                <a:pt x="0" y="443517"/>
              </a:lnTo>
              <a:lnTo>
                <a:pt x="0" y="69040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793CB-BA34-4A05-B4FB-375230D347FB}">
      <dsp:nvSpPr>
        <dsp:cNvPr id="0" name=""/>
        <dsp:cNvSpPr/>
      </dsp:nvSpPr>
      <dsp:spPr>
        <a:xfrm>
          <a:off x="3654834" y="3411"/>
          <a:ext cx="2471129" cy="1317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5D7A2-25AA-42A4-9C77-62D4F314588C}">
      <dsp:nvSpPr>
        <dsp:cNvPr id="0" name=""/>
        <dsp:cNvSpPr/>
      </dsp:nvSpPr>
      <dsp:spPr>
        <a:xfrm>
          <a:off x="3950953" y="284724"/>
          <a:ext cx="2471129" cy="1317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Iste′molchi</a:t>
          </a:r>
          <a:r>
            <a:rPr lang="en-US" sz="28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tanlovi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89555" y="323326"/>
        <a:ext cx="2393925" cy="1240772"/>
      </dsp:txXfrm>
    </dsp:sp>
    <dsp:sp modelId="{7D63D9E5-DBEF-497C-9573-C62CB0C8D905}">
      <dsp:nvSpPr>
        <dsp:cNvPr id="0" name=""/>
        <dsp:cNvSpPr/>
      </dsp:nvSpPr>
      <dsp:spPr>
        <a:xfrm>
          <a:off x="1416033" y="2011794"/>
          <a:ext cx="1728482" cy="12222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7C8C8-52EB-4781-A8ED-46EF4828AA71}">
      <dsp:nvSpPr>
        <dsp:cNvPr id="0" name=""/>
        <dsp:cNvSpPr/>
      </dsp:nvSpPr>
      <dsp:spPr>
        <a:xfrm>
          <a:off x="1712151" y="2293107"/>
          <a:ext cx="1728482" cy="122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Iste′molchini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afzal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ko`rishi</a:t>
          </a: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47950" y="2328906"/>
        <a:ext cx="1656884" cy="1150661"/>
      </dsp:txXfrm>
    </dsp:sp>
    <dsp:sp modelId="{D5CEFCB6-7399-4067-B14A-944B72D95424}">
      <dsp:nvSpPr>
        <dsp:cNvPr id="0" name=""/>
        <dsp:cNvSpPr/>
      </dsp:nvSpPr>
      <dsp:spPr>
        <a:xfrm>
          <a:off x="1198110" y="4093827"/>
          <a:ext cx="2314850" cy="1040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9D81D-346F-48DB-A4DD-54C0C997F13C}">
      <dsp:nvSpPr>
        <dsp:cNvPr id="0" name=""/>
        <dsp:cNvSpPr/>
      </dsp:nvSpPr>
      <dsp:spPr>
        <a:xfrm>
          <a:off x="1494229" y="4375140"/>
          <a:ext cx="2314850" cy="10401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Befarqlik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egri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chizig`i</a:t>
          </a: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4693" y="4405604"/>
        <a:ext cx="2253922" cy="979187"/>
      </dsp:txXfrm>
    </dsp:sp>
    <dsp:sp modelId="{C19E953B-3841-415A-8F59-28C37FE80997}">
      <dsp:nvSpPr>
        <dsp:cNvPr id="0" name=""/>
        <dsp:cNvSpPr/>
      </dsp:nvSpPr>
      <dsp:spPr>
        <a:xfrm>
          <a:off x="4317403" y="2171600"/>
          <a:ext cx="1917115" cy="1134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B1107-B866-4AC4-9D21-7A38A4761F6F}">
      <dsp:nvSpPr>
        <dsp:cNvPr id="0" name=""/>
        <dsp:cNvSpPr/>
      </dsp:nvSpPr>
      <dsp:spPr>
        <a:xfrm>
          <a:off x="4613522" y="2452912"/>
          <a:ext cx="1917115" cy="1134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Iste′molchining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daromadi</a:t>
          </a: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6746" y="2486136"/>
        <a:ext cx="1850667" cy="1067912"/>
      </dsp:txXfrm>
    </dsp:sp>
    <dsp:sp modelId="{882CC82F-5468-4AD8-BC87-D2D07809FC2D}">
      <dsp:nvSpPr>
        <dsp:cNvPr id="0" name=""/>
        <dsp:cNvSpPr/>
      </dsp:nvSpPr>
      <dsp:spPr>
        <a:xfrm>
          <a:off x="5893830" y="3961014"/>
          <a:ext cx="1667638" cy="1102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EDA5F-11A0-4D46-BFF5-A33A3D0B263E}">
      <dsp:nvSpPr>
        <dsp:cNvPr id="0" name=""/>
        <dsp:cNvSpPr/>
      </dsp:nvSpPr>
      <dsp:spPr>
        <a:xfrm>
          <a:off x="6189948" y="4242327"/>
          <a:ext cx="1667638" cy="11024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22237" y="4274616"/>
        <a:ext cx="1603060" cy="1037848"/>
      </dsp:txXfrm>
    </dsp:sp>
    <dsp:sp modelId="{7214F653-5DDF-4E51-AF9E-A8EBC8110C42}">
      <dsp:nvSpPr>
        <dsp:cNvPr id="0" name=""/>
        <dsp:cNvSpPr/>
      </dsp:nvSpPr>
      <dsp:spPr>
        <a:xfrm>
          <a:off x="7747616" y="2019105"/>
          <a:ext cx="1798839" cy="1074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4287B8-6BD3-42B6-87D9-DC5CF9CC47EC}">
      <dsp:nvSpPr>
        <dsp:cNvPr id="0" name=""/>
        <dsp:cNvSpPr/>
      </dsp:nvSpPr>
      <dsp:spPr>
        <a:xfrm>
          <a:off x="8043735" y="2300418"/>
          <a:ext cx="1798839" cy="1074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Ne′matlarning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narxi</a:t>
          </a: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75200" y="2331883"/>
        <a:ext cx="1735909" cy="1011369"/>
      </dsp:txXfrm>
    </dsp:sp>
    <dsp:sp modelId="{64E6238E-5F27-4337-9AB9-428D50846694}">
      <dsp:nvSpPr>
        <dsp:cNvPr id="0" name=""/>
        <dsp:cNvSpPr/>
      </dsp:nvSpPr>
      <dsp:spPr>
        <a:xfrm>
          <a:off x="5890451" y="3989530"/>
          <a:ext cx="2050022" cy="1026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13BB7-8683-4595-8B36-E7C0DC72E3EF}">
      <dsp:nvSpPr>
        <dsp:cNvPr id="0" name=""/>
        <dsp:cNvSpPr/>
      </dsp:nvSpPr>
      <dsp:spPr>
        <a:xfrm>
          <a:off x="6186570" y="4270842"/>
          <a:ext cx="2050022" cy="1026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Cheklangan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byudjet</a:t>
          </a:r>
          <a: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21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chizig`i</a:t>
          </a:r>
          <a: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US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16622" y="4300894"/>
        <a:ext cx="1989918" cy="9659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67DAB-3D6E-46E4-BD63-1C25C85DA764}">
      <dsp:nvSpPr>
        <dsp:cNvPr id="0" name=""/>
        <dsp:cNvSpPr/>
      </dsp:nvSpPr>
      <dsp:spPr>
        <a:xfrm>
          <a:off x="6707019" y="3173191"/>
          <a:ext cx="206942" cy="489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730"/>
              </a:lnTo>
              <a:lnTo>
                <a:pt x="206942" y="48973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3AA76-465B-46D8-857E-0899F2CE17B6}">
      <dsp:nvSpPr>
        <dsp:cNvPr id="0" name=""/>
        <dsp:cNvSpPr/>
      </dsp:nvSpPr>
      <dsp:spPr>
        <a:xfrm>
          <a:off x="7317067" y="2029357"/>
          <a:ext cx="147676" cy="429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935"/>
              </a:lnTo>
              <a:lnTo>
                <a:pt x="147676" y="300935"/>
              </a:lnTo>
              <a:lnTo>
                <a:pt x="147676" y="42946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FD29D-B8E0-4ADC-BB67-FF62B02053E6}">
      <dsp:nvSpPr>
        <dsp:cNvPr id="0" name=""/>
        <dsp:cNvSpPr/>
      </dsp:nvSpPr>
      <dsp:spPr>
        <a:xfrm>
          <a:off x="6090887" y="1173427"/>
          <a:ext cx="409465" cy="525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520"/>
              </a:lnTo>
              <a:lnTo>
                <a:pt x="409465" y="5255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1D1E39-9E13-4116-905C-226F7A644D88}">
      <dsp:nvSpPr>
        <dsp:cNvPr id="0" name=""/>
        <dsp:cNvSpPr/>
      </dsp:nvSpPr>
      <dsp:spPr>
        <a:xfrm>
          <a:off x="5340960" y="5721601"/>
          <a:ext cx="337666" cy="687020"/>
        </a:xfrm>
        <a:custGeom>
          <a:avLst/>
          <a:gdLst/>
          <a:ahLst/>
          <a:cxnLst/>
          <a:rect l="0" t="0" r="0" b="0"/>
          <a:pathLst>
            <a:path>
              <a:moveTo>
                <a:pt x="337666" y="0"/>
              </a:moveTo>
              <a:lnTo>
                <a:pt x="0" y="68702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9B276-D3E1-4AD0-887C-329557383F8D}">
      <dsp:nvSpPr>
        <dsp:cNvPr id="0" name=""/>
        <dsp:cNvSpPr/>
      </dsp:nvSpPr>
      <dsp:spPr>
        <a:xfrm>
          <a:off x="6328833" y="4797874"/>
          <a:ext cx="128372" cy="162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42"/>
              </a:lnTo>
              <a:lnTo>
                <a:pt x="128372" y="34042"/>
              </a:lnTo>
              <a:lnTo>
                <a:pt x="128372" y="162574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F63F5-54D9-4BC4-8E96-DC7C4A0A2C4B}">
      <dsp:nvSpPr>
        <dsp:cNvPr id="0" name=""/>
        <dsp:cNvSpPr/>
      </dsp:nvSpPr>
      <dsp:spPr>
        <a:xfrm>
          <a:off x="5075135" y="3892534"/>
          <a:ext cx="1253698" cy="199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26"/>
              </a:lnTo>
              <a:lnTo>
                <a:pt x="1253698" y="71426"/>
              </a:lnTo>
              <a:lnTo>
                <a:pt x="1253698" y="19995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55DFB3-B762-42ED-9255-88C1DBBCB39E}">
      <dsp:nvSpPr>
        <dsp:cNvPr id="0" name=""/>
        <dsp:cNvSpPr/>
      </dsp:nvSpPr>
      <dsp:spPr>
        <a:xfrm>
          <a:off x="4997968" y="3098459"/>
          <a:ext cx="91440" cy="1673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810"/>
              </a:lnTo>
              <a:lnTo>
                <a:pt x="77167" y="38810"/>
              </a:lnTo>
              <a:lnTo>
                <a:pt x="77167" y="16734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BF74EF-6610-4716-AFC5-86AD971BF6A2}">
      <dsp:nvSpPr>
        <dsp:cNvPr id="0" name=""/>
        <dsp:cNvSpPr/>
      </dsp:nvSpPr>
      <dsp:spPr>
        <a:xfrm>
          <a:off x="4997968" y="2061998"/>
          <a:ext cx="91440" cy="372723"/>
        </a:xfrm>
        <a:custGeom>
          <a:avLst/>
          <a:gdLst/>
          <a:ahLst/>
          <a:cxnLst/>
          <a:rect l="0" t="0" r="0" b="0"/>
          <a:pathLst>
            <a:path>
              <a:moveTo>
                <a:pt x="57422" y="0"/>
              </a:moveTo>
              <a:lnTo>
                <a:pt x="57422" y="244191"/>
              </a:lnTo>
              <a:lnTo>
                <a:pt x="45720" y="244191"/>
              </a:lnTo>
              <a:lnTo>
                <a:pt x="45720" y="372723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4AFCF-3D87-4E07-96B2-A8BD1B43FB93}">
      <dsp:nvSpPr>
        <dsp:cNvPr id="0" name=""/>
        <dsp:cNvSpPr/>
      </dsp:nvSpPr>
      <dsp:spPr>
        <a:xfrm>
          <a:off x="5858413" y="1173427"/>
          <a:ext cx="232474" cy="565588"/>
        </a:xfrm>
        <a:custGeom>
          <a:avLst/>
          <a:gdLst/>
          <a:ahLst/>
          <a:cxnLst/>
          <a:rect l="0" t="0" r="0" b="0"/>
          <a:pathLst>
            <a:path>
              <a:moveTo>
                <a:pt x="232474" y="0"/>
              </a:moveTo>
              <a:lnTo>
                <a:pt x="232474" y="565588"/>
              </a:lnTo>
              <a:lnTo>
                <a:pt x="0" y="56558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8D4CD-77BE-4DF6-A209-4106CAF76FE6}">
      <dsp:nvSpPr>
        <dsp:cNvPr id="0" name=""/>
        <dsp:cNvSpPr/>
      </dsp:nvSpPr>
      <dsp:spPr>
        <a:xfrm>
          <a:off x="5210978" y="169571"/>
          <a:ext cx="1759819" cy="10038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err="1" smtClean="0"/>
            <a:t>Iste′molchi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tanlovini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optimallashtirish</a:t>
          </a:r>
          <a:r>
            <a:rPr lang="en-US" sz="1900" kern="1200" dirty="0" smtClean="0"/>
            <a:t/>
          </a:r>
          <a:br>
            <a:rPr lang="en-US" sz="1900" kern="1200" dirty="0" smtClean="0"/>
          </a:br>
          <a:endParaRPr lang="en-US" sz="1900" kern="1200" dirty="0"/>
        </a:p>
      </dsp:txBody>
      <dsp:txXfrm>
        <a:off x="5210978" y="169571"/>
        <a:ext cx="1759819" cy="1003856"/>
      </dsp:txXfrm>
    </dsp:sp>
    <dsp:sp modelId="{F7D815FC-3FC7-4917-868E-8D14D2DCD1A7}">
      <dsp:nvSpPr>
        <dsp:cNvPr id="0" name=""/>
        <dsp:cNvSpPr/>
      </dsp:nvSpPr>
      <dsp:spPr>
        <a:xfrm>
          <a:off x="4252367" y="1416034"/>
          <a:ext cx="1606046" cy="6459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Cheklangan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byudjet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chizig`i</a:t>
          </a:r>
          <a:r>
            <a:rPr lang="en-US" sz="1100" b="0" i="0" kern="1200" dirty="0" smtClean="0"/>
            <a:t/>
          </a:r>
          <a:br>
            <a:rPr lang="en-US" sz="1100" b="0" i="0" kern="1200" dirty="0" smtClean="0"/>
          </a:br>
          <a:r>
            <a:rPr lang="en-US" sz="1100" b="0" i="0" kern="1200" dirty="0" err="1" smtClean="0"/>
            <a:t>bo`ylab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joylashuv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4252367" y="1416034"/>
        <a:ext cx="1606046" cy="645963"/>
      </dsp:txXfrm>
    </dsp:sp>
    <dsp:sp modelId="{AF91862D-E95C-49FD-B755-EF1D75623EEA}">
      <dsp:nvSpPr>
        <dsp:cNvPr id="0" name=""/>
        <dsp:cNvSpPr/>
      </dsp:nvSpPr>
      <dsp:spPr>
        <a:xfrm>
          <a:off x="4196468" y="2434721"/>
          <a:ext cx="1694439" cy="66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100" b="0" i="1" kern="1200" dirty="0" smtClean="0"/>
            <a:t>PX / PY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4196468" y="2434721"/>
        <a:ext cx="1694439" cy="663737"/>
      </dsp:txXfrm>
    </dsp:sp>
    <dsp:sp modelId="{40040436-78E2-4DEF-9D26-B1815835F285}">
      <dsp:nvSpPr>
        <dsp:cNvPr id="0" name=""/>
        <dsp:cNvSpPr/>
      </dsp:nvSpPr>
      <dsp:spPr>
        <a:xfrm>
          <a:off x="4260477" y="3265801"/>
          <a:ext cx="1629316" cy="626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100" b="0" i="0" kern="1200" dirty="0" err="1" smtClean="0"/>
            <a:t>Cheklangan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byudjet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chizig`i</a:t>
          </a:r>
          <a:r>
            <a:rPr lang="en-US" sz="1100" b="0" i="0" kern="1200" dirty="0" smtClean="0"/>
            <a:t/>
          </a:r>
          <a:br>
            <a:rPr lang="en-US" sz="1100" b="0" i="0" kern="1200" dirty="0" smtClean="0"/>
          </a:br>
          <a:r>
            <a:rPr lang="en-US" sz="1100" b="0" i="0" kern="1200" dirty="0" err="1" smtClean="0"/>
            <a:t>yotiqlig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4260477" y="3265801"/>
        <a:ext cx="1629316" cy="626732"/>
      </dsp:txXfrm>
    </dsp:sp>
    <dsp:sp modelId="{AD8CBBD2-0B50-4644-8644-198A3005DC0B}">
      <dsp:nvSpPr>
        <dsp:cNvPr id="0" name=""/>
        <dsp:cNvSpPr/>
      </dsp:nvSpPr>
      <dsp:spPr>
        <a:xfrm>
          <a:off x="5390356" y="4092492"/>
          <a:ext cx="1876954" cy="7053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s-ES" sz="1100" b="0" i="1" kern="1200" dirty="0" smtClean="0"/>
            <a:t>MRSXY </a:t>
          </a:r>
          <a:r>
            <a:rPr lang="es-ES" sz="1100" b="0" i="0" kern="1200" dirty="0" smtClean="0"/>
            <a:t>= </a:t>
          </a:r>
          <a:r>
            <a:rPr lang="es-ES" sz="1100" b="0" i="1" kern="1200" dirty="0" smtClean="0"/>
            <a:t>MUX / MUY = PX / PY</a:t>
          </a:r>
          <a:r>
            <a:rPr lang="es-ES" sz="1100" kern="1200" dirty="0" smtClean="0"/>
            <a:t/>
          </a:r>
          <a:br>
            <a:rPr lang="es-ES" sz="1100" kern="1200" dirty="0" smtClean="0"/>
          </a:br>
          <a:endParaRPr lang="en-US" sz="1100" kern="1200" dirty="0"/>
        </a:p>
      </dsp:txBody>
      <dsp:txXfrm>
        <a:off x="5390356" y="4092492"/>
        <a:ext cx="1876954" cy="705381"/>
      </dsp:txXfrm>
    </dsp:sp>
    <dsp:sp modelId="{2B148C43-B415-4FED-8680-189D1CCD910E}">
      <dsp:nvSpPr>
        <dsp:cNvPr id="0" name=""/>
        <dsp:cNvSpPr/>
      </dsp:nvSpPr>
      <dsp:spPr>
        <a:xfrm>
          <a:off x="5483982" y="4960448"/>
          <a:ext cx="1946447" cy="761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100" b="0" i="0" kern="1200" dirty="0" err="1" smtClean="0"/>
            <a:t>Iste′molchining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muvozanatga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erishishi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5483982" y="4960448"/>
        <a:ext cx="1946447" cy="761152"/>
      </dsp:txXfrm>
    </dsp:sp>
    <dsp:sp modelId="{35828C08-EACF-4230-8FF8-A4B26DBEB177}">
      <dsp:nvSpPr>
        <dsp:cNvPr id="0" name=""/>
        <dsp:cNvSpPr/>
      </dsp:nvSpPr>
      <dsp:spPr>
        <a:xfrm>
          <a:off x="5340960" y="5959244"/>
          <a:ext cx="2182259" cy="898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100" b="0" i="1" kern="1200" dirty="0" smtClean="0"/>
            <a:t>MUX / PX = MUY / PY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5340960" y="5959244"/>
        <a:ext cx="2182259" cy="898754"/>
      </dsp:txXfrm>
    </dsp:sp>
    <dsp:sp modelId="{94C11038-9886-40BA-8712-8D246CCDAE06}">
      <dsp:nvSpPr>
        <dsp:cNvPr id="0" name=""/>
        <dsp:cNvSpPr/>
      </dsp:nvSpPr>
      <dsp:spPr>
        <a:xfrm>
          <a:off x="6500353" y="1368539"/>
          <a:ext cx="1633429" cy="660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100" b="0" i="0" kern="1200" dirty="0" err="1" smtClean="0"/>
            <a:t>Ne′matlarning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eng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yaxshi</a:t>
          </a:r>
          <a:r>
            <a:rPr lang="en-US" sz="1100" b="0" i="0" kern="1200" dirty="0" smtClean="0"/>
            <a:t/>
          </a:r>
          <a:br>
            <a:rPr lang="en-US" sz="1100" b="0" i="0" kern="1200" dirty="0" smtClean="0"/>
          </a:br>
          <a:r>
            <a:rPr lang="en-US" sz="1100" b="0" i="0" kern="1200" dirty="0" err="1" smtClean="0"/>
            <a:t>kombinatsiyasi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6500353" y="1368539"/>
        <a:ext cx="1633429" cy="660818"/>
      </dsp:txXfrm>
    </dsp:sp>
    <dsp:sp modelId="{7ABD911B-89D5-451D-A741-DDCB1F434A92}">
      <dsp:nvSpPr>
        <dsp:cNvPr id="0" name=""/>
        <dsp:cNvSpPr/>
      </dsp:nvSpPr>
      <dsp:spPr>
        <a:xfrm>
          <a:off x="6517588" y="2458824"/>
          <a:ext cx="1894312" cy="714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100" b="0" i="1" kern="1200" dirty="0" smtClean="0"/>
            <a:t>MRSXY</a:t>
          </a:r>
          <a:r>
            <a:rPr lang="en-US" sz="1100" b="0" i="0" kern="1200" dirty="0" smtClean="0"/>
            <a:t>= </a:t>
          </a:r>
          <a:r>
            <a:rPr lang="en-US" sz="1100" b="0" i="1" kern="1200" dirty="0" smtClean="0"/>
            <a:t>MUX / MUY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6517588" y="2458824"/>
        <a:ext cx="1894312" cy="714366"/>
      </dsp:txXfrm>
    </dsp:sp>
    <dsp:sp modelId="{4517510B-9D04-4938-B56F-096A438C5702}">
      <dsp:nvSpPr>
        <dsp:cNvPr id="0" name=""/>
        <dsp:cNvSpPr/>
      </dsp:nvSpPr>
      <dsp:spPr>
        <a:xfrm>
          <a:off x="6913961" y="3335532"/>
          <a:ext cx="1644116" cy="6547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100" b="0" i="0" kern="1200" dirty="0" err="1" smtClean="0"/>
            <a:t>Cheklangan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byudjet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chizig`i</a:t>
          </a:r>
          <a:r>
            <a:rPr lang="en-US" sz="1100" b="0" i="0" kern="1200" dirty="0" smtClean="0"/>
            <a:t/>
          </a:r>
          <a:br>
            <a:rPr lang="en-US" sz="1100" b="0" i="0" kern="1200" dirty="0" smtClean="0"/>
          </a:br>
          <a:r>
            <a:rPr lang="en-US" sz="1100" b="0" i="0" kern="1200" dirty="0" err="1" smtClean="0"/>
            <a:t>yotiqligi</a:t>
          </a:r>
          <a:r>
            <a:rPr lang="en-US" sz="1100" kern="1200" dirty="0" smtClean="0"/>
            <a:t/>
          </a:r>
          <a:br>
            <a:rPr lang="en-US" sz="1100" kern="1200" dirty="0" smtClean="0"/>
          </a:br>
          <a:endParaRPr lang="en-US" sz="1100" kern="1200" dirty="0"/>
        </a:p>
      </dsp:txBody>
      <dsp:txXfrm>
        <a:off x="6913961" y="3335532"/>
        <a:ext cx="1644116" cy="654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8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79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64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163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491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885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879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466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50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04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53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1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06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8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44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7947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574" y="174171"/>
            <a:ext cx="2140687" cy="16668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892970" y="2378060"/>
            <a:ext cx="90477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Mavzu</a:t>
            </a:r>
            <a:r>
              <a:rPr lang="en-US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Budjet</a:t>
            </a:r>
            <a:r>
              <a:rPr lang="en-US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cheklanganligi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iste’molchining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muvozanatliliksharti</a:t>
            </a:r>
            <a:endParaRPr lang="en-US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44984" y="47622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1800">
                <a:solidFill>
                  <a:srgbClr val="757575"/>
                </a:solidFill>
                <a:latin typeface="Helvetica"/>
              </a:defRPr>
            </a:pP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Tayyorladi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: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Sobirov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Shohruhbek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defRPr sz="1800">
                <a:solidFill>
                  <a:srgbClr val="757575"/>
                </a:solidFill>
                <a:latin typeface="Helvetica"/>
              </a:defRPr>
            </a:pP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Tekshirdi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: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Ibodullayev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Sanjar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Guruh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raqami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: 121-24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41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4" y="304800"/>
            <a:ext cx="10353762" cy="970450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chizig’i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4" y="1515881"/>
            <a:ext cx="10636521" cy="5703065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Befarqlik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chiziqlari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ne’mat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ne’matni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almashtirish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mumkinligini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xolos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tovarlar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nafliroq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ko‘rsata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olmaydi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masalani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chizig‘i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chizig‘i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tovarlar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narxiga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iste’molchining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daromadiga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asoslanadi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mablag‘lari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chegarasida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tovarlar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majmuasini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xarid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mumkinligini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 smtClean="0">
              <a:effectLst/>
            </a:endParaRPr>
          </a:p>
          <a:p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tanlovida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afzal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ko‘rishi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befarqlik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chizig‘i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ifodalansa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daromadi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ne’matlar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narxidagi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o‘zgarishlarga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munosabatini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chizig‘i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vositasida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ettirish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99" y="0"/>
            <a:ext cx="1720516" cy="17205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73" y="5402179"/>
            <a:ext cx="1235242" cy="1235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5740" y="5325979"/>
            <a:ext cx="1383632" cy="13836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99" y="100165"/>
            <a:ext cx="1415716" cy="141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7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921" y="617524"/>
            <a:ext cx="10353762" cy="97045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56975862"/>
              </p:ext>
            </p:extLst>
          </p:nvPr>
        </p:nvGraphicFramePr>
        <p:xfrm>
          <a:off x="1184139" y="232513"/>
          <a:ext cx="990932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507957" y="5779517"/>
            <a:ext cx="1001027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tanlovini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befarqlik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cheklangan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chizig‘i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ifodalanishi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425" y="232513"/>
            <a:ext cx="1223211" cy="12232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8092" y="232513"/>
            <a:ext cx="1640305" cy="16403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193" y="5093765"/>
            <a:ext cx="1399674" cy="13996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9807" y="4846298"/>
            <a:ext cx="1647141" cy="164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0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4" y="9160"/>
            <a:ext cx="3706889" cy="1821918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3549" y="449179"/>
            <a:ext cx="6411924" cy="5181600"/>
          </a:xfrm>
        </p:spPr>
        <p:txBody>
          <a:bodyPr>
            <a:noAutofit/>
          </a:bodyPr>
          <a:lstStyle/>
          <a:p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chegarasini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ne’mat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misolida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ko‘radigan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bo‘lsak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daromadi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X1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X2 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ne’matlar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miqdori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P1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ne’matlarning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narxlari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chegarasi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daromad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P1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narxlarda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sotib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olinishi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ne’matlarning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kombinatsiyalarini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ifodalaydi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Byudjet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chegarasini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 1X 1 + 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P2 X2&lt;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tengsizlik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tovarlarga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sarflanadigan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xarajatlar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daromadidan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oshmasligini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X1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X2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larning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manfiy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bo‘lmaslik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2&lt; 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0)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shartini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kiritsak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biz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iste’molchining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tovarlarni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sotib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olishi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sohasini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aniqlagan</a:t>
            </a:r>
            <a:r>
              <a:rPr lang="en-US" sz="2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bo‘lamiz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38" y="518599"/>
            <a:ext cx="4722170" cy="527260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3" y="609600"/>
            <a:ext cx="3706889" cy="5181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9811" y="59774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Iste’molchining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85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6637484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002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611" y="0"/>
            <a:ext cx="12273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1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Сланец</Template>
  <TotalTime>438</TotalTime>
  <Words>217</Words>
  <Application>Microsoft Office PowerPoint</Application>
  <PresentationFormat>Широкоэкранный</PresentationFormat>
  <Paragraphs>28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Calibri</vt:lpstr>
      <vt:lpstr>Calisto MT</vt:lpstr>
      <vt:lpstr>Helvetica</vt:lpstr>
      <vt:lpstr>Times New Roman</vt:lpstr>
      <vt:lpstr>Trebuchet MS</vt:lpstr>
      <vt:lpstr>Wingdings 2</vt:lpstr>
      <vt:lpstr>Грифель</vt:lpstr>
      <vt:lpstr>Презентация PowerPoint</vt:lpstr>
      <vt:lpstr>Byudjet chizig’i </vt:lpstr>
      <vt:lpstr> 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14</cp:revision>
  <dcterms:created xsi:type="dcterms:W3CDTF">2025-10-17T12:03:49Z</dcterms:created>
  <dcterms:modified xsi:type="dcterms:W3CDTF">2025-10-22T18:21:21Z</dcterms:modified>
</cp:coreProperties>
</file>