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notesMasterIdLst>
    <p:notesMasterId r:id="rId16"/>
  </p:notesMasterIdLst>
  <p:sldIdLst>
    <p:sldId id="257" r:id="rId2"/>
    <p:sldId id="276" r:id="rId3"/>
    <p:sldId id="277" r:id="rId4"/>
    <p:sldId id="258" r:id="rId5"/>
    <p:sldId id="259" r:id="rId6"/>
    <p:sldId id="260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5EFAD-FB48-4745-9CA9-1C7F25E5A844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31821-55CA-4C84-94E1-1AC677EEA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8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631821-55CA-4C84-94E1-1AC677EEA5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249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13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4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2298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91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6017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65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01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0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94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2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3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1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59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35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3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501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D140-8BC9-47A7-918A-B1E48E36913F}" type="datetimeFigureOut">
              <a:rPr lang="ru-RU" smtClean="0"/>
              <a:t>25.01.2026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845C60-9B85-445A-A048-5971398D10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6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1D6FE8-EE41-4C8D-AD2C-B148BAB71A53}"/>
              </a:ext>
            </a:extLst>
          </p:cNvPr>
          <p:cNvSpPr/>
          <p:nvPr/>
        </p:nvSpPr>
        <p:spPr>
          <a:xfrm>
            <a:off x="1791478" y="298580"/>
            <a:ext cx="6766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Printer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33E39-4224-4CE9-8BE8-58505E2811DC}"/>
              </a:ext>
            </a:extLst>
          </p:cNvPr>
          <p:cNvSpPr txBox="1"/>
          <p:nvPr/>
        </p:nvSpPr>
        <p:spPr>
          <a:xfrm>
            <a:off x="1576873" y="5075854"/>
            <a:ext cx="1558213" cy="4616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733E39-4224-4CE9-8BE8-58505E2811DC}"/>
              </a:ext>
            </a:extLst>
          </p:cNvPr>
          <p:cNvSpPr txBox="1"/>
          <p:nvPr/>
        </p:nvSpPr>
        <p:spPr>
          <a:xfrm>
            <a:off x="1576873" y="5738327"/>
            <a:ext cx="1558213" cy="4616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4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1FE31D-144D-4F8C-9CE7-3D354ADC48B6}"/>
              </a:ext>
            </a:extLst>
          </p:cNvPr>
          <p:cNvSpPr/>
          <p:nvPr/>
        </p:nvSpPr>
        <p:spPr>
          <a:xfrm>
            <a:off x="2570985" y="346390"/>
            <a:ext cx="70500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C33130-A199-4B7C-8946-7CFA793B7D31}"/>
              </a:ext>
            </a:extLst>
          </p:cNvPr>
          <p:cNvSpPr/>
          <p:nvPr/>
        </p:nvSpPr>
        <p:spPr>
          <a:xfrm>
            <a:off x="2570985" y="1520890"/>
            <a:ext cx="82245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qog‘ozdagi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ko‘rinishda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qurilmasidir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yoritib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sensorlar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o‘qiydi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o‘tkazadi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Skannerning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an’anaviy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qog‘ozdagi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buzilmagan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kiritishdir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AutoShape 2" descr="Tibbiy-mehnat ekspertizasi tibbiy-ijtimoiy ekspertizaga almashtiril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Skaner — Qaraqalpaqsha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63" y="3167396"/>
            <a:ext cx="4043201" cy="343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906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D1D6C4-90DB-415B-90B8-AE5817B8BD5E}"/>
              </a:ext>
            </a:extLst>
          </p:cNvPr>
          <p:cNvSpPr/>
          <p:nvPr/>
        </p:nvSpPr>
        <p:spPr>
          <a:xfrm>
            <a:off x="1558212" y="970385"/>
            <a:ext cx="55178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fotosuratlar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quvvatli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yoritiladi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 (Charge-Coupled Device)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 (Contact Image Sensor)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sensorlari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Sensorlar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yorqinlik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aylantiradi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Shu tariqa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piksel-piksel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Lazerni skaner | Smart-market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298" y="2149440"/>
            <a:ext cx="5038596" cy="391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222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6163" y="1992181"/>
            <a:ext cx="989978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Rastrli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o‘lchovi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dpi (dots per inch)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dyuymga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300 dpi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600–1200 dpi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fotosuratlar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muassasalarida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konspekt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eskiz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muharrirlashga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avtomatlashtirilgan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(ADF — Automatic Document Feeder)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sahifali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ketma-ket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yagona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chiqarilmoqda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52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1C6FAF-0443-4307-9688-94CB120D5422}"/>
              </a:ext>
            </a:extLst>
          </p:cNvPr>
          <p:cNvSpPr/>
          <p:nvPr/>
        </p:nvSpPr>
        <p:spPr>
          <a:xfrm>
            <a:off x="2266709" y="264481"/>
            <a:ext cx="97504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hayotimizning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jabhalariga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yengillashtirib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hisobotlar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kengaytiradi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dalolat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ofislarda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struyli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fotosurat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butunlay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yaratmoqda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yotqizma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professional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barabanli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skannerlargacha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mukammal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46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61FE75-1230-4DBE-A620-9F7ACB7DE715}"/>
              </a:ext>
            </a:extLst>
          </p:cNvPr>
          <p:cNvSpPr/>
          <p:nvPr/>
        </p:nvSpPr>
        <p:spPr>
          <a:xfrm>
            <a:off x="1574157" y="185195"/>
            <a:ext cx="953931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 rot="10800000" flipV="1">
            <a:off x="2108718" y="939702"/>
            <a:ext cx="1008328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Karimov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B.,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Jo‘rayev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A.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Informatika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axborot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texnologiyalari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Toshkent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O‘qituvchi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nashriyoti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2020.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Xolmatova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G.,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Mamatqulov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B.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Kompyuter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qurilmalari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ular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ishlash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asoslari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Toshkent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2019.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Nurqulov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H.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Axborotni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qayta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ishlash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texnologiyalari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Toshkent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texnologiya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Tanenbaum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A.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Operating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Systems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4th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Edition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Pearson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Education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Stallings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W. 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Computer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Organization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Architecture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Pearson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manbalar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www.computerhope.com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www.howstuffworks.com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www.techtarget.com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Printerning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texnik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hujjatlari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ishlab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chiqaruvchi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kompaniyalar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saytlaridan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olingan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ma’lumotlar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HP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Hewlett-Packard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rasmiy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sayti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rasmiy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sayti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Epson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rasmiy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sayti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Xerox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rasmiy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sayti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952A9E-9894-4AA2-878F-030FD20EB96B}"/>
              </a:ext>
            </a:extLst>
          </p:cNvPr>
          <p:cNvSpPr/>
          <p:nvPr/>
        </p:nvSpPr>
        <p:spPr>
          <a:xfrm>
            <a:off x="1817077" y="674400"/>
            <a:ext cx="90150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I.Kirish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en-US" sz="3200" b="1" dirty="0" err="1"/>
              <a:t>Printerlar</a:t>
            </a:r>
            <a:r>
              <a:rPr lang="en-US" sz="3200" b="1" dirty="0"/>
              <a:t> </a:t>
            </a:r>
            <a:r>
              <a:rPr lang="en-US" sz="3200" b="1" dirty="0" err="1"/>
              <a:t>haqida</a:t>
            </a:r>
            <a:r>
              <a:rPr lang="en-US" sz="3200" b="1" dirty="0"/>
              <a:t> </a:t>
            </a:r>
            <a:r>
              <a:rPr lang="en-US" sz="3200" b="1" dirty="0" err="1"/>
              <a:t>umumiy</a:t>
            </a:r>
            <a:r>
              <a:rPr lang="en-US" sz="3200" b="1" dirty="0"/>
              <a:t> </a:t>
            </a:r>
            <a:r>
              <a:rPr lang="en-US" sz="3200" b="1" dirty="0" err="1"/>
              <a:t>tushuncha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en-US" sz="3200" b="1" dirty="0"/>
              <a:t>Printer </a:t>
            </a:r>
            <a:r>
              <a:rPr lang="en-US" sz="3200" b="1" dirty="0" err="1"/>
              <a:t>turlari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en-US" sz="3200" b="1" dirty="0" err="1"/>
              <a:t>Skannerlar</a:t>
            </a:r>
            <a:r>
              <a:rPr lang="en-US" sz="3200" b="1" dirty="0"/>
              <a:t> </a:t>
            </a:r>
            <a:r>
              <a:rPr lang="en-US" sz="3200" b="1" dirty="0" err="1"/>
              <a:t>haqida</a:t>
            </a:r>
            <a:r>
              <a:rPr lang="en-US" sz="3200" b="1" dirty="0"/>
              <a:t> </a:t>
            </a:r>
            <a:r>
              <a:rPr lang="en-US" sz="3200" b="1" dirty="0" err="1"/>
              <a:t>umumiy</a:t>
            </a:r>
            <a:r>
              <a:rPr lang="en-US" sz="3200" b="1" dirty="0"/>
              <a:t> </a:t>
            </a:r>
            <a:r>
              <a:rPr lang="en-US" sz="3200" b="1" dirty="0" err="1"/>
              <a:t>tushuncha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III.Xulosa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IV.Foydalanilgan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05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8565C4-6490-4423-B720-F046C866086F}"/>
              </a:ext>
            </a:extLst>
          </p:cNvPr>
          <p:cNvSpPr/>
          <p:nvPr/>
        </p:nvSpPr>
        <p:spPr>
          <a:xfrm>
            <a:off x="2164702" y="612844"/>
            <a:ext cx="885030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hayotimizning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periferik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qo‘llaniladigani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ofisda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maktabda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banklarda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studiyalarida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takomillashib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cheklanmay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obyektlarni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sahifalarini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avtomatik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03DD2B-49D1-4CAB-B03C-C4B6ABA75B76}"/>
              </a:ext>
            </a:extLst>
          </p:cNvPr>
          <p:cNvSpPr/>
          <p:nvPr/>
        </p:nvSpPr>
        <p:spPr>
          <a:xfrm>
            <a:off x="2358683" y="238203"/>
            <a:ext cx="74746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/>
              <a:t>Printerlar</a:t>
            </a:r>
            <a:r>
              <a:rPr lang="en-US" sz="3200" b="1" dirty="0"/>
              <a:t> </a:t>
            </a:r>
            <a:r>
              <a:rPr lang="en-US" sz="3200" b="1" dirty="0" err="1"/>
              <a:t>haqida</a:t>
            </a:r>
            <a:r>
              <a:rPr lang="en-US" sz="3200" b="1" dirty="0"/>
              <a:t> </a:t>
            </a:r>
            <a:r>
              <a:rPr lang="en-US" sz="3200" b="1" dirty="0" err="1"/>
              <a:t>umumiy</a:t>
            </a:r>
            <a:r>
              <a:rPr lang="en-US" sz="3200" b="1" dirty="0"/>
              <a:t> </a:t>
            </a:r>
            <a:r>
              <a:rPr lang="en-US" sz="3200" b="1" dirty="0" err="1"/>
              <a:t>tushuncha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162F88-B8AE-4ADB-B5C6-759D69454DF7}"/>
              </a:ext>
            </a:extLst>
          </p:cNvPr>
          <p:cNvSpPr/>
          <p:nvPr/>
        </p:nvSpPr>
        <p:spPr>
          <a:xfrm>
            <a:off x="1134794" y="1726163"/>
            <a:ext cx="488345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Printer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qurilmasidir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ajralmas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aylantirishda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o‘ynaydi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taqdimot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Принтер Canon MF3010 i-SENSY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405" y="1979034"/>
            <a:ext cx="3238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49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47BA8-7E2B-4E85-84E7-C019B3F62A62}"/>
              </a:ext>
            </a:extLst>
          </p:cNvPr>
          <p:cNvSpPr/>
          <p:nvPr/>
        </p:nvSpPr>
        <p:spPr>
          <a:xfrm>
            <a:off x="1978090" y="251928"/>
            <a:ext cx="808031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siyohni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purkash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qizdirish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narxi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oq-qora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Wi-Fi, Bluetooth,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2671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Iqtisodiyot - AIFU universiteti"/>
          <p:cNvSpPr>
            <a:spLocks noChangeAspect="1" noChangeArrowheads="1"/>
          </p:cNvSpPr>
          <p:nvPr/>
        </p:nvSpPr>
        <p:spPr bwMode="auto">
          <a:xfrm flipV="1">
            <a:off x="0" y="160338"/>
            <a:ext cx="3125755" cy="32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qtisodiyot ta'lim yo'nalishi bitiruvchilari qanday kasblarni egallashlari  mumkin? - Ta'lim xabar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81907" y="975318"/>
            <a:ext cx="3985847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(MFP — Multifunction Printer)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skanerlash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ko‘chirish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yuborish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yengillashtiradi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hayotimizning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ixcham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tejamkor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bormoqda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AutoShape 2" descr="Yorug'lik yili qanday kashf etilgan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Принтер Epson L8050 - купить в Ташкенте оптом и в розницу с доставкой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Беспроводный Цветной Uzbekistan | Ubu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Беспроводный Цветной Uzbekistan | Ubuy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anon PIXMA MG2546S - Принтеры - Canon Uzbekist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82" y="1184496"/>
            <a:ext cx="76200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51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155713-A203-49FB-82F0-554E1AFED821}"/>
              </a:ext>
            </a:extLst>
          </p:cNvPr>
          <p:cNvSpPr/>
          <p:nvPr/>
        </p:nvSpPr>
        <p:spPr>
          <a:xfrm>
            <a:off x="2378923" y="1037054"/>
            <a:ext cx="777005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II.Asosiy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/>
              <a:t>Printer </a:t>
            </a:r>
            <a:r>
              <a:rPr lang="en-US" sz="2800" b="1" dirty="0" err="1"/>
              <a:t>turlari</a:t>
            </a:r>
            <a:endParaRPr lang="en-US" sz="2800" b="1" dirty="0"/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cheklovlari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920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14196" y="1413498"/>
            <a:ext cx="422676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Matritsali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(dot-matrix)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Matritsali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ignachalar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bo‘yovchi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shovqinli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ishonchli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tejamkor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Arzon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ekspluatatsiyasi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nusxa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Kamchiliklari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shovqinli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Yorug'lik nima? | Yorug'lik tezligini aniqlash — Sina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Yorug'lik nima? | Yorug'lik tezligini aniqlash — Sinap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Expression Home XP-4200 Wireless Color Inkjet All-in-One Printer with Scan  and Copy | Products | Epson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235" y="1772817"/>
            <a:ext cx="5642444" cy="376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67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5720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AutoShape 2" descr="Iqtisodiyot oʻsishini 6 foiz darajasiga olib chiqish rejalashtirilyap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Iqtisodiyot oʻsishini 6 foiz darajasiga olib chiqish rejalashtirilyap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070363" y="2193245"/>
            <a:ext cx="9121636" cy="414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670180" y="462105"/>
            <a:ext cx="1011282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toner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kukunini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qog‘ozga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yopishtirish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hajmdagi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tejamkor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Kamchiliklari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Narxi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qimmatroq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printerlarining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narxi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Принтер Canon I-SENSYS LBP223dw купить в Ташкенте по цене 4740200 в  интернет-магазине CA Store | рассрочка, отзывы, характерис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01" y="3729135"/>
            <a:ext cx="2984403" cy="298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48997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200</TotalTime>
  <Words>1458</Words>
  <Application>Microsoft Office PowerPoint</Application>
  <PresentationFormat>Широкоэкранный</PresentationFormat>
  <Paragraphs>74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ELDORBEK ABDUALIMOV</dc:creator>
  <cp:lastModifiedBy>ELDORBEK ABDUALIMOV</cp:lastModifiedBy>
  <cp:revision>29</cp:revision>
  <dcterms:created xsi:type="dcterms:W3CDTF">2025-11-10T09:20:56Z</dcterms:created>
  <dcterms:modified xsi:type="dcterms:W3CDTF">2026-01-25T08:22:48Z</dcterms:modified>
</cp:coreProperties>
</file>