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embedTrueTypeFonts="1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y="10287000" cx="1828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Tw Cen MT Condensed" panose="020B0606020104020203" pitchFamily="34" charset="0"/>
      <p:regular r:id="rId14"/>
      <p:bold r:id="rId15"/>
    </p:embeddedFont>
    <p:embeddedFont>
      <p:font typeface="Carelia" panose="020B0604020202020204" charset="-52"/>
      <p:regular r:id="rId16"/>
    </p:embeddedFont>
    <p:embeddedFont>
      <p:font typeface="DejaVu Sans Mono" panose="020B0609030804020204" pitchFamily="49" charset="0"/>
      <p:regular r:id="rId17"/>
      <p:bold r:id="rId18"/>
      <p:italic r:id="rId19"/>
      <p:boldItalic r:id="rId20"/>
    </p:embeddedFont>
    <p:embeddedFont>
      <p:font typeface="Vivaldi" panose="03020602050506090804" pitchFamily="66" charset="0"/>
      <p:italic r:id="rId21"/>
    </p:embeddedFont>
    <p:embeddedFont>
      <p:font typeface="David Libre" panose="00000500000000000000" pitchFamily="2" charset="-79"/>
      <p:regular r:id="rId22"/>
      <p:bold r:id="rId23"/>
    </p:embeddedFont>
    <p:embeddedFont>
      <p:font typeface="Dosis" panose="020B0604020202020204" charset="0"/>
      <p:regular r:id="rId24"/>
    </p:embeddedFont>
    <p:embeddedFont>
      <p:font typeface="Algerian" panose="04020705040A02060702" pitchFamily="82" charset="0"/>
      <p:regular r:id="rId25"/>
    </p:embeddedFont>
  </p:embeddedFontLst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730" y="4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font" Target="fonts/font1.fntdata"/><Relationship Id="rId11" Type="http://schemas.openxmlformats.org/officeDocument/2006/relationships/font" Target="fonts/font2.fntdata"/><Relationship Id="rId12" Type="http://schemas.openxmlformats.org/officeDocument/2006/relationships/font" Target="fonts/font3.fntdata"/><Relationship Id="rId13" Type="http://schemas.openxmlformats.org/officeDocument/2006/relationships/font" Target="fonts/font4.fntdata"/><Relationship Id="rId14" Type="http://schemas.openxmlformats.org/officeDocument/2006/relationships/font" Target="fonts/font5.fntdata"/><Relationship Id="rId15" Type="http://schemas.openxmlformats.org/officeDocument/2006/relationships/font" Target="fonts/font6.fntdata"/><Relationship Id="rId16" Type="http://schemas.openxmlformats.org/officeDocument/2006/relationships/font" Target="fonts/font7.fntdata"/><Relationship Id="rId17" Type="http://schemas.openxmlformats.org/officeDocument/2006/relationships/font" Target="fonts/font8.fntdata"/><Relationship Id="rId18" Type="http://schemas.openxmlformats.org/officeDocument/2006/relationships/font" Target="fonts/font9.fntdata"/><Relationship Id="rId19" Type="http://schemas.openxmlformats.org/officeDocument/2006/relationships/font" Target="fonts/font10.fntdata"/><Relationship Id="rId20" Type="http://schemas.openxmlformats.org/officeDocument/2006/relationships/font" Target="fonts/font11.fntdata"/><Relationship Id="rId21" Type="http://schemas.openxmlformats.org/officeDocument/2006/relationships/font" Target="fonts/font12.fntdata"/><Relationship Id="rId22" Type="http://schemas.openxmlformats.org/officeDocument/2006/relationships/font" Target="fonts/font13.fntdata"/><Relationship Id="rId23" Type="http://schemas.openxmlformats.org/officeDocument/2006/relationships/font" Target="fonts/font14.fntdata"/><Relationship Id="rId24" Type="http://schemas.openxmlformats.org/officeDocument/2006/relationships/font" Target="fonts/font15.fntdata"/><Relationship Id="rId25" Type="http://schemas.openxmlformats.org/officeDocument/2006/relationships/font" Target="fonts/font16.fntdata"/><Relationship Id="rId26" Type="http://schemas.openxmlformats.org/officeDocument/2006/relationships/tableStyles" Target="tableStyle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09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022829FA-32A6-4D1A-8776-8F5FCA1A47C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1048710" name="Образ слайда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ru-RU"/>
          </a:p>
        </p:txBody>
      </p:sp>
      <p:sp>
        <p:nvSpPr>
          <p:cNvPr id="1048711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12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13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010B6633-8157-4213-8851-CED609CCFFDD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54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algn="ctr" indent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4865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104865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5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7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8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104868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8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6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6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104866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6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6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104867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7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b="1" cap="all"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84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8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104868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8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8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9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9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104869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9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95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96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9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98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9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104870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0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5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104866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6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0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0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0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104870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0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7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67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7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104867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7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8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10.png"/><Relationship Id="rId3" Type="http://schemas.openxmlformats.org/officeDocument/2006/relationships/image" Target="../media/image23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t="-5555" b="-5555"/>
            </a:stretch>
          </a:blipFill>
        </p:spPr>
      </p:sp>
      <p:grpSp>
        <p:nvGrpSpPr>
          <p:cNvPr id="23" name="Group 3"/>
          <p:cNvGrpSpPr/>
          <p:nvPr/>
        </p:nvGrpSpPr>
        <p:grpSpPr>
          <a:xfrm>
            <a:off x="4191000" y="552726"/>
            <a:ext cx="8458200" cy="9185589"/>
            <a:chOff x="0" y="0"/>
            <a:chExt cx="2383069" cy="3225666"/>
          </a:xfrm>
        </p:grpSpPr>
        <p:sp>
          <p:nvSpPr>
            <p:cNvPr id="1048585" name="Freeform 4"/>
            <p:cNvSpPr/>
            <p:nvPr/>
          </p:nvSpPr>
          <p:spPr>
            <a:xfrm>
              <a:off x="0" y="0"/>
              <a:ext cx="2383069" cy="3225666"/>
            </a:xfrm>
            <a:custGeom>
              <a:avLst/>
              <a:ahLst/>
              <a:rect l="l" t="t" r="r" b="b"/>
              <a:pathLst>
                <a:path w="2383069" h="3225666">
                  <a:moveTo>
                    <a:pt x="0" y="0"/>
                  </a:moveTo>
                  <a:lnTo>
                    <a:pt x="2383069" y="0"/>
                  </a:lnTo>
                  <a:lnTo>
                    <a:pt x="2383069" y="3225666"/>
                  </a:lnTo>
                  <a:lnTo>
                    <a:pt x="0" y="3225666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48586" name="TextBox 5"/>
            <p:cNvSpPr txBox="1"/>
            <p:nvPr/>
          </p:nvSpPr>
          <p:spPr>
            <a:xfrm>
              <a:off x="0" y="-47625"/>
              <a:ext cx="2383069" cy="3273291"/>
            </a:xfrm>
            <a:prstGeom prst="rect"/>
          </p:spPr>
          <p:txBody>
            <a:bodyPr anchor="ctr" bIns="38100" lIns="38100" rIns="38100" rtlCol="0" tIns="38100"/>
            <a:p>
              <a:pPr algn="ctr">
                <a:lnSpc>
                  <a:spcPts val="2408"/>
                </a:lnSpc>
              </a:pPr>
              <a:endParaRPr sz="2700"/>
            </a:p>
          </p:txBody>
        </p:sp>
      </p:grpSp>
      <p:sp>
        <p:nvSpPr>
          <p:cNvPr id="1048587" name="Freeform 6"/>
          <p:cNvSpPr/>
          <p:nvPr/>
        </p:nvSpPr>
        <p:spPr>
          <a:xfrm flipH="1">
            <a:off x="12192000" y="3601918"/>
            <a:ext cx="5476065" cy="6410740"/>
          </a:xfrm>
          <a:custGeom>
            <a:avLst/>
            <a:ahLst/>
            <a:rect l="l" t="t" r="r" b="b"/>
            <a:pathLst>
              <a:path w="5565196" h="4047415">
                <a:moveTo>
                  <a:pt x="5565195" y="0"/>
                </a:moveTo>
                <a:lnTo>
                  <a:pt x="0" y="0"/>
                </a:lnTo>
                <a:lnTo>
                  <a:pt x="0" y="4047415"/>
                </a:lnTo>
                <a:lnTo>
                  <a:pt x="5565195" y="4047415"/>
                </a:lnTo>
                <a:lnTo>
                  <a:pt x="5565195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588" name="TextBox 8"/>
          <p:cNvSpPr txBox="1"/>
          <p:nvPr/>
        </p:nvSpPr>
        <p:spPr>
          <a:xfrm>
            <a:off x="4698002" y="3006303"/>
            <a:ext cx="7493998" cy="5181601"/>
          </a:xfrm>
          <a:prstGeom prst="rect"/>
        </p:spPr>
        <p:txBody>
          <a:bodyPr anchor="t" bIns="0" lIns="0" rIns="0" rtlCol="0" tIns="0" wrap="square">
            <a:spAutoFit/>
          </a:bodyPr>
          <a:p>
            <a:pPr lvl="1" marL="356457">
              <a:lnSpc>
                <a:spcPct val="150000"/>
              </a:lnSpc>
            </a:pPr>
            <a:r>
              <a:rPr dirty="0" sz="4000" lang="en-US" err="1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Hamma</a:t>
            </a:r>
            <a:r>
              <a:rPr dirty="0" sz="4000" lang="en-US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 </a:t>
            </a:r>
            <a:r>
              <a:rPr dirty="0" sz="4000" lang="en-US" err="1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haqiqat</a:t>
            </a:r>
            <a:r>
              <a:rPr dirty="0" sz="4000" lang="en-US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 </a:t>
            </a:r>
            <a:r>
              <a:rPr dirty="0" sz="4000" lang="en-US" err="1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o’z</a:t>
            </a:r>
            <a:r>
              <a:rPr dirty="0" sz="4000" lang="en-US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 </a:t>
            </a:r>
            <a:r>
              <a:rPr dirty="0" sz="4000" lang="en-US" err="1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tomonida</a:t>
            </a:r>
            <a:r>
              <a:rPr dirty="0" sz="4000" lang="en-US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 </a:t>
            </a:r>
            <a:r>
              <a:rPr dirty="0" sz="4000" lang="en-US" err="1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bo’lishini</a:t>
            </a:r>
            <a:r>
              <a:rPr dirty="0" sz="4000" lang="en-US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 </a:t>
            </a:r>
            <a:r>
              <a:rPr dirty="0" sz="4000" lang="en-US" err="1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xoxlaydi,lekin</a:t>
            </a:r>
            <a:r>
              <a:rPr dirty="0" sz="4000" lang="en-US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 </a:t>
            </a:r>
            <a:r>
              <a:rPr dirty="0" sz="4000" lang="en-US" err="1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hamma</a:t>
            </a:r>
            <a:r>
              <a:rPr dirty="0" sz="4000" lang="en-US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 ham </a:t>
            </a:r>
            <a:r>
              <a:rPr dirty="0" sz="4000" lang="en-US" err="1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haqiqat</a:t>
            </a:r>
            <a:r>
              <a:rPr dirty="0" sz="4000" lang="en-US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 </a:t>
            </a:r>
            <a:r>
              <a:rPr dirty="0" sz="4000" lang="en-US" err="1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tarafida</a:t>
            </a:r>
            <a:r>
              <a:rPr dirty="0" sz="4000" lang="en-US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 </a:t>
            </a:r>
            <a:r>
              <a:rPr dirty="0" sz="4000" lang="en-US" err="1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bo’lishni</a:t>
            </a:r>
            <a:r>
              <a:rPr dirty="0" sz="4000" lang="en-US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 </a:t>
            </a:r>
            <a:r>
              <a:rPr dirty="0" sz="4000" lang="en-US" err="1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istamaydi</a:t>
            </a:r>
            <a:r>
              <a:rPr dirty="0" sz="4000" lang="en-US" smtClean="0">
                <a:solidFill>
                  <a:schemeClr val="bg2">
                    <a:lumMod val="10000"/>
                  </a:schemeClr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Dosis"/>
              </a:rPr>
              <a:t>!!!</a:t>
            </a:r>
            <a:endParaRPr dirty="0" sz="4000" lang="en-US">
              <a:solidFill>
                <a:schemeClr val="bg2">
                  <a:lumMod val="10000"/>
                </a:schemeClr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Dosis"/>
            </a:endParaRPr>
          </a:p>
          <a:p>
            <a:pPr lvl="1" marL="356457">
              <a:lnSpc>
                <a:spcPct val="150000"/>
              </a:lnSpc>
            </a:pPr>
            <a:endParaRPr dirty="0" sz="3600" i="1" lang="en-US">
              <a:solidFill>
                <a:srgbClr val="C00000"/>
              </a:solidFill>
              <a:latin typeface="Dosis"/>
              <a:ea typeface="Dosis"/>
              <a:cs typeface="Dosis"/>
              <a:sym typeface="Dosis"/>
            </a:endParaRPr>
          </a:p>
          <a:p>
            <a:pPr lvl="1" marL="356457">
              <a:lnSpc>
                <a:spcPct val="150000"/>
              </a:lnSpc>
            </a:pPr>
            <a:r>
              <a:rPr dirty="0" sz="3600" i="1" lang="en-US" err="1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Muallif</a:t>
            </a:r>
            <a:r>
              <a:rPr dirty="0" sz="3600" i="1" lang="en-US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: </a:t>
            </a:r>
            <a:r>
              <a:rPr dirty="0" sz="3600" i="1" lang="en-US" smtClean="0">
                <a:solidFill>
                  <a:srgbClr val="01070A"/>
                </a:solidFill>
                <a:latin typeface="Dosis"/>
                <a:ea typeface="Dosis"/>
                <a:cs typeface="Dosis"/>
                <a:sym typeface="Dosis"/>
              </a:rPr>
              <a:t>Richard </a:t>
            </a:r>
            <a:r>
              <a:rPr dirty="0" sz="3600" i="1" lang="en-US" err="1" smtClean="0">
                <a:solidFill>
                  <a:srgbClr val="01070A"/>
                </a:solidFill>
                <a:latin typeface="Dosis"/>
                <a:ea typeface="Dosis"/>
                <a:cs typeface="Dosis"/>
                <a:sym typeface="Dosis"/>
              </a:rPr>
              <a:t>Uyetli</a:t>
            </a:r>
            <a:endParaRPr dirty="0" sz="3600" i="1" lang="en-US">
              <a:solidFill>
                <a:srgbClr val="01070A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8589" name="Freeform 9"/>
          <p:cNvSpPr/>
          <p:nvPr/>
        </p:nvSpPr>
        <p:spPr>
          <a:xfrm flipH="1">
            <a:off x="914399" y="4928643"/>
            <a:ext cx="4088403" cy="4800601"/>
          </a:xfrm>
          <a:custGeom>
            <a:avLst/>
            <a:ahLst/>
            <a:rect l="l" t="t" r="r" b="b"/>
            <a:pathLst>
              <a:path w="3190321" h="3316969">
                <a:moveTo>
                  <a:pt x="3190321" y="0"/>
                </a:moveTo>
                <a:lnTo>
                  <a:pt x="0" y="0"/>
                </a:lnTo>
                <a:lnTo>
                  <a:pt x="0" y="3316969"/>
                </a:lnTo>
                <a:lnTo>
                  <a:pt x="3190321" y="3316969"/>
                </a:lnTo>
                <a:lnTo>
                  <a:pt x="3190321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</p:spPr>
      </p:sp>
      <p:sp>
        <p:nvSpPr>
          <p:cNvPr id="1048590" name="Блок-схема: типовой процесс 9"/>
          <p:cNvSpPr/>
          <p:nvPr/>
        </p:nvSpPr>
        <p:spPr>
          <a:xfrm>
            <a:off x="5995583" y="1181549"/>
            <a:ext cx="4800600" cy="1085850"/>
          </a:xfrm>
          <a:prstGeom prst="flowChartPredefinedProcess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dirty="0" sz="6000" lang="en-US" err="1">
                <a:solidFill>
                  <a:schemeClr val="tx2">
                    <a:lumMod val="75000"/>
                  </a:schemeClr>
                </a:solidFill>
                <a:latin typeface="Algerian" panose="04020705040A02060702" pitchFamily="82" charset="0"/>
              </a:rPr>
              <a:t>Iqtibos</a:t>
            </a:r>
            <a:endParaRPr dirty="0" sz="6000" lang="ru-RU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dur="500" id="7"/>
                                        <p:tgtEl>
                                          <p:spTgt spid="1048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dur="2000" id="12"/>
                                        <p:tgtEl>
                                          <p:spTgt spid="1048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8" grpId="0"/>
      <p:bldP spid="104859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Freeform 2"/>
          <p:cNvSpPr/>
          <p:nvPr/>
        </p:nvSpPr>
        <p:spPr>
          <a:xfrm>
            <a:off x="2549445" y="1464709"/>
            <a:ext cx="10447453" cy="707671"/>
          </a:xfrm>
          <a:custGeom>
            <a:avLst/>
            <a:ahLst/>
            <a:rect l="l" t="t" r="r" b="b"/>
            <a:pathLst>
              <a:path w="10447453" h="707671">
                <a:moveTo>
                  <a:pt x="0" y="0"/>
                </a:moveTo>
                <a:lnTo>
                  <a:pt x="10447453" y="0"/>
                </a:lnTo>
                <a:lnTo>
                  <a:pt x="10447453" y="707671"/>
                </a:lnTo>
                <a:lnTo>
                  <a:pt x="0" y="707671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</p:spPr>
      </p:sp>
      <p:sp>
        <p:nvSpPr>
          <p:cNvPr id="1048592" name="TextBox 3"/>
          <p:cNvSpPr txBox="1"/>
          <p:nvPr/>
        </p:nvSpPr>
        <p:spPr>
          <a:xfrm>
            <a:off x="728349" y="-250671"/>
            <a:ext cx="15804909" cy="5390134"/>
          </a:xfrm>
          <a:prstGeom prst="rect"/>
        </p:spPr>
        <p:txBody>
          <a:bodyPr anchor="t" bIns="0" lIns="0" rIns="0" rtlCol="0" tIns="0" wrap="square">
            <a:spAutoFit/>
          </a:bodyPr>
          <a:p>
            <a:pPr algn="ctr">
              <a:lnSpc>
                <a:spcPts val="21221"/>
              </a:lnSpc>
            </a:pPr>
            <a:r>
              <a:rPr dirty="0" sz="16000" lang="en-US" spc="458" err="1" smtClean="0">
                <a:solidFill>
                  <a:srgbClr val="C00000"/>
                </a:solidFill>
                <a:latin typeface="Tw Cen MT Condensed" panose="020B0606020104020203" pitchFamily="34" charset="0"/>
                <a:ea typeface="Hibernate"/>
                <a:cs typeface="Hibernate"/>
                <a:sym typeface="Hibernate"/>
              </a:rPr>
              <a:t>Mantiqiy</a:t>
            </a:r>
            <a:r>
              <a:rPr dirty="0" sz="16000" lang="en-US" spc="458" smtClean="0">
                <a:solidFill>
                  <a:srgbClr val="C00000"/>
                </a:solidFill>
                <a:latin typeface="Tw Cen MT Condensed" panose="020B0606020104020203" pitchFamily="34" charset="0"/>
                <a:ea typeface="Hibernate"/>
                <a:cs typeface="Hibernate"/>
                <a:sym typeface="Hibernate"/>
              </a:rPr>
              <a:t> </a:t>
            </a:r>
            <a:r>
              <a:rPr dirty="0" sz="16000" lang="en-US" spc="458" err="1" smtClean="0">
                <a:solidFill>
                  <a:srgbClr val="C00000"/>
                </a:solidFill>
                <a:latin typeface="Tw Cen MT Condensed" panose="020B0606020104020203" pitchFamily="34" charset="0"/>
                <a:ea typeface="Hibernate"/>
                <a:cs typeface="Hibernate"/>
                <a:sym typeface="Hibernate"/>
              </a:rPr>
              <a:t>savollar</a:t>
            </a:r>
            <a:r>
              <a:rPr dirty="0" sz="19200" lang="en-US" spc="458" smtClean="0">
                <a:solidFill>
                  <a:srgbClr val="1C0052"/>
                </a:solidFill>
                <a:latin typeface="Vivaldi" panose="03020602050506090804" pitchFamily="66" charset="0"/>
                <a:ea typeface="Hibernate"/>
                <a:cs typeface="Hibernate"/>
                <a:sym typeface="Hibernate"/>
              </a:rPr>
              <a:t>.</a:t>
            </a:r>
            <a:endParaRPr dirty="0" sz="19200" lang="en-US" spc="458">
              <a:solidFill>
                <a:srgbClr val="1C0052"/>
              </a:solidFill>
              <a:latin typeface="Vivaldi" panose="03020602050506090804" pitchFamily="66" charset="0"/>
              <a:ea typeface="Hibernate"/>
              <a:cs typeface="Hibernate"/>
              <a:sym typeface="Hibernate"/>
            </a:endParaRPr>
          </a:p>
        </p:txBody>
      </p:sp>
      <p:grpSp>
        <p:nvGrpSpPr>
          <p:cNvPr id="25" name="Group 4"/>
          <p:cNvGrpSpPr/>
          <p:nvPr/>
        </p:nvGrpSpPr>
        <p:grpSpPr>
          <a:xfrm>
            <a:off x="2895600" y="8572500"/>
            <a:ext cx="12053888" cy="1413971"/>
            <a:chOff x="0" y="0"/>
            <a:chExt cx="14372590" cy="1893570"/>
          </a:xfrm>
        </p:grpSpPr>
        <p:sp>
          <p:nvSpPr>
            <p:cNvPr id="1048593" name="Freeform 5"/>
            <p:cNvSpPr/>
            <p:nvPr/>
          </p:nvSpPr>
          <p:spPr>
            <a:xfrm>
              <a:off x="49530" y="49530"/>
              <a:ext cx="14274800" cy="1794510"/>
            </a:xfrm>
            <a:custGeom>
              <a:avLst/>
              <a:ahLst/>
              <a:rect l="l" t="t" r="r" b="b"/>
              <a:pathLst>
                <a:path w="14274800" h="1794510">
                  <a:moveTo>
                    <a:pt x="20320" y="1619250"/>
                  </a:moveTo>
                  <a:cubicBezTo>
                    <a:pt x="617220" y="825500"/>
                    <a:pt x="704850" y="712470"/>
                    <a:pt x="831850" y="577850"/>
                  </a:cubicBezTo>
                  <a:cubicBezTo>
                    <a:pt x="979170" y="422910"/>
                    <a:pt x="1229360" y="195580"/>
                    <a:pt x="1336040" y="106680"/>
                  </a:cubicBezTo>
                  <a:cubicBezTo>
                    <a:pt x="1381760" y="68580"/>
                    <a:pt x="1404620" y="46990"/>
                    <a:pt x="1440180" y="29210"/>
                  </a:cubicBezTo>
                  <a:cubicBezTo>
                    <a:pt x="1471930" y="13970"/>
                    <a:pt x="1507490" y="2540"/>
                    <a:pt x="1536700" y="1270"/>
                  </a:cubicBezTo>
                  <a:cubicBezTo>
                    <a:pt x="1560830" y="1270"/>
                    <a:pt x="1584960" y="5080"/>
                    <a:pt x="1601470" y="16510"/>
                  </a:cubicBezTo>
                  <a:cubicBezTo>
                    <a:pt x="1619250" y="27940"/>
                    <a:pt x="1633220" y="53340"/>
                    <a:pt x="1639570" y="71120"/>
                  </a:cubicBezTo>
                  <a:cubicBezTo>
                    <a:pt x="1644650" y="86360"/>
                    <a:pt x="1644650" y="101600"/>
                    <a:pt x="1640840" y="116840"/>
                  </a:cubicBezTo>
                  <a:cubicBezTo>
                    <a:pt x="1635760" y="134620"/>
                    <a:pt x="1605280" y="148590"/>
                    <a:pt x="1604010" y="171450"/>
                  </a:cubicBezTo>
                  <a:cubicBezTo>
                    <a:pt x="1601470" y="207010"/>
                    <a:pt x="1661160" y="250190"/>
                    <a:pt x="1675130" y="309880"/>
                  </a:cubicBezTo>
                  <a:cubicBezTo>
                    <a:pt x="1696720" y="403860"/>
                    <a:pt x="1682750" y="535940"/>
                    <a:pt x="1666240" y="693420"/>
                  </a:cubicBezTo>
                  <a:cubicBezTo>
                    <a:pt x="1639570" y="952500"/>
                    <a:pt x="1526540" y="1586230"/>
                    <a:pt x="1479550" y="1715770"/>
                  </a:cubicBezTo>
                  <a:cubicBezTo>
                    <a:pt x="1468120" y="1748790"/>
                    <a:pt x="1463040" y="1760220"/>
                    <a:pt x="1446530" y="1772920"/>
                  </a:cubicBezTo>
                  <a:cubicBezTo>
                    <a:pt x="1431290" y="1785620"/>
                    <a:pt x="1404620" y="1794510"/>
                    <a:pt x="1384300" y="1793240"/>
                  </a:cubicBezTo>
                  <a:cubicBezTo>
                    <a:pt x="1363980" y="1791970"/>
                    <a:pt x="1338580" y="1780540"/>
                    <a:pt x="1323340" y="1766570"/>
                  </a:cubicBezTo>
                  <a:cubicBezTo>
                    <a:pt x="1309370" y="1752600"/>
                    <a:pt x="1296670" y="1731010"/>
                    <a:pt x="1296670" y="1706880"/>
                  </a:cubicBezTo>
                  <a:cubicBezTo>
                    <a:pt x="1296670" y="1668780"/>
                    <a:pt x="1329690" y="1614170"/>
                    <a:pt x="1366520" y="1563370"/>
                  </a:cubicBezTo>
                  <a:cubicBezTo>
                    <a:pt x="1419860" y="1488440"/>
                    <a:pt x="1516380" y="1394460"/>
                    <a:pt x="1612900" y="1315720"/>
                  </a:cubicBezTo>
                  <a:cubicBezTo>
                    <a:pt x="1725930" y="1224280"/>
                    <a:pt x="1865630" y="1132840"/>
                    <a:pt x="2009140" y="1057910"/>
                  </a:cubicBezTo>
                  <a:cubicBezTo>
                    <a:pt x="2160270" y="979170"/>
                    <a:pt x="2340610" y="910590"/>
                    <a:pt x="2500630" y="861060"/>
                  </a:cubicBezTo>
                  <a:cubicBezTo>
                    <a:pt x="2645410" y="815340"/>
                    <a:pt x="2792730" y="783590"/>
                    <a:pt x="2923540" y="764540"/>
                  </a:cubicBezTo>
                  <a:cubicBezTo>
                    <a:pt x="3035300" y="748030"/>
                    <a:pt x="3145790" y="732790"/>
                    <a:pt x="3235960" y="741680"/>
                  </a:cubicBezTo>
                  <a:cubicBezTo>
                    <a:pt x="3308350" y="749300"/>
                    <a:pt x="3375660" y="762000"/>
                    <a:pt x="3427730" y="796290"/>
                  </a:cubicBezTo>
                  <a:cubicBezTo>
                    <a:pt x="3477260" y="828040"/>
                    <a:pt x="3510280" y="875030"/>
                    <a:pt x="3544570" y="934720"/>
                  </a:cubicBezTo>
                  <a:cubicBezTo>
                    <a:pt x="3591560" y="1017270"/>
                    <a:pt x="3587750" y="1223010"/>
                    <a:pt x="3660140" y="1263650"/>
                  </a:cubicBezTo>
                  <a:cubicBezTo>
                    <a:pt x="3724910" y="1300480"/>
                    <a:pt x="3843020" y="1236980"/>
                    <a:pt x="3937000" y="1206500"/>
                  </a:cubicBezTo>
                  <a:cubicBezTo>
                    <a:pt x="4043680" y="1172210"/>
                    <a:pt x="4150360" y="1099820"/>
                    <a:pt x="4263390" y="1059180"/>
                  </a:cubicBezTo>
                  <a:cubicBezTo>
                    <a:pt x="4378960" y="1018540"/>
                    <a:pt x="4500880" y="985520"/>
                    <a:pt x="4622800" y="962660"/>
                  </a:cubicBezTo>
                  <a:cubicBezTo>
                    <a:pt x="4743450" y="939800"/>
                    <a:pt x="4867910" y="932180"/>
                    <a:pt x="4991100" y="923290"/>
                  </a:cubicBezTo>
                  <a:cubicBezTo>
                    <a:pt x="5113020" y="914400"/>
                    <a:pt x="5243830" y="906780"/>
                    <a:pt x="5356860" y="906780"/>
                  </a:cubicBezTo>
                  <a:cubicBezTo>
                    <a:pt x="5455920" y="906780"/>
                    <a:pt x="5547360" y="911860"/>
                    <a:pt x="5633720" y="919480"/>
                  </a:cubicBezTo>
                  <a:cubicBezTo>
                    <a:pt x="5709920" y="925830"/>
                    <a:pt x="5760720" y="930910"/>
                    <a:pt x="5849620" y="948690"/>
                  </a:cubicBezTo>
                  <a:cubicBezTo>
                    <a:pt x="5999480" y="979170"/>
                    <a:pt x="6276340" y="1074420"/>
                    <a:pt x="6446520" y="1111250"/>
                  </a:cubicBezTo>
                  <a:cubicBezTo>
                    <a:pt x="6570980" y="1137920"/>
                    <a:pt x="6635750" y="1146810"/>
                    <a:pt x="6771640" y="1165860"/>
                  </a:cubicBezTo>
                  <a:cubicBezTo>
                    <a:pt x="6998970" y="1198880"/>
                    <a:pt x="7410450" y="1252220"/>
                    <a:pt x="7684770" y="1273810"/>
                  </a:cubicBezTo>
                  <a:cubicBezTo>
                    <a:pt x="7909560" y="1291590"/>
                    <a:pt x="8086090" y="1292860"/>
                    <a:pt x="8298180" y="1296670"/>
                  </a:cubicBezTo>
                  <a:cubicBezTo>
                    <a:pt x="8525510" y="1300480"/>
                    <a:pt x="8766810" y="1305560"/>
                    <a:pt x="9006840" y="1294130"/>
                  </a:cubicBezTo>
                  <a:cubicBezTo>
                    <a:pt x="9254490" y="1282700"/>
                    <a:pt x="9493250" y="1247140"/>
                    <a:pt x="9761220" y="1225550"/>
                  </a:cubicBezTo>
                  <a:cubicBezTo>
                    <a:pt x="10067290" y="1201420"/>
                    <a:pt x="10382250" y="1176020"/>
                    <a:pt x="10744200" y="1159510"/>
                  </a:cubicBezTo>
                  <a:cubicBezTo>
                    <a:pt x="11189970" y="1139190"/>
                    <a:pt x="11856720" y="1118870"/>
                    <a:pt x="12235180" y="1120140"/>
                  </a:cubicBezTo>
                  <a:cubicBezTo>
                    <a:pt x="12468860" y="1121410"/>
                    <a:pt x="12588240" y="1125220"/>
                    <a:pt x="12801600" y="1139190"/>
                  </a:cubicBezTo>
                  <a:cubicBezTo>
                    <a:pt x="13082270" y="1156970"/>
                    <a:pt x="13536931" y="1217930"/>
                    <a:pt x="13773150" y="1231900"/>
                  </a:cubicBezTo>
                  <a:cubicBezTo>
                    <a:pt x="13907770" y="1239520"/>
                    <a:pt x="14010640" y="1231900"/>
                    <a:pt x="14090650" y="1239520"/>
                  </a:cubicBezTo>
                  <a:cubicBezTo>
                    <a:pt x="14140181" y="1244600"/>
                    <a:pt x="14179550" y="1247140"/>
                    <a:pt x="14208759" y="1261110"/>
                  </a:cubicBezTo>
                  <a:cubicBezTo>
                    <a:pt x="14230350" y="1271270"/>
                    <a:pt x="14246859" y="1286510"/>
                    <a:pt x="14257020" y="1300480"/>
                  </a:cubicBezTo>
                  <a:cubicBezTo>
                    <a:pt x="14264640" y="1310640"/>
                    <a:pt x="14267181" y="1319530"/>
                    <a:pt x="14269720" y="1329690"/>
                  </a:cubicBezTo>
                  <a:cubicBezTo>
                    <a:pt x="14272259" y="1339850"/>
                    <a:pt x="14274800" y="1350010"/>
                    <a:pt x="14272259" y="1361440"/>
                  </a:cubicBezTo>
                  <a:cubicBezTo>
                    <a:pt x="14269720" y="1377950"/>
                    <a:pt x="14260831" y="1404620"/>
                    <a:pt x="14248131" y="1418590"/>
                  </a:cubicBezTo>
                  <a:cubicBezTo>
                    <a:pt x="14235431" y="1433830"/>
                    <a:pt x="14210031" y="1443990"/>
                    <a:pt x="14193520" y="1449070"/>
                  </a:cubicBezTo>
                  <a:cubicBezTo>
                    <a:pt x="14182090" y="1452880"/>
                    <a:pt x="14173200" y="1452880"/>
                    <a:pt x="14161770" y="1450340"/>
                  </a:cubicBezTo>
                  <a:cubicBezTo>
                    <a:pt x="14145259" y="1446530"/>
                    <a:pt x="14119859" y="1436370"/>
                    <a:pt x="14105890" y="1422400"/>
                  </a:cubicBezTo>
                  <a:cubicBezTo>
                    <a:pt x="14091920" y="1408430"/>
                    <a:pt x="14080490" y="1385570"/>
                    <a:pt x="14077950" y="1366520"/>
                  </a:cubicBezTo>
                  <a:cubicBezTo>
                    <a:pt x="14075409" y="1347470"/>
                    <a:pt x="14081759" y="1320800"/>
                    <a:pt x="14089381" y="1305560"/>
                  </a:cubicBezTo>
                  <a:cubicBezTo>
                    <a:pt x="14094459" y="1294130"/>
                    <a:pt x="14099540" y="1287780"/>
                    <a:pt x="14109700" y="1280160"/>
                  </a:cubicBezTo>
                  <a:cubicBezTo>
                    <a:pt x="14123670" y="1270000"/>
                    <a:pt x="14150340" y="1258570"/>
                    <a:pt x="14166850" y="1256030"/>
                  </a:cubicBezTo>
                  <a:cubicBezTo>
                    <a:pt x="14178281" y="1253490"/>
                    <a:pt x="14187170" y="1254760"/>
                    <a:pt x="14198600" y="1258570"/>
                  </a:cubicBezTo>
                  <a:cubicBezTo>
                    <a:pt x="14213840" y="1263650"/>
                    <a:pt x="14237970" y="1276350"/>
                    <a:pt x="14250670" y="1291590"/>
                  </a:cubicBezTo>
                  <a:cubicBezTo>
                    <a:pt x="14263370" y="1306830"/>
                    <a:pt x="14269720" y="1333500"/>
                    <a:pt x="14272259" y="1350010"/>
                  </a:cubicBezTo>
                  <a:cubicBezTo>
                    <a:pt x="14273531" y="1361440"/>
                    <a:pt x="14272259" y="1370330"/>
                    <a:pt x="14268450" y="1381760"/>
                  </a:cubicBezTo>
                  <a:cubicBezTo>
                    <a:pt x="14262100" y="1397000"/>
                    <a:pt x="14248131" y="1421130"/>
                    <a:pt x="14231620" y="1432560"/>
                  </a:cubicBezTo>
                  <a:cubicBezTo>
                    <a:pt x="14215109" y="1443990"/>
                    <a:pt x="14193520" y="1449070"/>
                    <a:pt x="14171931" y="1450340"/>
                  </a:cubicBezTo>
                  <a:cubicBezTo>
                    <a:pt x="14145259" y="1451610"/>
                    <a:pt x="14131290" y="1437640"/>
                    <a:pt x="14084300" y="1430020"/>
                  </a:cubicBezTo>
                  <a:cubicBezTo>
                    <a:pt x="13906500" y="1400810"/>
                    <a:pt x="13136881" y="1332230"/>
                    <a:pt x="12795250" y="1310640"/>
                  </a:cubicBezTo>
                  <a:cubicBezTo>
                    <a:pt x="12571730" y="1296670"/>
                    <a:pt x="12433300" y="1292860"/>
                    <a:pt x="12237720" y="1291590"/>
                  </a:cubicBezTo>
                  <a:cubicBezTo>
                    <a:pt x="12020550" y="1290320"/>
                    <a:pt x="11788140" y="1297940"/>
                    <a:pt x="11550650" y="1304290"/>
                  </a:cubicBezTo>
                  <a:cubicBezTo>
                    <a:pt x="11295380" y="1310640"/>
                    <a:pt x="11071860" y="1314450"/>
                    <a:pt x="10755630" y="1332230"/>
                  </a:cubicBezTo>
                  <a:cubicBezTo>
                    <a:pt x="10285730" y="1358900"/>
                    <a:pt x="9461500" y="1449070"/>
                    <a:pt x="9006840" y="1466850"/>
                  </a:cubicBezTo>
                  <a:cubicBezTo>
                    <a:pt x="8716010" y="1478280"/>
                    <a:pt x="8521700" y="1473200"/>
                    <a:pt x="8291830" y="1469390"/>
                  </a:cubicBezTo>
                  <a:cubicBezTo>
                    <a:pt x="8075930" y="1465580"/>
                    <a:pt x="7894320" y="1464310"/>
                    <a:pt x="7665720" y="1447800"/>
                  </a:cubicBezTo>
                  <a:cubicBezTo>
                    <a:pt x="7387590" y="1427480"/>
                    <a:pt x="7014210" y="1381760"/>
                    <a:pt x="6743700" y="1341120"/>
                  </a:cubicBezTo>
                  <a:cubicBezTo>
                    <a:pt x="6527800" y="1308100"/>
                    <a:pt x="6332220" y="1273810"/>
                    <a:pt x="6165850" y="1231900"/>
                  </a:cubicBezTo>
                  <a:cubicBezTo>
                    <a:pt x="6036310" y="1198880"/>
                    <a:pt x="5923280" y="1148080"/>
                    <a:pt x="5824220" y="1125220"/>
                  </a:cubicBezTo>
                  <a:cubicBezTo>
                    <a:pt x="5750560" y="1108710"/>
                    <a:pt x="5697220" y="1102360"/>
                    <a:pt x="5626100" y="1096010"/>
                  </a:cubicBezTo>
                  <a:cubicBezTo>
                    <a:pt x="5544820" y="1088390"/>
                    <a:pt x="5459730" y="1085850"/>
                    <a:pt x="5365750" y="1085850"/>
                  </a:cubicBezTo>
                  <a:cubicBezTo>
                    <a:pt x="5256530" y="1085850"/>
                    <a:pt x="5128260" y="1093470"/>
                    <a:pt x="5011420" y="1102360"/>
                  </a:cubicBezTo>
                  <a:cubicBezTo>
                    <a:pt x="4897120" y="1111250"/>
                    <a:pt x="4782820" y="1120140"/>
                    <a:pt x="4671060" y="1141730"/>
                  </a:cubicBezTo>
                  <a:cubicBezTo>
                    <a:pt x="4559300" y="1163320"/>
                    <a:pt x="4448810" y="1192530"/>
                    <a:pt x="4342130" y="1231900"/>
                  </a:cubicBezTo>
                  <a:cubicBezTo>
                    <a:pt x="4235450" y="1271270"/>
                    <a:pt x="4131310" y="1327150"/>
                    <a:pt x="4033520" y="1377950"/>
                  </a:cubicBezTo>
                  <a:cubicBezTo>
                    <a:pt x="3942080" y="1424940"/>
                    <a:pt x="3851910" y="1503680"/>
                    <a:pt x="3774440" y="1522730"/>
                  </a:cubicBezTo>
                  <a:cubicBezTo>
                    <a:pt x="3717290" y="1536700"/>
                    <a:pt x="3661410" y="1535430"/>
                    <a:pt x="3618230" y="1517650"/>
                  </a:cubicBezTo>
                  <a:cubicBezTo>
                    <a:pt x="3577590" y="1501140"/>
                    <a:pt x="3552190" y="1474470"/>
                    <a:pt x="3520440" y="1426210"/>
                  </a:cubicBezTo>
                  <a:cubicBezTo>
                    <a:pt x="3459480" y="1333500"/>
                    <a:pt x="3422650" y="1022350"/>
                    <a:pt x="3354070" y="953770"/>
                  </a:cubicBezTo>
                  <a:cubicBezTo>
                    <a:pt x="3321050" y="920750"/>
                    <a:pt x="3290570" y="922020"/>
                    <a:pt x="3244850" y="915670"/>
                  </a:cubicBezTo>
                  <a:cubicBezTo>
                    <a:pt x="3173730" y="906780"/>
                    <a:pt x="3064510" y="920750"/>
                    <a:pt x="2962910" y="935990"/>
                  </a:cubicBezTo>
                  <a:cubicBezTo>
                    <a:pt x="2840990" y="953770"/>
                    <a:pt x="2701290" y="982980"/>
                    <a:pt x="2565400" y="1024890"/>
                  </a:cubicBezTo>
                  <a:cubicBezTo>
                    <a:pt x="2416810" y="1070610"/>
                    <a:pt x="2247900" y="1136650"/>
                    <a:pt x="2106930" y="1209040"/>
                  </a:cubicBezTo>
                  <a:cubicBezTo>
                    <a:pt x="1974850" y="1277620"/>
                    <a:pt x="1849120" y="1357630"/>
                    <a:pt x="1741170" y="1445260"/>
                  </a:cubicBezTo>
                  <a:cubicBezTo>
                    <a:pt x="1640840" y="1527810"/>
                    <a:pt x="1524000" y="1657350"/>
                    <a:pt x="1479550" y="1715770"/>
                  </a:cubicBezTo>
                  <a:cubicBezTo>
                    <a:pt x="1460500" y="1739900"/>
                    <a:pt x="1463040" y="1760220"/>
                    <a:pt x="1446530" y="1772920"/>
                  </a:cubicBezTo>
                  <a:cubicBezTo>
                    <a:pt x="1431290" y="1785620"/>
                    <a:pt x="1404620" y="1794510"/>
                    <a:pt x="1384300" y="1793240"/>
                  </a:cubicBezTo>
                  <a:cubicBezTo>
                    <a:pt x="1363980" y="1791970"/>
                    <a:pt x="1337310" y="1779270"/>
                    <a:pt x="1323340" y="1766570"/>
                  </a:cubicBezTo>
                  <a:cubicBezTo>
                    <a:pt x="1311910" y="1756410"/>
                    <a:pt x="1304290" y="1742440"/>
                    <a:pt x="1300480" y="1728470"/>
                  </a:cubicBezTo>
                  <a:cubicBezTo>
                    <a:pt x="1296670" y="1714500"/>
                    <a:pt x="1296670" y="1706880"/>
                    <a:pt x="1297940" y="1684020"/>
                  </a:cubicBezTo>
                  <a:cubicBezTo>
                    <a:pt x="1304290" y="1600200"/>
                    <a:pt x="1386840" y="1280160"/>
                    <a:pt x="1419860" y="1102360"/>
                  </a:cubicBezTo>
                  <a:cubicBezTo>
                    <a:pt x="1447800" y="952500"/>
                    <a:pt x="1474470" y="843280"/>
                    <a:pt x="1488440" y="688340"/>
                  </a:cubicBezTo>
                  <a:cubicBezTo>
                    <a:pt x="1504950" y="492760"/>
                    <a:pt x="1451610" y="81280"/>
                    <a:pt x="1494790" y="17780"/>
                  </a:cubicBezTo>
                  <a:cubicBezTo>
                    <a:pt x="1506220" y="1270"/>
                    <a:pt x="1521460" y="2540"/>
                    <a:pt x="1536700" y="1270"/>
                  </a:cubicBezTo>
                  <a:cubicBezTo>
                    <a:pt x="1555750" y="0"/>
                    <a:pt x="1584960" y="6350"/>
                    <a:pt x="1601470" y="16510"/>
                  </a:cubicBezTo>
                  <a:cubicBezTo>
                    <a:pt x="1615440" y="24130"/>
                    <a:pt x="1625600" y="36830"/>
                    <a:pt x="1631950" y="49530"/>
                  </a:cubicBezTo>
                  <a:cubicBezTo>
                    <a:pt x="1639570" y="62230"/>
                    <a:pt x="1644650" y="77470"/>
                    <a:pt x="1643380" y="93980"/>
                  </a:cubicBezTo>
                  <a:cubicBezTo>
                    <a:pt x="1642110" y="113030"/>
                    <a:pt x="1638300" y="137160"/>
                    <a:pt x="1620520" y="156210"/>
                  </a:cubicBezTo>
                  <a:cubicBezTo>
                    <a:pt x="1591310" y="187960"/>
                    <a:pt x="1518920" y="193040"/>
                    <a:pt x="1452880" y="238760"/>
                  </a:cubicBezTo>
                  <a:cubicBezTo>
                    <a:pt x="1328420" y="325120"/>
                    <a:pt x="1111250" y="543560"/>
                    <a:pt x="970280" y="693420"/>
                  </a:cubicBezTo>
                  <a:cubicBezTo>
                    <a:pt x="847090" y="824230"/>
                    <a:pt x="762000" y="934720"/>
                    <a:pt x="646430" y="1083310"/>
                  </a:cubicBezTo>
                  <a:cubicBezTo>
                    <a:pt x="501650" y="1271270"/>
                    <a:pt x="262890" y="1654810"/>
                    <a:pt x="176530" y="1736090"/>
                  </a:cubicBezTo>
                  <a:cubicBezTo>
                    <a:pt x="151130" y="1760220"/>
                    <a:pt x="137160" y="1767840"/>
                    <a:pt x="118110" y="1772920"/>
                  </a:cubicBezTo>
                  <a:cubicBezTo>
                    <a:pt x="102870" y="1776730"/>
                    <a:pt x="86360" y="1774190"/>
                    <a:pt x="71120" y="1770380"/>
                  </a:cubicBezTo>
                  <a:cubicBezTo>
                    <a:pt x="57150" y="1766570"/>
                    <a:pt x="41910" y="1758950"/>
                    <a:pt x="30480" y="1747520"/>
                  </a:cubicBezTo>
                  <a:cubicBezTo>
                    <a:pt x="16510" y="1733550"/>
                    <a:pt x="2540" y="1706880"/>
                    <a:pt x="1270" y="1685290"/>
                  </a:cubicBezTo>
                  <a:cubicBezTo>
                    <a:pt x="0" y="1663700"/>
                    <a:pt x="20320" y="1619250"/>
                    <a:pt x="20320" y="1619250"/>
                  </a:cubicBezTo>
                </a:path>
              </a:pathLst>
            </a:custGeom>
            <a:solidFill>
              <a:srgbClr val="1C0052"/>
            </a:solidFill>
            <a:ln cap="sq">
              <a:noFill/>
              <a:prstDash val="solid"/>
              <a:miter/>
            </a:ln>
          </p:spPr>
        </p:sp>
      </p:grpSp>
      <p:sp>
        <p:nvSpPr>
          <p:cNvPr id="1048594" name="Freeform 6"/>
          <p:cNvSpPr/>
          <p:nvPr/>
        </p:nvSpPr>
        <p:spPr>
          <a:xfrm rot="1074249">
            <a:off x="15080850" y="3815169"/>
            <a:ext cx="2327191" cy="6256534"/>
          </a:xfrm>
          <a:custGeom>
            <a:avLst/>
            <a:ahLst/>
            <a:rect l="l" t="t" r="r" b="b"/>
            <a:pathLst>
              <a:path w="3929450" h="7746228">
                <a:moveTo>
                  <a:pt x="0" y="0"/>
                </a:moveTo>
                <a:lnTo>
                  <a:pt x="3929451" y="0"/>
                </a:lnTo>
                <a:lnTo>
                  <a:pt x="3929451" y="7746229"/>
                </a:lnTo>
                <a:lnTo>
                  <a:pt x="0" y="7746229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595" name="Freeform 8"/>
          <p:cNvSpPr/>
          <p:nvPr/>
        </p:nvSpPr>
        <p:spPr>
          <a:xfrm rot="10569037">
            <a:off x="766828" y="170746"/>
            <a:ext cx="1194038" cy="1186439"/>
          </a:xfrm>
          <a:custGeom>
            <a:avLst/>
            <a:ahLst/>
            <a:rect l="l" t="t" r="r" b="b"/>
            <a:pathLst>
              <a:path w="1194038" h="1186439">
                <a:moveTo>
                  <a:pt x="0" y="0"/>
                </a:moveTo>
                <a:lnTo>
                  <a:pt x="1194038" y="0"/>
                </a:lnTo>
                <a:lnTo>
                  <a:pt x="1194038" y="1186439"/>
                </a:lnTo>
                <a:lnTo>
                  <a:pt x="0" y="1186439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 l="-62820" t="-57308"/>
            </a:stretch>
          </a:blipFill>
        </p:spPr>
      </p:sp>
      <p:sp>
        <p:nvSpPr>
          <p:cNvPr id="1048596" name="Волна 6"/>
          <p:cNvSpPr/>
          <p:nvPr/>
        </p:nvSpPr>
        <p:spPr>
          <a:xfrm>
            <a:off x="728349" y="2229809"/>
            <a:ext cx="13922555" cy="6720329"/>
          </a:xfrm>
          <a:prstGeom prst="wave">
            <a:avLst>
              <a:gd name="adj1" fmla="val 1169"/>
              <a:gd name="adj2" fmla="val 144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indent="-342900" marL="342900">
              <a:buAutoNum type="arabicPeriod"/>
            </a:pPr>
            <a:r>
              <a:rPr dirty="0" sz="4000" lang="en-US" err="1" smtClean="0">
                <a:solidFill>
                  <a:srgbClr val="002060"/>
                </a:solidFill>
              </a:rPr>
              <a:t>Qaysi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talaffuz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to’g’ri</a:t>
            </a:r>
            <a:r>
              <a:rPr dirty="0" sz="4000" lang="en-US" smtClean="0">
                <a:solidFill>
                  <a:srgbClr val="002060"/>
                </a:solidFill>
              </a:rPr>
              <a:t> “ </a:t>
            </a:r>
            <a:r>
              <a:rPr dirty="0" sz="4000" lang="en-US" err="1" smtClean="0">
                <a:solidFill>
                  <a:srgbClr val="002060"/>
                </a:solidFill>
              </a:rPr>
              <a:t>Oq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rangdagi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tuxum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sarig’ini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ko’rmayabman</a:t>
            </a:r>
            <a:r>
              <a:rPr dirty="0" sz="4000" lang="en-US" smtClean="0">
                <a:solidFill>
                  <a:srgbClr val="002060"/>
                </a:solidFill>
              </a:rPr>
              <a:t>” </a:t>
            </a:r>
            <a:r>
              <a:rPr dirty="0" sz="4000" lang="en-US" err="1" smtClean="0">
                <a:solidFill>
                  <a:srgbClr val="002060"/>
                </a:solidFill>
              </a:rPr>
              <a:t>yoki</a:t>
            </a:r>
            <a:r>
              <a:rPr dirty="0" sz="4000" lang="en-US" smtClean="0">
                <a:solidFill>
                  <a:srgbClr val="002060"/>
                </a:solidFill>
              </a:rPr>
              <a:t> “</a:t>
            </a:r>
            <a:r>
              <a:rPr dirty="0" sz="4000" lang="en-US" err="1" smtClean="0">
                <a:solidFill>
                  <a:srgbClr val="002060"/>
                </a:solidFill>
              </a:rPr>
              <a:t>tuxumning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oq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rangli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sarig’ini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ko’rmayabman</a:t>
            </a:r>
            <a:r>
              <a:rPr dirty="0" sz="4000" lang="en-US" smtClean="0">
                <a:solidFill>
                  <a:srgbClr val="002060"/>
                </a:solidFill>
              </a:rPr>
              <a:t>”.</a:t>
            </a:r>
          </a:p>
          <a:p>
            <a:pPr indent="-342900" marL="342900">
              <a:buAutoNum type="arabicPeriod"/>
            </a:pPr>
            <a:r>
              <a:rPr dirty="0" sz="4000" lang="en-US" err="1" smtClean="0">
                <a:solidFill>
                  <a:srgbClr val="002060"/>
                </a:solidFill>
              </a:rPr>
              <a:t>Qanday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idishda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umuman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hech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qanday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ovqat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yeb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bo’lmaydi</a:t>
            </a:r>
            <a:r>
              <a:rPr dirty="0" sz="4000" lang="en-US" smtClean="0">
                <a:solidFill>
                  <a:srgbClr val="002060"/>
                </a:solidFill>
              </a:rPr>
              <a:t>?</a:t>
            </a:r>
          </a:p>
          <a:p>
            <a:pPr indent="-342900" marL="342900">
              <a:buAutoNum type="arabicPeriod"/>
            </a:pPr>
            <a:r>
              <a:rPr dirty="0" sz="4000" lang="en-US" smtClean="0">
                <a:solidFill>
                  <a:srgbClr val="002060"/>
                </a:solidFill>
              </a:rPr>
              <a:t>“</a:t>
            </a:r>
            <a:r>
              <a:rPr dirty="0" sz="4000" lang="en-US" err="1" smtClean="0">
                <a:solidFill>
                  <a:srgbClr val="002060"/>
                </a:solidFill>
              </a:rPr>
              <a:t>Toyingda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elak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bilan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suv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tashiy</a:t>
            </a:r>
            <a:r>
              <a:rPr dirty="0" sz="4000" lang="en-US" smtClean="0">
                <a:solidFill>
                  <a:srgbClr val="002060"/>
                </a:solidFill>
              </a:rPr>
              <a:t>” </a:t>
            </a:r>
            <a:r>
              <a:rPr dirty="0" sz="4000" lang="en-US" err="1" smtClean="0">
                <a:solidFill>
                  <a:srgbClr val="002060"/>
                </a:solidFill>
              </a:rPr>
              <a:t>degan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ibora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bor</a:t>
            </a:r>
            <a:r>
              <a:rPr dirty="0" sz="4000" lang="en-US" err="1" smtClean="0">
                <a:solidFill>
                  <a:srgbClr val="002060"/>
                </a:solidFill>
              </a:rPr>
              <a:t>.Bu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mumkunmi</a:t>
            </a:r>
            <a:r>
              <a:rPr dirty="0" sz="4000" lang="en-US" smtClean="0">
                <a:solidFill>
                  <a:srgbClr val="002060"/>
                </a:solidFill>
              </a:rPr>
              <a:t>?</a:t>
            </a:r>
          </a:p>
          <a:p>
            <a:pPr indent="-342900" marL="342900">
              <a:buAutoNum type="arabicPeriod"/>
            </a:pPr>
            <a:r>
              <a:rPr dirty="0" sz="4000" lang="en-US" err="1" smtClean="0">
                <a:solidFill>
                  <a:srgbClr val="002060"/>
                </a:solidFill>
              </a:rPr>
              <a:t>Beshta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yigit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bir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etikda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qolishi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uchun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nima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qilish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kerak</a:t>
            </a:r>
            <a:r>
              <a:rPr dirty="0" sz="4000" lang="en-US" smtClean="0">
                <a:solidFill>
                  <a:srgbClr val="002060"/>
                </a:solidFill>
              </a:rPr>
              <a:t>?</a:t>
            </a:r>
          </a:p>
          <a:p>
            <a:pPr indent="-342900" marL="342900">
              <a:buAutoNum type="arabicPeriod"/>
            </a:pPr>
            <a:r>
              <a:rPr dirty="0" sz="4000" lang="en-US" err="1" smtClean="0">
                <a:solidFill>
                  <a:srgbClr val="002060"/>
                </a:solidFill>
              </a:rPr>
              <a:t>Uning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balandligi</a:t>
            </a:r>
            <a:r>
              <a:rPr dirty="0" sz="4000" lang="en-US" smtClean="0">
                <a:solidFill>
                  <a:srgbClr val="002060"/>
                </a:solidFill>
              </a:rPr>
              <a:t> ham ,</a:t>
            </a:r>
            <a:r>
              <a:rPr dirty="0" sz="4000" lang="en-US" err="1" smtClean="0">
                <a:solidFill>
                  <a:srgbClr val="002060"/>
                </a:solidFill>
              </a:rPr>
              <a:t>bo’yi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ham,eni</a:t>
            </a:r>
            <a:r>
              <a:rPr dirty="0" sz="4000" lang="en-US" smtClean="0">
                <a:solidFill>
                  <a:srgbClr val="002060"/>
                </a:solidFill>
              </a:rPr>
              <a:t> ham </a:t>
            </a:r>
            <a:r>
              <a:rPr dirty="0" sz="4000" lang="en-US" err="1" smtClean="0">
                <a:solidFill>
                  <a:srgbClr val="002060"/>
                </a:solidFill>
              </a:rPr>
              <a:t>yo’q,lekin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uni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o’lchasa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bo’ladi.U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nima</a:t>
            </a:r>
            <a:r>
              <a:rPr dirty="0" sz="4000" lang="en-US" smtClean="0">
                <a:solidFill>
                  <a:srgbClr val="002060"/>
                </a:solidFill>
              </a:rPr>
              <a:t>?</a:t>
            </a:r>
          </a:p>
          <a:p>
            <a:pPr indent="-342900" marL="342900">
              <a:buAutoNum type="arabicPeriod"/>
            </a:pPr>
            <a:r>
              <a:rPr dirty="0" sz="4000" lang="en-US" err="1" smtClean="0">
                <a:solidFill>
                  <a:srgbClr val="002060"/>
                </a:solidFill>
              </a:rPr>
              <a:t>Yer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yuzidagi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barch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aholi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bir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vaqtning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o’zida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nima</a:t>
            </a:r>
            <a:r>
              <a:rPr dirty="0" sz="4000" lang="en-US" smtClean="0">
                <a:solidFill>
                  <a:srgbClr val="002060"/>
                </a:solidFill>
              </a:rPr>
              <a:t> </a:t>
            </a:r>
            <a:r>
              <a:rPr dirty="0" sz="4000" lang="en-US" err="1" smtClean="0">
                <a:solidFill>
                  <a:srgbClr val="002060"/>
                </a:solidFill>
              </a:rPr>
              <a:t>qiladi</a:t>
            </a:r>
            <a:r>
              <a:rPr dirty="0" sz="4000" lang="en-US" smtClean="0">
                <a:solidFill>
                  <a:srgbClr val="002060"/>
                </a:solidFill>
              </a:rPr>
              <a:t>?</a:t>
            </a:r>
          </a:p>
          <a:p>
            <a:pPr indent="-342900" marL="342900">
              <a:buAutoNum type="arabicPeriod"/>
            </a:pPr>
            <a:endParaRPr dirty="0" sz="4000" lang="ru-RU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7"/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14"/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21"/>
                                        <p:tgtEl>
                                          <p:spTgt spid="104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2"/>
                                        <p:tgtEl>
                                          <p:spTgt spid="104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3"/>
                                        <p:tgtEl>
                                          <p:spTgt spid="104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">
                      <p:stCondLst>
                        <p:cond delay="indefinite"/>
                      </p:stCondLst>
                      <p:childTnLst>
                        <p:par>
                          <p:cTn fill="hold" id="25">
                            <p:stCondLst>
                              <p:cond delay="0"/>
                            </p:stCondLst>
                            <p:childTnLst>
                              <p:par>
                                <p:cTn fill="hold" id="26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28"/>
                                        <p:tgtEl>
                                          <p:spTgt spid="104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9"/>
                                        <p:tgtEl>
                                          <p:spTgt spid="104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0"/>
                                        <p:tgtEl>
                                          <p:spTgt spid="104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1">
                      <p:stCondLst>
                        <p:cond delay="indefinite"/>
                      </p:stCondLst>
                      <p:childTnLst>
                        <p:par>
                          <p:cTn fill="hold" id="32">
                            <p:stCondLst>
                              <p:cond delay="0"/>
                            </p:stCondLst>
                            <p:childTnLst>
                              <p:par>
                                <p:cTn fill="hold" id="33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35"/>
                                        <p:tgtEl>
                                          <p:spTgt spid="104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6"/>
                                        <p:tgtEl>
                                          <p:spTgt spid="104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7"/>
                                        <p:tgtEl>
                                          <p:spTgt spid="104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8">
                      <p:stCondLst>
                        <p:cond delay="indefinite"/>
                      </p:stCondLst>
                      <p:childTnLst>
                        <p:par>
                          <p:cTn fill="hold" id="39">
                            <p:stCondLst>
                              <p:cond delay="0"/>
                            </p:stCondLst>
                            <p:childTnLst>
                              <p:par>
                                <p:cTn fill="hold" id="4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42"/>
                                        <p:tgtEl>
                                          <p:spTgt spid="104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43"/>
                                        <p:tgtEl>
                                          <p:spTgt spid="104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4"/>
                                        <p:tgtEl>
                                          <p:spTgt spid="104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t="-5555" b="-5555"/>
            </a:stretch>
          </a:blipFill>
        </p:spPr>
      </p:sp>
      <p:grpSp>
        <p:nvGrpSpPr>
          <p:cNvPr id="27" name="Group 3"/>
          <p:cNvGrpSpPr/>
          <p:nvPr/>
        </p:nvGrpSpPr>
        <p:grpSpPr>
          <a:xfrm>
            <a:off x="3037331" y="2030095"/>
            <a:ext cx="13293258" cy="6791564"/>
            <a:chOff x="0" y="0"/>
            <a:chExt cx="3501105" cy="1788725"/>
          </a:xfrm>
        </p:grpSpPr>
        <p:sp>
          <p:nvSpPr>
            <p:cNvPr id="1048598" name="Freeform 4"/>
            <p:cNvSpPr/>
            <p:nvPr/>
          </p:nvSpPr>
          <p:spPr>
            <a:xfrm>
              <a:off x="0" y="0"/>
              <a:ext cx="3501105" cy="1788725"/>
            </a:xfrm>
            <a:custGeom>
              <a:avLst/>
              <a:ahLst/>
              <a:rect l="l" t="t" r="r" b="b"/>
              <a:pathLst>
                <a:path w="3501105" h="1788725">
                  <a:moveTo>
                    <a:pt x="0" y="0"/>
                  </a:moveTo>
                  <a:lnTo>
                    <a:pt x="3501105" y="0"/>
                  </a:lnTo>
                  <a:lnTo>
                    <a:pt x="3501105" y="1788725"/>
                  </a:lnTo>
                  <a:lnTo>
                    <a:pt x="0" y="1788725"/>
                  </a:lnTo>
                  <a:close/>
                </a:path>
              </a:pathLst>
            </a:custGeom>
            <a:solidFill>
              <a:srgbClr val="000000">
                <a:alpha val="31765"/>
              </a:srgbClr>
            </a:solidFill>
            <a:ln w="38100" cap="sq">
              <a:solidFill>
                <a:srgbClr val="000000">
                  <a:alpha val="31765"/>
                </a:srgbClr>
              </a:solidFill>
              <a:prstDash val="solid"/>
              <a:miter/>
            </a:ln>
          </p:spPr>
        </p:sp>
        <p:sp>
          <p:nvSpPr>
            <p:cNvPr id="1048599" name="TextBox 5"/>
            <p:cNvSpPr txBox="1"/>
            <p:nvPr/>
          </p:nvSpPr>
          <p:spPr>
            <a:xfrm>
              <a:off x="0" y="-47625"/>
              <a:ext cx="3501105" cy="183635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3210"/>
                </a:lnSpc>
              </a:pPr>
            </a:p>
          </p:txBody>
        </p:sp>
      </p:grpSp>
      <p:grpSp>
        <p:nvGrpSpPr>
          <p:cNvPr id="28" name="Group 6"/>
          <p:cNvGrpSpPr/>
          <p:nvPr/>
        </p:nvGrpSpPr>
        <p:grpSpPr>
          <a:xfrm rot="-147716">
            <a:off x="2497371" y="1747718"/>
            <a:ext cx="13293258" cy="6791564"/>
            <a:chOff x="0" y="0"/>
            <a:chExt cx="3501105" cy="1788725"/>
          </a:xfrm>
        </p:grpSpPr>
        <p:sp>
          <p:nvSpPr>
            <p:cNvPr id="1048600" name="Freeform 7"/>
            <p:cNvSpPr/>
            <p:nvPr/>
          </p:nvSpPr>
          <p:spPr>
            <a:xfrm>
              <a:off x="0" y="0"/>
              <a:ext cx="3501105" cy="1788725"/>
            </a:xfrm>
            <a:custGeom>
              <a:avLst/>
              <a:ahLst/>
              <a:rect l="l" t="t" r="r" b="b"/>
              <a:pathLst>
                <a:path w="3501105" h="1788725">
                  <a:moveTo>
                    <a:pt x="6406" y="0"/>
                  </a:moveTo>
                  <a:lnTo>
                    <a:pt x="3494699" y="0"/>
                  </a:lnTo>
                  <a:cubicBezTo>
                    <a:pt x="3496397" y="0"/>
                    <a:pt x="3498027" y="675"/>
                    <a:pt x="3499229" y="1876"/>
                  </a:cubicBezTo>
                  <a:cubicBezTo>
                    <a:pt x="3500430" y="3078"/>
                    <a:pt x="3501105" y="4707"/>
                    <a:pt x="3501105" y="6406"/>
                  </a:cubicBezTo>
                  <a:lnTo>
                    <a:pt x="3501105" y="1782318"/>
                  </a:lnTo>
                  <a:cubicBezTo>
                    <a:pt x="3501105" y="1785856"/>
                    <a:pt x="3498237" y="1788725"/>
                    <a:pt x="3494699" y="1788725"/>
                  </a:cubicBezTo>
                  <a:lnTo>
                    <a:pt x="6406" y="1788725"/>
                  </a:lnTo>
                  <a:cubicBezTo>
                    <a:pt x="4707" y="1788725"/>
                    <a:pt x="3078" y="1788050"/>
                    <a:pt x="1876" y="1786848"/>
                  </a:cubicBezTo>
                  <a:cubicBezTo>
                    <a:pt x="675" y="1785647"/>
                    <a:pt x="0" y="1784017"/>
                    <a:pt x="0" y="1782318"/>
                  </a:cubicBezTo>
                  <a:lnTo>
                    <a:pt x="0" y="6406"/>
                  </a:lnTo>
                  <a:cubicBezTo>
                    <a:pt x="0" y="4707"/>
                    <a:pt x="675" y="3078"/>
                    <a:pt x="1876" y="1876"/>
                  </a:cubicBezTo>
                  <a:cubicBezTo>
                    <a:pt x="3078" y="675"/>
                    <a:pt x="4707" y="0"/>
                    <a:pt x="6406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48601" name="TextBox 8"/>
            <p:cNvSpPr txBox="1"/>
            <p:nvPr/>
          </p:nvSpPr>
          <p:spPr>
            <a:xfrm>
              <a:off x="0" y="-47625"/>
              <a:ext cx="3501105" cy="183635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3210"/>
                </a:lnSpc>
              </a:pPr>
            </a:p>
          </p:txBody>
        </p:sp>
      </p:grpSp>
      <p:sp>
        <p:nvSpPr>
          <p:cNvPr id="1048602" name="Freeform 9"/>
          <p:cNvSpPr/>
          <p:nvPr/>
        </p:nvSpPr>
        <p:spPr>
          <a:xfrm>
            <a:off x="6928985" y="1314623"/>
            <a:ext cx="3667332" cy="946839"/>
          </a:xfrm>
          <a:custGeom>
            <a:avLst/>
            <a:ahLst/>
            <a:rect l="l" t="t" r="r" b="b"/>
            <a:pathLst>
              <a:path w="3667332" h="946839">
                <a:moveTo>
                  <a:pt x="0" y="0"/>
                </a:moveTo>
                <a:lnTo>
                  <a:pt x="3667333" y="0"/>
                </a:lnTo>
                <a:lnTo>
                  <a:pt x="3667333" y="946839"/>
                </a:lnTo>
                <a:lnTo>
                  <a:pt x="0" y="946839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603" name="Freeform 10"/>
          <p:cNvSpPr/>
          <p:nvPr/>
        </p:nvSpPr>
        <p:spPr>
          <a:xfrm>
            <a:off x="4302188" y="5976034"/>
            <a:ext cx="1367954" cy="378053"/>
          </a:xfrm>
          <a:custGeom>
            <a:avLst/>
            <a:ahLst/>
            <a:rect l="l" t="t" r="r" b="b"/>
            <a:pathLst>
              <a:path w="1367954" h="378053">
                <a:moveTo>
                  <a:pt x="0" y="0"/>
                </a:moveTo>
                <a:lnTo>
                  <a:pt x="1367954" y="0"/>
                </a:lnTo>
                <a:lnTo>
                  <a:pt x="1367954" y="378053"/>
                </a:lnTo>
                <a:lnTo>
                  <a:pt x="0" y="378053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</p:spPr>
      </p:sp>
      <p:sp>
        <p:nvSpPr>
          <p:cNvPr id="1048604" name="Freeform 11"/>
          <p:cNvSpPr/>
          <p:nvPr/>
        </p:nvSpPr>
        <p:spPr>
          <a:xfrm>
            <a:off x="4302188" y="4131793"/>
            <a:ext cx="2622717" cy="324263"/>
          </a:xfrm>
          <a:custGeom>
            <a:avLst/>
            <a:ahLst/>
            <a:rect l="l" t="t" r="r" b="b"/>
            <a:pathLst>
              <a:path w="2622717" h="324263">
                <a:moveTo>
                  <a:pt x="0" y="0"/>
                </a:moveTo>
                <a:lnTo>
                  <a:pt x="2622717" y="0"/>
                </a:lnTo>
                <a:lnTo>
                  <a:pt x="2622717" y="324263"/>
                </a:lnTo>
                <a:lnTo>
                  <a:pt x="0" y="324263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4"/>
            <a:stretch>
              <a:fillRect/>
            </a:stretch>
          </a:blipFill>
        </p:spPr>
      </p:sp>
      <p:sp>
        <p:nvSpPr>
          <p:cNvPr id="1048605" name="Freeform 12"/>
          <p:cNvSpPr/>
          <p:nvPr/>
        </p:nvSpPr>
        <p:spPr>
          <a:xfrm>
            <a:off x="12469465" y="5905716"/>
            <a:ext cx="6921795" cy="4114800"/>
          </a:xfrm>
          <a:custGeom>
            <a:avLst/>
            <a:ahLst/>
            <a:rect l="l" t="t" r="r" b="b"/>
            <a:pathLst>
              <a:path w="6921795" h="4114800">
                <a:moveTo>
                  <a:pt x="0" y="0"/>
                </a:moveTo>
                <a:lnTo>
                  <a:pt x="6921795" y="0"/>
                </a:lnTo>
                <a:lnTo>
                  <a:pt x="692179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5"/>
            <a:stretch>
              <a:fillRect/>
            </a:stretch>
          </a:blipFill>
        </p:spPr>
      </p:sp>
      <p:sp>
        <p:nvSpPr>
          <p:cNvPr id="1048606" name="TextBox 13"/>
          <p:cNvSpPr txBox="1"/>
          <p:nvPr/>
        </p:nvSpPr>
        <p:spPr>
          <a:xfrm>
            <a:off x="4637805" y="3749322"/>
            <a:ext cx="9212406" cy="2251710"/>
          </a:xfrm>
          <a:prstGeom prst="rect"/>
        </p:spPr>
        <p:txBody>
          <a:bodyPr anchor="t" bIns="0" lIns="0" rIns="0" rtlCol="0" tIns="0" wrap="square">
            <a:spAutoFit/>
          </a:bodyPr>
          <a:p>
            <a:pPr algn="ctr" indent="0" lvl="0" marL="0">
              <a:lnSpc>
                <a:spcPts val="8865"/>
              </a:lnSpc>
              <a:spcBef>
                <a:spcPct val="0"/>
              </a:spcBef>
            </a:pPr>
            <a:r>
              <a:rPr dirty="0" sz="6332" lang="en-US" err="1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Sahifa</a:t>
            </a:r>
            <a:r>
              <a:rPr dirty="0" sz="6332" lang="en-US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 /</a:t>
            </a:r>
            <a:r>
              <a:rPr dirty="0" sz="6332" lang="en-US" err="1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slayd</a:t>
            </a:r>
            <a:r>
              <a:rPr dirty="0" sz="6332" lang="en-US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 </a:t>
            </a:r>
            <a:r>
              <a:rPr dirty="0" sz="6332" lang="en-US" err="1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zichligini</a:t>
            </a:r>
            <a:r>
              <a:rPr dirty="0" sz="6332" lang="en-US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 </a:t>
            </a:r>
            <a:r>
              <a:rPr dirty="0" sz="6332" lang="en-US" err="1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ta’minlash</a:t>
            </a:r>
            <a:endParaRPr dirty="0" sz="6332" lang="en-US">
              <a:solidFill>
                <a:srgbClr val="01070A"/>
              </a:solidFill>
              <a:latin typeface="Carelia"/>
              <a:ea typeface="Carelia"/>
              <a:cs typeface="Carelia"/>
              <a:sym typeface="Carel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t="-5555" b="-5555"/>
            </a:stretch>
          </a:blipFill>
        </p:spPr>
      </p:sp>
      <p:sp>
        <p:nvSpPr>
          <p:cNvPr id="1048608" name="Freeform 3"/>
          <p:cNvSpPr/>
          <p:nvPr/>
        </p:nvSpPr>
        <p:spPr>
          <a:xfrm>
            <a:off x="-2663033" y="6195861"/>
            <a:ext cx="6914093" cy="5028432"/>
          </a:xfrm>
          <a:custGeom>
            <a:avLst/>
            <a:ahLst/>
            <a:rect l="l" t="t" r="r" b="b"/>
            <a:pathLst>
              <a:path w="6914093" h="5028432">
                <a:moveTo>
                  <a:pt x="0" y="0"/>
                </a:moveTo>
                <a:lnTo>
                  <a:pt x="6914093" y="0"/>
                </a:lnTo>
                <a:lnTo>
                  <a:pt x="6914093" y="5028431"/>
                </a:lnTo>
                <a:lnTo>
                  <a:pt x="0" y="5028431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609" name="Freeform 4"/>
          <p:cNvSpPr/>
          <p:nvPr/>
        </p:nvSpPr>
        <p:spPr>
          <a:xfrm>
            <a:off x="4029971" y="4820778"/>
            <a:ext cx="10228058" cy="1710875"/>
          </a:xfrm>
          <a:custGeom>
            <a:avLst/>
            <a:ahLst/>
            <a:rect l="l" t="t" r="r" b="b"/>
            <a:pathLst>
              <a:path w="10228058" h="1710875">
                <a:moveTo>
                  <a:pt x="0" y="0"/>
                </a:moveTo>
                <a:lnTo>
                  <a:pt x="10228058" y="0"/>
                </a:lnTo>
                <a:lnTo>
                  <a:pt x="10228058" y="1710876"/>
                </a:lnTo>
                <a:lnTo>
                  <a:pt x="0" y="1710876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</p:spPr>
      </p:sp>
      <p:sp>
        <p:nvSpPr>
          <p:cNvPr id="1048610" name="TextBox 5"/>
          <p:cNvSpPr txBox="1"/>
          <p:nvPr/>
        </p:nvSpPr>
        <p:spPr>
          <a:xfrm>
            <a:off x="3718992" y="3711419"/>
            <a:ext cx="10850017" cy="3458971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27236"/>
              </a:lnSpc>
            </a:pPr>
            <a:r>
              <a:rPr dirty="0" sz="23300" lang="en-US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IDROK</a:t>
            </a:r>
            <a:endParaRPr dirty="0" sz="23300" lang="en-US">
              <a:solidFill>
                <a:srgbClr val="01070A"/>
              </a:solidFill>
              <a:latin typeface="Carelia"/>
              <a:ea typeface="Carelia"/>
              <a:cs typeface="Carelia"/>
              <a:sym typeface="Carelia"/>
            </a:endParaRPr>
          </a:p>
        </p:txBody>
      </p:sp>
      <p:sp>
        <p:nvSpPr>
          <p:cNvPr id="1048611" name="Freeform 6"/>
          <p:cNvSpPr/>
          <p:nvPr/>
        </p:nvSpPr>
        <p:spPr>
          <a:xfrm>
            <a:off x="12456379" y="5404911"/>
            <a:ext cx="8246933" cy="6247677"/>
          </a:xfrm>
          <a:custGeom>
            <a:avLst/>
            <a:ahLst/>
            <a:rect l="l" t="t" r="r" b="b"/>
            <a:pathLst>
              <a:path w="8246933" h="6247677">
                <a:moveTo>
                  <a:pt x="0" y="0"/>
                </a:moveTo>
                <a:lnTo>
                  <a:pt x="8246933" y="0"/>
                </a:lnTo>
                <a:lnTo>
                  <a:pt x="8246933" y="6247677"/>
                </a:lnTo>
                <a:lnTo>
                  <a:pt x="0" y="624767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4"/>
            <a:stretch>
              <a:fillRect/>
            </a:stretch>
          </a:blipFill>
        </p:spPr>
      </p:sp>
      <p:sp>
        <p:nvSpPr>
          <p:cNvPr id="1048612" name="Freeform 7"/>
          <p:cNvSpPr/>
          <p:nvPr/>
        </p:nvSpPr>
        <p:spPr>
          <a:xfrm>
            <a:off x="13835486" y="-1016895"/>
            <a:ext cx="8905028" cy="5575060"/>
          </a:xfrm>
          <a:custGeom>
            <a:avLst/>
            <a:ahLst/>
            <a:rect l="l" t="t" r="r" b="b"/>
            <a:pathLst>
              <a:path w="8905028" h="5575060">
                <a:moveTo>
                  <a:pt x="0" y="0"/>
                </a:moveTo>
                <a:lnTo>
                  <a:pt x="8905029" y="0"/>
                </a:lnTo>
                <a:lnTo>
                  <a:pt x="8905029" y="5575060"/>
                </a:lnTo>
                <a:lnTo>
                  <a:pt x="0" y="557506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5"/>
            <a:stretch>
              <a:fillRect/>
            </a:stretch>
          </a:blipFill>
        </p:spPr>
      </p:sp>
      <p:sp>
        <p:nvSpPr>
          <p:cNvPr id="1048613" name="Freeform 8"/>
          <p:cNvSpPr/>
          <p:nvPr/>
        </p:nvSpPr>
        <p:spPr>
          <a:xfrm rot="-3495846">
            <a:off x="-2160696" y="-2361526"/>
            <a:ext cx="5243739" cy="7338566"/>
          </a:xfrm>
          <a:custGeom>
            <a:avLst/>
            <a:ahLst/>
            <a:rect l="l" t="t" r="r" b="b"/>
            <a:pathLst>
              <a:path w="5243739" h="7338566">
                <a:moveTo>
                  <a:pt x="0" y="0"/>
                </a:moveTo>
                <a:lnTo>
                  <a:pt x="5243739" y="0"/>
                </a:lnTo>
                <a:lnTo>
                  <a:pt x="5243739" y="7338565"/>
                </a:lnTo>
                <a:lnTo>
                  <a:pt x="0" y="7338565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6"/>
            <a:stretch>
              <a:fillRect/>
            </a:stretch>
          </a:blipFill>
        </p:spPr>
      </p:sp>
      <p:sp>
        <p:nvSpPr>
          <p:cNvPr id="1048614" name="TextBox 10"/>
          <p:cNvSpPr txBox="1"/>
          <p:nvPr/>
        </p:nvSpPr>
        <p:spPr>
          <a:xfrm>
            <a:off x="5841172" y="6964945"/>
            <a:ext cx="6639489" cy="639064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5032"/>
              </a:lnSpc>
            </a:pPr>
            <a:r>
              <a:rPr b="1" dirty="0" sz="7200" lang="en-US" err="1" smtClean="0">
                <a:solidFill>
                  <a:srgbClr val="01070A"/>
                </a:solidFill>
                <a:latin typeface="David Libre" panose="00000500000000000000" pitchFamily="2" charset="-79"/>
                <a:ea typeface="Dosis"/>
                <a:cs typeface="David Libre" panose="00000500000000000000" pitchFamily="2" charset="-79"/>
                <a:sym typeface="Dosis"/>
              </a:rPr>
              <a:t>Kitob</a:t>
            </a:r>
            <a:r>
              <a:rPr b="1" dirty="0" sz="7200" lang="en-US" smtClean="0">
                <a:solidFill>
                  <a:srgbClr val="01070A"/>
                </a:solidFill>
                <a:latin typeface="David Libre" panose="00000500000000000000" pitchFamily="2" charset="-79"/>
                <a:ea typeface="Dosis"/>
                <a:cs typeface="David Libre" panose="00000500000000000000" pitchFamily="2" charset="-79"/>
                <a:sym typeface="Dosis"/>
              </a:rPr>
              <a:t> </a:t>
            </a:r>
            <a:r>
              <a:rPr b="1" dirty="0" sz="7200" lang="en-US" err="1" smtClean="0">
                <a:solidFill>
                  <a:srgbClr val="01070A"/>
                </a:solidFill>
                <a:latin typeface="David Libre" panose="00000500000000000000" pitchFamily="2" charset="-79"/>
                <a:ea typeface="Dosis"/>
                <a:cs typeface="David Libre" panose="00000500000000000000" pitchFamily="2" charset="-79"/>
                <a:sym typeface="Dosis"/>
              </a:rPr>
              <a:t>dokoni</a:t>
            </a:r>
            <a:endParaRPr b="1" dirty="0" sz="7200" lang="en-US" smtClean="0">
              <a:solidFill>
                <a:srgbClr val="01070A"/>
              </a:solidFill>
              <a:latin typeface="David Libre" panose="00000500000000000000" pitchFamily="2" charset="-79"/>
              <a:ea typeface="Dosis"/>
              <a:cs typeface="David Libre" panose="00000500000000000000" pitchFamily="2" charset="-79"/>
              <a:sym typeface="Dosi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t="-5555" b="-5555"/>
            </a:stretch>
          </a:blipFill>
        </p:spPr>
      </p:sp>
      <p:grpSp>
        <p:nvGrpSpPr>
          <p:cNvPr id="31" name="Group 3"/>
          <p:cNvGrpSpPr/>
          <p:nvPr/>
        </p:nvGrpSpPr>
        <p:grpSpPr>
          <a:xfrm>
            <a:off x="3465865" y="3097048"/>
            <a:ext cx="3283874" cy="4092904"/>
            <a:chOff x="0" y="0"/>
            <a:chExt cx="1006794" cy="1254832"/>
          </a:xfrm>
        </p:grpSpPr>
        <p:sp>
          <p:nvSpPr>
            <p:cNvPr id="1048616" name="Freeform 4"/>
            <p:cNvSpPr/>
            <p:nvPr/>
          </p:nvSpPr>
          <p:spPr>
            <a:xfrm>
              <a:off x="0" y="0"/>
              <a:ext cx="1006794" cy="1254833"/>
            </a:xfrm>
            <a:custGeom>
              <a:avLst/>
              <a:ahLst/>
              <a:rect l="l" t="t" r="r" b="b"/>
              <a:pathLst>
                <a:path w="1006794" h="1254833">
                  <a:moveTo>
                    <a:pt x="25933" y="0"/>
                  </a:moveTo>
                  <a:lnTo>
                    <a:pt x="980861" y="0"/>
                  </a:lnTo>
                  <a:cubicBezTo>
                    <a:pt x="987739" y="0"/>
                    <a:pt x="994335" y="2732"/>
                    <a:pt x="999198" y="7596"/>
                  </a:cubicBezTo>
                  <a:cubicBezTo>
                    <a:pt x="1004062" y="12459"/>
                    <a:pt x="1006794" y="19055"/>
                    <a:pt x="1006794" y="25933"/>
                  </a:cubicBezTo>
                  <a:lnTo>
                    <a:pt x="1006794" y="1228899"/>
                  </a:lnTo>
                  <a:cubicBezTo>
                    <a:pt x="1006794" y="1243222"/>
                    <a:pt x="995183" y="1254833"/>
                    <a:pt x="980861" y="1254833"/>
                  </a:cubicBezTo>
                  <a:lnTo>
                    <a:pt x="25933" y="1254833"/>
                  </a:lnTo>
                  <a:cubicBezTo>
                    <a:pt x="11611" y="1254833"/>
                    <a:pt x="0" y="1243222"/>
                    <a:pt x="0" y="1228899"/>
                  </a:cubicBezTo>
                  <a:lnTo>
                    <a:pt x="0" y="25933"/>
                  </a:lnTo>
                  <a:cubicBezTo>
                    <a:pt x="0" y="19055"/>
                    <a:pt x="2732" y="12459"/>
                    <a:pt x="7596" y="7596"/>
                  </a:cubicBezTo>
                  <a:cubicBezTo>
                    <a:pt x="12459" y="2732"/>
                    <a:pt x="19055" y="0"/>
                    <a:pt x="25933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48617" name="TextBox 5"/>
            <p:cNvSpPr txBox="1"/>
            <p:nvPr/>
          </p:nvSpPr>
          <p:spPr>
            <a:xfrm>
              <a:off x="0" y="-47625"/>
              <a:ext cx="1006794" cy="1302457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3210"/>
                </a:lnSpc>
              </a:pPr>
            </a:p>
          </p:txBody>
        </p:sp>
      </p:grpSp>
      <p:grpSp>
        <p:nvGrpSpPr>
          <p:cNvPr id="32" name="Group 6"/>
          <p:cNvGrpSpPr/>
          <p:nvPr/>
        </p:nvGrpSpPr>
        <p:grpSpPr>
          <a:xfrm>
            <a:off x="2951815" y="3360253"/>
            <a:ext cx="1066105" cy="1066105"/>
            <a:chOff x="0" y="0"/>
            <a:chExt cx="812800" cy="812800"/>
          </a:xfrm>
        </p:grpSpPr>
        <p:sp>
          <p:nvSpPr>
            <p:cNvPr id="1048618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70A"/>
            </a:solidFill>
            <a:ln cap="sq">
              <a:noFill/>
              <a:prstDash val="solid"/>
              <a:miter/>
            </a:ln>
          </p:spPr>
        </p:sp>
        <p:sp>
          <p:nvSpPr>
            <p:cNvPr id="1048619" name="TextBox 8"/>
            <p:cNvSpPr txBox="1"/>
            <p:nvPr/>
          </p:nvSpPr>
          <p:spPr>
            <a:xfrm>
              <a:off x="76200" y="0"/>
              <a:ext cx="660400" cy="736600"/>
            </a:xfrm>
            <a:prstGeom prst="rect"/>
          </p:spPr>
          <p:txBody>
            <a:bodyPr anchor="ctr" bIns="50800" lIns="50800" rIns="50800" rtlCol="0" tIns="50800"/>
            <a:p>
              <a:pPr algn="ctr" indent="0" lvl="1" marL="0">
                <a:lnSpc>
                  <a:spcPts val="5141"/>
                </a:lnSpc>
                <a:spcBef>
                  <a:spcPct val="0"/>
                </a:spcBef>
              </a:pPr>
            </a:p>
          </p:txBody>
        </p:sp>
      </p:grpSp>
      <p:sp>
        <p:nvSpPr>
          <p:cNvPr id="1048620" name="Freeform 9"/>
          <p:cNvSpPr/>
          <p:nvPr/>
        </p:nvSpPr>
        <p:spPr>
          <a:xfrm>
            <a:off x="4373756" y="3369690"/>
            <a:ext cx="1468090" cy="1577050"/>
          </a:xfrm>
          <a:custGeom>
            <a:avLst/>
            <a:ahLst/>
            <a:rect l="l" t="t" r="r" b="b"/>
            <a:pathLst>
              <a:path w="1468090" h="1577050">
                <a:moveTo>
                  <a:pt x="0" y="0"/>
                </a:moveTo>
                <a:lnTo>
                  <a:pt x="1468091" y="0"/>
                </a:lnTo>
                <a:lnTo>
                  <a:pt x="1468091" y="1577051"/>
                </a:lnTo>
                <a:lnTo>
                  <a:pt x="0" y="1577051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grpSp>
        <p:nvGrpSpPr>
          <p:cNvPr id="33" name="Group 10"/>
          <p:cNvGrpSpPr/>
          <p:nvPr/>
        </p:nvGrpSpPr>
        <p:grpSpPr>
          <a:xfrm>
            <a:off x="7768613" y="3097048"/>
            <a:ext cx="3283874" cy="4092904"/>
            <a:chOff x="0" y="0"/>
            <a:chExt cx="1006794" cy="1254832"/>
          </a:xfrm>
        </p:grpSpPr>
        <p:sp>
          <p:nvSpPr>
            <p:cNvPr id="1048621" name="Freeform 11"/>
            <p:cNvSpPr/>
            <p:nvPr/>
          </p:nvSpPr>
          <p:spPr>
            <a:xfrm>
              <a:off x="0" y="0"/>
              <a:ext cx="1006794" cy="1254833"/>
            </a:xfrm>
            <a:custGeom>
              <a:avLst/>
              <a:ahLst/>
              <a:rect l="l" t="t" r="r" b="b"/>
              <a:pathLst>
                <a:path w="1006794" h="1254833">
                  <a:moveTo>
                    <a:pt x="25933" y="0"/>
                  </a:moveTo>
                  <a:lnTo>
                    <a:pt x="980861" y="0"/>
                  </a:lnTo>
                  <a:cubicBezTo>
                    <a:pt x="987739" y="0"/>
                    <a:pt x="994335" y="2732"/>
                    <a:pt x="999198" y="7596"/>
                  </a:cubicBezTo>
                  <a:cubicBezTo>
                    <a:pt x="1004062" y="12459"/>
                    <a:pt x="1006794" y="19055"/>
                    <a:pt x="1006794" y="25933"/>
                  </a:cubicBezTo>
                  <a:lnTo>
                    <a:pt x="1006794" y="1228899"/>
                  </a:lnTo>
                  <a:cubicBezTo>
                    <a:pt x="1006794" y="1243222"/>
                    <a:pt x="995183" y="1254833"/>
                    <a:pt x="980861" y="1254833"/>
                  </a:cubicBezTo>
                  <a:lnTo>
                    <a:pt x="25933" y="1254833"/>
                  </a:lnTo>
                  <a:cubicBezTo>
                    <a:pt x="11611" y="1254833"/>
                    <a:pt x="0" y="1243222"/>
                    <a:pt x="0" y="1228899"/>
                  </a:cubicBezTo>
                  <a:lnTo>
                    <a:pt x="0" y="25933"/>
                  </a:lnTo>
                  <a:cubicBezTo>
                    <a:pt x="0" y="19055"/>
                    <a:pt x="2732" y="12459"/>
                    <a:pt x="7596" y="7596"/>
                  </a:cubicBezTo>
                  <a:cubicBezTo>
                    <a:pt x="12459" y="2732"/>
                    <a:pt x="19055" y="0"/>
                    <a:pt x="25933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48622" name="TextBox 12"/>
            <p:cNvSpPr txBox="1"/>
            <p:nvPr/>
          </p:nvSpPr>
          <p:spPr>
            <a:xfrm>
              <a:off x="0" y="-47625"/>
              <a:ext cx="1006794" cy="1302457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3210"/>
                </a:lnSpc>
              </a:pPr>
            </a:p>
          </p:txBody>
        </p:sp>
      </p:grpSp>
      <p:grpSp>
        <p:nvGrpSpPr>
          <p:cNvPr id="34" name="Group 13"/>
          <p:cNvGrpSpPr/>
          <p:nvPr/>
        </p:nvGrpSpPr>
        <p:grpSpPr>
          <a:xfrm>
            <a:off x="7254563" y="3360253"/>
            <a:ext cx="1066105" cy="1066105"/>
            <a:chOff x="0" y="0"/>
            <a:chExt cx="812800" cy="812800"/>
          </a:xfrm>
        </p:grpSpPr>
        <p:sp>
          <p:nvSpPr>
            <p:cNvPr id="1048623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70A"/>
            </a:solidFill>
            <a:ln cap="sq">
              <a:noFill/>
              <a:prstDash val="solid"/>
              <a:miter/>
            </a:ln>
          </p:spPr>
        </p:sp>
        <p:sp>
          <p:nvSpPr>
            <p:cNvPr id="1048624" name="TextBox 15"/>
            <p:cNvSpPr txBox="1"/>
            <p:nvPr/>
          </p:nvSpPr>
          <p:spPr>
            <a:xfrm>
              <a:off x="76200" y="0"/>
              <a:ext cx="660400" cy="736600"/>
            </a:xfrm>
            <a:prstGeom prst="rect"/>
          </p:spPr>
          <p:txBody>
            <a:bodyPr anchor="ctr" bIns="50800" lIns="50800" rIns="50800" rtlCol="0" tIns="50800"/>
            <a:p>
              <a:pPr algn="ctr" indent="0" lvl="1" marL="0">
                <a:lnSpc>
                  <a:spcPts val="5141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35" name="Group 16"/>
          <p:cNvGrpSpPr/>
          <p:nvPr/>
        </p:nvGrpSpPr>
        <p:grpSpPr>
          <a:xfrm>
            <a:off x="12052311" y="3097048"/>
            <a:ext cx="3283874" cy="4092904"/>
            <a:chOff x="0" y="0"/>
            <a:chExt cx="1006794" cy="1254832"/>
          </a:xfrm>
        </p:grpSpPr>
        <p:sp>
          <p:nvSpPr>
            <p:cNvPr id="1048625" name="Freeform 17"/>
            <p:cNvSpPr/>
            <p:nvPr/>
          </p:nvSpPr>
          <p:spPr>
            <a:xfrm>
              <a:off x="0" y="0"/>
              <a:ext cx="1006794" cy="1254833"/>
            </a:xfrm>
            <a:custGeom>
              <a:avLst/>
              <a:ahLst/>
              <a:rect l="l" t="t" r="r" b="b"/>
              <a:pathLst>
                <a:path w="1006794" h="1254833">
                  <a:moveTo>
                    <a:pt x="25933" y="0"/>
                  </a:moveTo>
                  <a:lnTo>
                    <a:pt x="980861" y="0"/>
                  </a:lnTo>
                  <a:cubicBezTo>
                    <a:pt x="987739" y="0"/>
                    <a:pt x="994335" y="2732"/>
                    <a:pt x="999198" y="7596"/>
                  </a:cubicBezTo>
                  <a:cubicBezTo>
                    <a:pt x="1004062" y="12459"/>
                    <a:pt x="1006794" y="19055"/>
                    <a:pt x="1006794" y="25933"/>
                  </a:cubicBezTo>
                  <a:lnTo>
                    <a:pt x="1006794" y="1228899"/>
                  </a:lnTo>
                  <a:cubicBezTo>
                    <a:pt x="1006794" y="1243222"/>
                    <a:pt x="995183" y="1254833"/>
                    <a:pt x="980861" y="1254833"/>
                  </a:cubicBezTo>
                  <a:lnTo>
                    <a:pt x="25933" y="1254833"/>
                  </a:lnTo>
                  <a:cubicBezTo>
                    <a:pt x="11611" y="1254833"/>
                    <a:pt x="0" y="1243222"/>
                    <a:pt x="0" y="1228899"/>
                  </a:cubicBezTo>
                  <a:lnTo>
                    <a:pt x="0" y="25933"/>
                  </a:lnTo>
                  <a:cubicBezTo>
                    <a:pt x="0" y="19055"/>
                    <a:pt x="2732" y="12459"/>
                    <a:pt x="7596" y="7596"/>
                  </a:cubicBezTo>
                  <a:cubicBezTo>
                    <a:pt x="12459" y="2732"/>
                    <a:pt x="19055" y="0"/>
                    <a:pt x="25933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48626" name="TextBox 18"/>
            <p:cNvSpPr txBox="1"/>
            <p:nvPr/>
          </p:nvSpPr>
          <p:spPr>
            <a:xfrm>
              <a:off x="0" y="-47625"/>
              <a:ext cx="1006794" cy="1302457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3210"/>
                </a:lnSpc>
              </a:pPr>
            </a:p>
          </p:txBody>
        </p:sp>
      </p:grpSp>
      <p:grpSp>
        <p:nvGrpSpPr>
          <p:cNvPr id="36" name="Group 19"/>
          <p:cNvGrpSpPr/>
          <p:nvPr/>
        </p:nvGrpSpPr>
        <p:grpSpPr>
          <a:xfrm>
            <a:off x="11538262" y="3360253"/>
            <a:ext cx="1066105" cy="1066105"/>
            <a:chOff x="0" y="0"/>
            <a:chExt cx="812800" cy="812800"/>
          </a:xfrm>
        </p:grpSpPr>
        <p:sp>
          <p:nvSpPr>
            <p:cNvPr id="1048627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70A"/>
            </a:solidFill>
            <a:ln cap="sq">
              <a:noFill/>
              <a:prstDash val="solid"/>
              <a:miter/>
            </a:ln>
          </p:spPr>
        </p:sp>
        <p:sp>
          <p:nvSpPr>
            <p:cNvPr id="1048628" name="TextBox 21"/>
            <p:cNvSpPr txBox="1"/>
            <p:nvPr/>
          </p:nvSpPr>
          <p:spPr>
            <a:xfrm>
              <a:off x="76200" y="0"/>
              <a:ext cx="660400" cy="736600"/>
            </a:xfrm>
            <a:prstGeom prst="rect"/>
          </p:spPr>
          <p:txBody>
            <a:bodyPr anchor="ctr" bIns="50800" lIns="50800" rIns="50800" rtlCol="0" tIns="50800"/>
            <a:p>
              <a:pPr algn="ctr" indent="0" lvl="1" marL="0">
                <a:lnSpc>
                  <a:spcPts val="5141"/>
                </a:lnSpc>
                <a:spcBef>
                  <a:spcPct val="0"/>
                </a:spcBef>
              </a:pPr>
            </a:p>
          </p:txBody>
        </p:sp>
      </p:grpSp>
      <p:sp>
        <p:nvSpPr>
          <p:cNvPr id="1048629" name="Freeform 22"/>
          <p:cNvSpPr/>
          <p:nvPr/>
        </p:nvSpPr>
        <p:spPr>
          <a:xfrm>
            <a:off x="8922512" y="3369690"/>
            <a:ext cx="1287446" cy="1577050"/>
          </a:xfrm>
          <a:custGeom>
            <a:avLst/>
            <a:ahLst/>
            <a:rect l="l" t="t" r="r" b="b"/>
            <a:pathLst>
              <a:path w="1287446" h="1577050">
                <a:moveTo>
                  <a:pt x="0" y="0"/>
                </a:moveTo>
                <a:lnTo>
                  <a:pt x="1287446" y="0"/>
                </a:lnTo>
                <a:lnTo>
                  <a:pt x="1287446" y="1577051"/>
                </a:lnTo>
                <a:lnTo>
                  <a:pt x="0" y="1577051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</p:spPr>
      </p:sp>
      <p:sp>
        <p:nvSpPr>
          <p:cNvPr id="1048630" name="Freeform 23"/>
          <p:cNvSpPr/>
          <p:nvPr/>
        </p:nvSpPr>
        <p:spPr>
          <a:xfrm>
            <a:off x="13086769" y="3424821"/>
            <a:ext cx="1214958" cy="1386363"/>
          </a:xfrm>
          <a:custGeom>
            <a:avLst/>
            <a:ahLst/>
            <a:rect l="l" t="t" r="r" b="b"/>
            <a:pathLst>
              <a:path w="1214958" h="1386363">
                <a:moveTo>
                  <a:pt x="0" y="0"/>
                </a:moveTo>
                <a:lnTo>
                  <a:pt x="1214958" y="0"/>
                </a:lnTo>
                <a:lnTo>
                  <a:pt x="1214958" y="1386362"/>
                </a:lnTo>
                <a:lnTo>
                  <a:pt x="0" y="138636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4"/>
            <a:stretch>
              <a:fillRect/>
            </a:stretch>
          </a:blipFill>
        </p:spPr>
      </p:sp>
      <p:sp>
        <p:nvSpPr>
          <p:cNvPr id="1048631" name="Freeform 24"/>
          <p:cNvSpPr/>
          <p:nvPr/>
        </p:nvSpPr>
        <p:spPr>
          <a:xfrm>
            <a:off x="-2154839" y="5483634"/>
            <a:ext cx="6367078" cy="5335932"/>
          </a:xfrm>
          <a:custGeom>
            <a:avLst/>
            <a:ahLst/>
            <a:rect l="l" t="t" r="r" b="b"/>
            <a:pathLst>
              <a:path w="6367078" h="5335932">
                <a:moveTo>
                  <a:pt x="0" y="0"/>
                </a:moveTo>
                <a:lnTo>
                  <a:pt x="6367078" y="0"/>
                </a:lnTo>
                <a:lnTo>
                  <a:pt x="6367078" y="5335932"/>
                </a:lnTo>
                <a:lnTo>
                  <a:pt x="0" y="533593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5"/>
            <a:stretch>
              <a:fillRect/>
            </a:stretch>
          </a:blipFill>
        </p:spPr>
      </p:sp>
      <p:sp>
        <p:nvSpPr>
          <p:cNvPr id="1048632" name="Freeform 25"/>
          <p:cNvSpPr/>
          <p:nvPr/>
        </p:nvSpPr>
        <p:spPr>
          <a:xfrm>
            <a:off x="14076256" y="7189952"/>
            <a:ext cx="5261408" cy="3309904"/>
          </a:xfrm>
          <a:custGeom>
            <a:avLst/>
            <a:ahLst/>
            <a:rect l="l" t="t" r="r" b="b"/>
            <a:pathLst>
              <a:path w="5261408" h="3309904">
                <a:moveTo>
                  <a:pt x="0" y="0"/>
                </a:moveTo>
                <a:lnTo>
                  <a:pt x="5261408" y="0"/>
                </a:lnTo>
                <a:lnTo>
                  <a:pt x="5261408" y="3309904"/>
                </a:lnTo>
                <a:lnTo>
                  <a:pt x="0" y="330990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6"/>
            <a:stretch>
              <a:fillRect/>
            </a:stretch>
          </a:blipFill>
        </p:spPr>
      </p:sp>
      <p:sp>
        <p:nvSpPr>
          <p:cNvPr id="1048633" name="TextBox 26"/>
          <p:cNvSpPr txBox="1"/>
          <p:nvPr/>
        </p:nvSpPr>
        <p:spPr>
          <a:xfrm>
            <a:off x="3051762" y="1219539"/>
            <a:ext cx="11426237" cy="1141338"/>
          </a:xfrm>
          <a:prstGeom prst="rect"/>
        </p:spPr>
        <p:txBody>
          <a:bodyPr anchor="t" bIns="0" lIns="0" rIns="0" rtlCol="0" tIns="0" wrap="square">
            <a:spAutoFit/>
          </a:bodyPr>
          <a:p>
            <a:pPr algn="ctr" indent="0" lvl="0" marL="0">
              <a:lnSpc>
                <a:spcPts val="8865"/>
              </a:lnSpc>
              <a:spcBef>
                <a:spcPct val="0"/>
              </a:spcBef>
            </a:pPr>
            <a:r>
              <a:rPr dirty="0" sz="6332" lang="en-US" err="1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Bizning</a:t>
            </a:r>
            <a:r>
              <a:rPr dirty="0" sz="6332" lang="en-US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 </a:t>
            </a:r>
            <a:r>
              <a:rPr dirty="0" sz="6332" lang="en-US" err="1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kitob</a:t>
            </a:r>
            <a:r>
              <a:rPr dirty="0" sz="6332" lang="en-US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 </a:t>
            </a:r>
            <a:r>
              <a:rPr dirty="0" sz="6332" lang="en-US" err="1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dokonimizda</a:t>
            </a:r>
            <a:endParaRPr dirty="0" sz="6332" lang="en-US">
              <a:solidFill>
                <a:srgbClr val="01070A"/>
              </a:solidFill>
              <a:latin typeface="Carelia"/>
              <a:ea typeface="Carelia"/>
              <a:cs typeface="Carelia"/>
              <a:sym typeface="Carelia"/>
            </a:endParaRPr>
          </a:p>
        </p:txBody>
      </p:sp>
      <p:sp>
        <p:nvSpPr>
          <p:cNvPr id="1048634" name="TextBox 27"/>
          <p:cNvSpPr txBox="1"/>
          <p:nvPr/>
        </p:nvSpPr>
        <p:spPr>
          <a:xfrm>
            <a:off x="3603391" y="5190808"/>
            <a:ext cx="3008821" cy="2133599"/>
          </a:xfrm>
          <a:prstGeom prst="rect"/>
        </p:spPr>
        <p:txBody>
          <a:bodyPr anchor="t" bIns="0" lIns="0" rIns="0" rtlCol="0" tIns="0">
            <a:spAutoFit/>
          </a:bodyPr>
          <a:p>
            <a:pPr algn="ctr"/>
            <a:r>
              <a:rPr b="1" dirty="0" sz="36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Badiy</a:t>
            </a:r>
            <a:r>
              <a:rPr b="1" dirty="0" sz="36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36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kitoblar.Roman</a:t>
            </a:r>
            <a:r>
              <a:rPr b="1" dirty="0" sz="36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,</a:t>
            </a:r>
            <a:r>
              <a:rPr b="1" dirty="0" sz="36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qissa</a:t>
            </a:r>
            <a:r>
              <a:rPr b="1" dirty="0" sz="36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36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va</a:t>
            </a:r>
            <a:r>
              <a:rPr b="1" dirty="0" sz="36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36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asarlar</a:t>
            </a:r>
            <a:r>
              <a:rPr b="1" dirty="0" sz="3600" lang="en-US" strike="noStrike" u="none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.</a:t>
            </a:r>
            <a:endParaRPr b="1" dirty="0" sz="3600" lang="en-US" strike="noStrike" u="none">
              <a:solidFill>
                <a:srgbClr val="01070A"/>
              </a:solidFill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8635" name="TextBox 28"/>
          <p:cNvSpPr txBox="1"/>
          <p:nvPr/>
        </p:nvSpPr>
        <p:spPr>
          <a:xfrm>
            <a:off x="2966040" y="3559119"/>
            <a:ext cx="999650" cy="837692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6596"/>
              </a:lnSpc>
              <a:spcBef>
                <a:spcPct val="0"/>
              </a:spcBef>
            </a:pPr>
            <a:r>
              <a:rPr sz="4712" lang="en-US">
                <a:solidFill>
                  <a:srgbClr val="FFFFFF"/>
                </a:solidFill>
                <a:latin typeface="Carelia"/>
                <a:ea typeface="Carelia"/>
                <a:cs typeface="Carelia"/>
                <a:sym typeface="Carelia"/>
              </a:rPr>
              <a:t>01</a:t>
            </a:r>
          </a:p>
        </p:txBody>
      </p:sp>
      <p:sp>
        <p:nvSpPr>
          <p:cNvPr id="1048636" name="TextBox 29"/>
          <p:cNvSpPr txBox="1"/>
          <p:nvPr/>
        </p:nvSpPr>
        <p:spPr>
          <a:xfrm>
            <a:off x="7906139" y="5190808"/>
            <a:ext cx="3008821" cy="1930401"/>
          </a:xfrm>
          <a:prstGeom prst="rect"/>
        </p:spPr>
        <p:txBody>
          <a:bodyPr anchor="t" bIns="0" lIns="0" rIns="0" rtlCol="0" tIns="0">
            <a:spAutoFit/>
          </a:bodyPr>
          <a:p>
            <a:pPr algn="ctr"/>
            <a:r>
              <a:rPr b="1" dirty="0" sz="32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Ilmiy</a:t>
            </a:r>
            <a:r>
              <a:rPr b="1" dirty="0" sz="32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32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fanga</a:t>
            </a:r>
            <a:r>
              <a:rPr b="1" dirty="0" sz="32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32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oid</a:t>
            </a:r>
            <a:r>
              <a:rPr b="1" dirty="0" sz="32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32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adabiyotlar.Maktab</a:t>
            </a:r>
            <a:r>
              <a:rPr b="1" dirty="0" sz="32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32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va</a:t>
            </a:r>
            <a:r>
              <a:rPr b="1" dirty="0" sz="32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32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oliy</a:t>
            </a:r>
            <a:r>
              <a:rPr b="1" dirty="0" sz="32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32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ta’lim</a:t>
            </a:r>
            <a:r>
              <a:rPr b="1" dirty="0" sz="32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32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darsliklar</a:t>
            </a:r>
            <a:endParaRPr b="1" dirty="0" sz="3200" lang="en-US" strike="noStrike" u="none">
              <a:solidFill>
                <a:srgbClr val="01070A"/>
              </a:solidFill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8637" name="TextBox 30"/>
          <p:cNvSpPr txBox="1"/>
          <p:nvPr/>
        </p:nvSpPr>
        <p:spPr>
          <a:xfrm>
            <a:off x="7287791" y="3559119"/>
            <a:ext cx="999650" cy="837692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6596"/>
              </a:lnSpc>
              <a:spcBef>
                <a:spcPct val="0"/>
              </a:spcBef>
            </a:pPr>
            <a:r>
              <a:rPr sz="4712" lang="en-US">
                <a:solidFill>
                  <a:srgbClr val="FFFFFF"/>
                </a:solidFill>
                <a:latin typeface="Carelia"/>
                <a:ea typeface="Carelia"/>
                <a:cs typeface="Carelia"/>
                <a:sym typeface="Carelia"/>
              </a:rPr>
              <a:t>02</a:t>
            </a:r>
          </a:p>
        </p:txBody>
      </p:sp>
      <p:sp>
        <p:nvSpPr>
          <p:cNvPr id="1048638" name="TextBox 31"/>
          <p:cNvSpPr txBox="1"/>
          <p:nvPr/>
        </p:nvSpPr>
        <p:spPr>
          <a:xfrm>
            <a:off x="12189837" y="4877841"/>
            <a:ext cx="3008821" cy="2933700"/>
          </a:xfrm>
          <a:prstGeom prst="rect"/>
        </p:spPr>
        <p:txBody>
          <a:bodyPr anchor="t" bIns="0" lIns="0" rIns="0" rtlCol="0" tIns="0">
            <a:spAutoFit/>
          </a:bodyPr>
          <a:p>
            <a:pPr algn="ctr"/>
            <a:r>
              <a:rPr b="1" dirty="0" sz="28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Hamda</a:t>
            </a:r>
            <a:r>
              <a:rPr b="1" dirty="0" sz="28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28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shunga</a:t>
            </a:r>
            <a:r>
              <a:rPr b="1" dirty="0" sz="28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28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o’xshash</a:t>
            </a:r>
            <a:r>
              <a:rPr b="1" dirty="0" sz="28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28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turli</a:t>
            </a:r>
            <a:r>
              <a:rPr b="1" dirty="0" sz="28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28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hil</a:t>
            </a:r>
            <a:r>
              <a:rPr b="1" dirty="0" sz="28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28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lug’at</a:t>
            </a:r>
            <a:r>
              <a:rPr b="1" dirty="0" sz="28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28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kitoblar,siyosiy</a:t>
            </a:r>
            <a:r>
              <a:rPr b="1" dirty="0" sz="28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28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hamda</a:t>
            </a:r>
            <a:r>
              <a:rPr b="1" dirty="0" sz="28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28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boshqa</a:t>
            </a:r>
            <a:r>
              <a:rPr b="1" dirty="0" sz="28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28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kitoblarni</a:t>
            </a:r>
            <a:r>
              <a:rPr b="1" dirty="0" sz="28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28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topishingiz</a:t>
            </a:r>
            <a:r>
              <a:rPr b="1" dirty="0" sz="2800" lang="en-US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dirty="0" sz="2800" lang="en-US" err="1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mumkun</a:t>
            </a:r>
            <a:r>
              <a:rPr b="1" dirty="0" sz="2800" lang="en-US" strike="noStrike" u="none" smtClean="0">
                <a:solidFill>
                  <a:srgbClr val="01070A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osis"/>
                <a:ea typeface="Dosis"/>
                <a:cs typeface="Dosis"/>
                <a:sym typeface="Dosis"/>
              </a:rPr>
              <a:t>.</a:t>
            </a:r>
            <a:endParaRPr b="1" dirty="0" sz="2800" lang="en-US" strike="noStrike" u="none">
              <a:solidFill>
                <a:srgbClr val="01070A"/>
              </a:solidFill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8639" name="TextBox 32"/>
          <p:cNvSpPr txBox="1"/>
          <p:nvPr/>
        </p:nvSpPr>
        <p:spPr>
          <a:xfrm>
            <a:off x="11571490" y="3559119"/>
            <a:ext cx="999650" cy="837692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6596"/>
              </a:lnSpc>
              <a:spcBef>
                <a:spcPct val="0"/>
              </a:spcBef>
            </a:pPr>
            <a:r>
              <a:rPr sz="4712" lang="en-US">
                <a:solidFill>
                  <a:srgbClr val="FFFFFF"/>
                </a:solidFill>
                <a:latin typeface="Carelia"/>
                <a:ea typeface="Carelia"/>
                <a:cs typeface="Carelia"/>
                <a:sym typeface="Carelia"/>
              </a:rPr>
              <a:t>03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t="-5555" b="-5555"/>
            </a:stretch>
          </a:blipFill>
        </p:spPr>
      </p:sp>
      <p:sp>
        <p:nvSpPr>
          <p:cNvPr id="1048641" name="Freeform 4"/>
          <p:cNvSpPr/>
          <p:nvPr/>
        </p:nvSpPr>
        <p:spPr>
          <a:xfrm>
            <a:off x="2330775" y="1402261"/>
            <a:ext cx="2560425" cy="707608"/>
          </a:xfrm>
          <a:custGeom>
            <a:avLst/>
            <a:ahLst/>
            <a:rect l="l" t="t" r="r" b="b"/>
            <a:pathLst>
              <a:path w="2560425" h="707608">
                <a:moveTo>
                  <a:pt x="0" y="0"/>
                </a:moveTo>
                <a:lnTo>
                  <a:pt x="2560425" y="0"/>
                </a:lnTo>
                <a:lnTo>
                  <a:pt x="2560425" y="707608"/>
                </a:lnTo>
                <a:lnTo>
                  <a:pt x="0" y="707608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642" name="Freeform 5"/>
          <p:cNvSpPr/>
          <p:nvPr/>
        </p:nvSpPr>
        <p:spPr>
          <a:xfrm>
            <a:off x="990601" y="137556"/>
            <a:ext cx="16459200" cy="9067800"/>
          </a:xfrm>
          <a:custGeom>
            <a:avLst/>
            <a:ahLst/>
            <a:rect l="l" t="t" r="r" b="b"/>
            <a:pathLst>
              <a:path w="4568927" h="4927274">
                <a:moveTo>
                  <a:pt x="0" y="0"/>
                </a:moveTo>
                <a:lnTo>
                  <a:pt x="4568927" y="0"/>
                </a:lnTo>
                <a:lnTo>
                  <a:pt x="4568927" y="4927274"/>
                </a:lnTo>
                <a:lnTo>
                  <a:pt x="0" y="492727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</p:spPr>
      </p:sp>
      <p:sp>
        <p:nvSpPr>
          <p:cNvPr id="1048643" name="Freeform 6"/>
          <p:cNvSpPr/>
          <p:nvPr/>
        </p:nvSpPr>
        <p:spPr>
          <a:xfrm>
            <a:off x="1409701" y="1468455"/>
            <a:ext cx="15621000" cy="707608"/>
          </a:xfrm>
          <a:custGeom>
            <a:avLst/>
            <a:ahLst/>
            <a:rect l="l" t="t" r="r" b="b"/>
            <a:pathLst>
              <a:path w="2560425" h="707608">
                <a:moveTo>
                  <a:pt x="0" y="0"/>
                </a:moveTo>
                <a:lnTo>
                  <a:pt x="2560424" y="0"/>
                </a:lnTo>
                <a:lnTo>
                  <a:pt x="2560424" y="707608"/>
                </a:lnTo>
                <a:lnTo>
                  <a:pt x="0" y="707608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4"/>
            <a:stretch>
              <a:fillRect/>
            </a:stretch>
          </a:blipFill>
        </p:spPr>
      </p:sp>
      <p:sp>
        <p:nvSpPr>
          <p:cNvPr id="1048644" name="Freeform 9"/>
          <p:cNvSpPr/>
          <p:nvPr/>
        </p:nvSpPr>
        <p:spPr>
          <a:xfrm>
            <a:off x="-863001" y="6743700"/>
            <a:ext cx="6425601" cy="4383297"/>
          </a:xfrm>
          <a:custGeom>
            <a:avLst/>
            <a:ahLst/>
            <a:rect l="l" t="t" r="r" b="b"/>
            <a:pathLst>
              <a:path w="5939287" h="4114800">
                <a:moveTo>
                  <a:pt x="0" y="0"/>
                </a:moveTo>
                <a:lnTo>
                  <a:pt x="5939287" y="0"/>
                </a:lnTo>
                <a:lnTo>
                  <a:pt x="59392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5"/>
            <a:stretch>
              <a:fillRect/>
            </a:stretch>
          </a:blipFill>
        </p:spPr>
      </p:sp>
      <p:sp>
        <p:nvSpPr>
          <p:cNvPr id="1048645" name="TextBox 10"/>
          <p:cNvSpPr txBox="1"/>
          <p:nvPr/>
        </p:nvSpPr>
        <p:spPr>
          <a:xfrm>
            <a:off x="3200400" y="2773620"/>
            <a:ext cx="12420600" cy="5943599"/>
          </a:xfrm>
          <a:prstGeom prst="rect"/>
        </p:spPr>
        <p:txBody>
          <a:bodyPr anchor="t" bIns="0" lIns="0" rIns="0" rtlCol="0" tIns="0" wrap="square">
            <a:spAutoFit/>
          </a:bodyPr>
          <a:p>
            <a:pPr algn="ctr"/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Buyuk</a:t>
            </a:r>
            <a:r>
              <a:rPr dirty="0" sz="4400" lang="en-US" u="sng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olim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insonlarga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nazar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tashlasak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ularning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barchasi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bu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darajaga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o’qib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o’rganish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va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tinimsiz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izlanish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orqasidan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erishganligi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hech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birimizga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sir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emas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.</a:t>
            </a:r>
          </a:p>
          <a:p>
            <a:pPr algn="ctr"/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Kitob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o’qigan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insonlarning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nafaqat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so’z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boyligi,nutqi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balki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fikirlashi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ham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o’sadi.Kitob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o’qishning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fazilatlari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ulkan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hisoblanadi.U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insonlarga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bilmagan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narsalarini</a:t>
            </a:r>
            <a:r>
              <a:rPr dirty="0" sz="4400" lang="en-US" strike="noStrike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o’rgatadigan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eng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yaxshi</a:t>
            </a:r>
            <a:r>
              <a:rPr dirty="0" sz="4400" lang="en-US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 </a:t>
            </a:r>
            <a:r>
              <a:rPr dirty="0" sz="4400" lang="en-US" err="1" u="sng" smtClean="0">
                <a:solidFill>
                  <a:srgbClr val="0070C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David CLM" panose="02000603000000000000" pitchFamily="50" charset="-79"/>
                <a:ea typeface="Dosis"/>
                <a:cs typeface="David CLM" panose="02000603000000000000" pitchFamily="50" charset="-79"/>
                <a:sym typeface="Dosis"/>
              </a:rPr>
              <a:t>ustozdir,do’stdir</a:t>
            </a:r>
            <a:endParaRPr dirty="0" sz="4400" lang="en-US" strike="noStrike" u="sng">
              <a:solidFill>
                <a:srgbClr val="0070C0"/>
              </a:solidFill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  <a:latin typeface="David CLM" panose="02000603000000000000" pitchFamily="50" charset="-79"/>
              <a:ea typeface="Dosis"/>
              <a:cs typeface="David CLM" panose="02000603000000000000" pitchFamily="50" charset="-79"/>
              <a:sym typeface="Dosis"/>
            </a:endParaRPr>
          </a:p>
        </p:txBody>
      </p:sp>
      <p:sp>
        <p:nvSpPr>
          <p:cNvPr id="1048646" name="TextBox 15"/>
          <p:cNvSpPr txBox="1"/>
          <p:nvPr/>
        </p:nvSpPr>
        <p:spPr>
          <a:xfrm>
            <a:off x="2743200" y="1626382"/>
            <a:ext cx="12115800" cy="794448"/>
          </a:xfrm>
          <a:prstGeom prst="rect"/>
        </p:spPr>
        <p:txBody>
          <a:bodyPr anchor="t" bIns="0" lIns="0" rIns="0" rtlCol="0" tIns="0" wrap="square">
            <a:spAutoFit/>
          </a:bodyPr>
          <a:p>
            <a:pPr algn="ctr" indent="0" lvl="0" marL="0">
              <a:lnSpc>
                <a:spcPts val="6115"/>
              </a:lnSpc>
              <a:spcBef>
                <a:spcPct val="0"/>
              </a:spcBef>
            </a:pPr>
            <a:r>
              <a:rPr dirty="0" sz="5400" lang="en-US" err="1" smtClean="0">
                <a:solidFill>
                  <a:srgbClr val="00B0F0"/>
                </a:solidFill>
                <a:latin typeface="Carelia"/>
                <a:ea typeface="Carelia"/>
                <a:cs typeface="Carelia"/>
                <a:sym typeface="Carelia"/>
              </a:rPr>
              <a:t>Kitobga</a:t>
            </a:r>
            <a:r>
              <a:rPr dirty="0" sz="5400" lang="en-US" smtClean="0">
                <a:solidFill>
                  <a:srgbClr val="00B0F0"/>
                </a:solidFill>
                <a:latin typeface="Carelia"/>
                <a:ea typeface="Carelia"/>
                <a:cs typeface="Carelia"/>
                <a:sym typeface="Carelia"/>
              </a:rPr>
              <a:t> </a:t>
            </a:r>
            <a:r>
              <a:rPr dirty="0" sz="5400" lang="en-US" err="1" smtClean="0">
                <a:solidFill>
                  <a:srgbClr val="00B0F0"/>
                </a:solidFill>
                <a:latin typeface="Carelia"/>
                <a:ea typeface="Carelia"/>
                <a:cs typeface="Carelia"/>
                <a:sym typeface="Carelia"/>
              </a:rPr>
              <a:t>mehir</a:t>
            </a:r>
            <a:r>
              <a:rPr dirty="0" sz="5400" lang="en-US" smtClean="0">
                <a:solidFill>
                  <a:srgbClr val="00B0F0"/>
                </a:solidFill>
                <a:latin typeface="Carelia"/>
                <a:ea typeface="Carelia"/>
                <a:cs typeface="Carelia"/>
                <a:sym typeface="Carelia"/>
              </a:rPr>
              <a:t> </a:t>
            </a:r>
            <a:r>
              <a:rPr dirty="0" sz="5400" lang="en-US" err="1" smtClean="0">
                <a:solidFill>
                  <a:srgbClr val="00B0F0"/>
                </a:solidFill>
                <a:latin typeface="Carelia"/>
                <a:ea typeface="Carelia"/>
                <a:cs typeface="Carelia"/>
                <a:sym typeface="Carelia"/>
              </a:rPr>
              <a:t>qo’yganlar</a:t>
            </a:r>
            <a:r>
              <a:rPr dirty="0" sz="5400" lang="en-US" smtClean="0">
                <a:solidFill>
                  <a:srgbClr val="00B0F0"/>
                </a:solidFill>
                <a:latin typeface="Carelia"/>
                <a:ea typeface="Carelia"/>
                <a:cs typeface="Carelia"/>
                <a:sym typeface="Carelia"/>
              </a:rPr>
              <a:t> </a:t>
            </a:r>
            <a:r>
              <a:rPr dirty="0" sz="5400" lang="en-US" err="1" smtClean="0">
                <a:solidFill>
                  <a:srgbClr val="00B0F0"/>
                </a:solidFill>
                <a:latin typeface="Carelia"/>
                <a:ea typeface="Carelia"/>
                <a:cs typeface="Carelia"/>
                <a:sym typeface="Carelia"/>
              </a:rPr>
              <a:t>uchun</a:t>
            </a:r>
            <a:endParaRPr dirty="0" sz="5400" lang="en-US">
              <a:solidFill>
                <a:srgbClr val="00B0F0"/>
              </a:solidFill>
              <a:latin typeface="Carelia"/>
              <a:ea typeface="Carelia"/>
              <a:cs typeface="Carelia"/>
              <a:sym typeface="Carel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t="-5555" b="-5555"/>
            </a:stretch>
          </a:blipFill>
        </p:spPr>
      </p:sp>
      <p:grpSp>
        <p:nvGrpSpPr>
          <p:cNvPr id="39" name="Group 3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1048648" name="Freeform 4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ah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57225" cap="sq">
              <a:solidFill>
                <a:srgbClr val="1E3F48"/>
              </a:solidFill>
              <a:prstDash val="solid"/>
              <a:miter/>
            </a:ln>
          </p:spPr>
        </p:sp>
        <p:sp>
          <p:nvSpPr>
            <p:cNvPr id="1048649" name="TextBox 5"/>
            <p:cNvSpPr txBox="1"/>
            <p:nvPr/>
          </p:nvSpPr>
          <p:spPr>
            <a:xfrm>
              <a:off x="0" y="-47625"/>
              <a:ext cx="4816593" cy="2756958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3210"/>
                </a:lnSpc>
              </a:pPr>
            </a:p>
          </p:txBody>
        </p:sp>
      </p:grpSp>
      <p:sp>
        <p:nvSpPr>
          <p:cNvPr id="1048650" name="Freeform 6"/>
          <p:cNvSpPr/>
          <p:nvPr/>
        </p:nvSpPr>
        <p:spPr>
          <a:xfrm>
            <a:off x="10775654" y="5143500"/>
            <a:ext cx="9448343" cy="5616757"/>
          </a:xfrm>
          <a:custGeom>
            <a:avLst/>
            <a:ahLst/>
            <a:rect l="l" t="t" r="r" b="b"/>
            <a:pathLst>
              <a:path w="9448343" h="5616757">
                <a:moveTo>
                  <a:pt x="0" y="0"/>
                </a:moveTo>
                <a:lnTo>
                  <a:pt x="9448342" y="0"/>
                </a:lnTo>
                <a:lnTo>
                  <a:pt x="9448342" y="5616757"/>
                </a:lnTo>
                <a:lnTo>
                  <a:pt x="0" y="561675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651" name="Freeform 7"/>
          <p:cNvSpPr/>
          <p:nvPr/>
        </p:nvSpPr>
        <p:spPr>
          <a:xfrm>
            <a:off x="-1400634" y="5428244"/>
            <a:ext cx="8436357" cy="5844796"/>
          </a:xfrm>
          <a:custGeom>
            <a:avLst/>
            <a:ahLst/>
            <a:rect l="l" t="t" r="r" b="b"/>
            <a:pathLst>
              <a:path w="8436357" h="5844796">
                <a:moveTo>
                  <a:pt x="0" y="0"/>
                </a:moveTo>
                <a:lnTo>
                  <a:pt x="8436357" y="0"/>
                </a:lnTo>
                <a:lnTo>
                  <a:pt x="8436357" y="5844796"/>
                </a:lnTo>
                <a:lnTo>
                  <a:pt x="0" y="5844796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</p:spPr>
      </p:sp>
      <p:sp>
        <p:nvSpPr>
          <p:cNvPr id="1048652" name="TextBox 8"/>
          <p:cNvSpPr txBox="1"/>
          <p:nvPr/>
        </p:nvSpPr>
        <p:spPr>
          <a:xfrm>
            <a:off x="2483456" y="2365012"/>
            <a:ext cx="13321088" cy="3758438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14797"/>
              </a:lnSpc>
            </a:pPr>
            <a:r>
              <a:rPr dirty="0" sz="10569" lang="en-US" err="1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E’tiboringiz</a:t>
            </a:r>
            <a:r>
              <a:rPr dirty="0" sz="10569" lang="en-US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 </a:t>
            </a:r>
            <a:r>
              <a:rPr dirty="0" sz="10569" lang="en-US" err="1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uchun</a:t>
            </a:r>
            <a:r>
              <a:rPr dirty="0" sz="10569" lang="en-US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 </a:t>
            </a:r>
            <a:r>
              <a:rPr dirty="0" sz="10569" lang="en-US" err="1" smtClean="0">
                <a:solidFill>
                  <a:srgbClr val="01070A"/>
                </a:solidFill>
                <a:latin typeface="Carelia"/>
                <a:ea typeface="Carelia"/>
                <a:cs typeface="Carelia"/>
                <a:sym typeface="Carelia"/>
              </a:rPr>
              <a:t>rahmat</a:t>
            </a:r>
            <a:endParaRPr dirty="0" sz="10569" lang="en-US">
              <a:solidFill>
                <a:srgbClr val="01070A"/>
              </a:solidFill>
              <a:latin typeface="Carelia"/>
              <a:ea typeface="Carelia"/>
              <a:cs typeface="Carelia"/>
              <a:sym typeface="Carel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Презентация PowerPoint</dc:title>
  <dc:creator>Zaynabxon_3104</dc:creator>
  <cp:lastModifiedBy>Пользователь</cp:lastModifiedBy>
  <dcterms:created xsi:type="dcterms:W3CDTF">2006-08-15T14:00:00Z</dcterms:created>
  <dcterms:modified xsi:type="dcterms:W3CDTF">2025-02-19T03:16:30Z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310e4c3d391345ff970570bd16578ace</vt:lpwstr>
  </property>
</Properties>
</file>