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A7A92C5-2E8D-4405-BA92-8B5EE8454F7A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3AEAF4DC-1AD5-41C2-B845-A1D67D8D1441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7A92C5-2E8D-4405-BA92-8B5EE8454F7A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EAF4DC-1AD5-41C2-B845-A1D67D8D144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BA7A92C5-2E8D-4405-BA92-8B5EE8454F7A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3AEAF4DC-1AD5-41C2-B845-A1D67D8D144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7A92C5-2E8D-4405-BA92-8B5EE8454F7A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EAF4DC-1AD5-41C2-B845-A1D67D8D144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A7A92C5-2E8D-4405-BA92-8B5EE8454F7A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3AEAF4DC-1AD5-41C2-B845-A1D67D8D1441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7A92C5-2E8D-4405-BA92-8B5EE8454F7A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EAF4DC-1AD5-41C2-B845-A1D67D8D144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7A92C5-2E8D-4405-BA92-8B5EE8454F7A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EAF4DC-1AD5-41C2-B845-A1D67D8D144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7A92C5-2E8D-4405-BA92-8B5EE8454F7A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EAF4DC-1AD5-41C2-B845-A1D67D8D144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A7A92C5-2E8D-4405-BA92-8B5EE8454F7A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EAF4DC-1AD5-41C2-B845-A1D67D8D144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7A92C5-2E8D-4405-BA92-8B5EE8454F7A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EAF4DC-1AD5-41C2-B845-A1D67D8D144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7A92C5-2E8D-4405-BA92-8B5EE8454F7A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EAF4DC-1AD5-41C2-B845-A1D67D8D1441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BA7A92C5-2E8D-4405-BA92-8B5EE8454F7A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3AEAF4DC-1AD5-41C2-B845-A1D67D8D144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55776" y="476672"/>
            <a:ext cx="6408712" cy="2868168"/>
          </a:xfrm>
        </p:spPr>
        <p:txBody>
          <a:bodyPr/>
          <a:lstStyle/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русский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язык-язык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межнационального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общения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6888385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player.myshared.ru/9/919669/slides/slide_1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341"/>
          <a:stretch/>
        </p:blipFill>
        <p:spPr bwMode="auto">
          <a:xfrm>
            <a:off x="4401" y="10375"/>
            <a:ext cx="9144000" cy="684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8608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:blinds/>
      </p:transition>
    </mc:Choice>
    <mc:Fallback xmlns="">
      <p:transition spd="slow">
        <p:blinds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player.myshared.ru/9/919669/slides/slide_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802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 dir="vert"/>
      </p:transition>
    </mc:Choice>
    <mc:Fallback xmlns="">
      <p:transition spd="slow">
        <p:checke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theslide.ru/img/thumbs/cb748b1075913061dd4c8305588488c4-800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818" y="-27384"/>
            <a:ext cx="9170818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415995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theslide.ru/img/thumbs/491a8613ab62287ce3d01275aa6e47bf-800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984"/>
            <a:ext cx="9144000" cy="6880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2228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heelReverse spokes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theslide.ru/img/thumbs/2bc087f57fcae657add03283e1ba8bf3-800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4222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Спасибо за внимание!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1805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7371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Язык межнационального общени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26"/>
          <a:stretch/>
        </p:blipFill>
        <p:spPr bwMode="auto">
          <a:xfrm>
            <a:off x="-180528" y="0"/>
            <a:ext cx="932452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0244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://player.myshared.ru/9/919669/slides/slide_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2" name="Picture 4" descr="http://player.myshared.ru/9/919669/slides/slide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32" y="7937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3303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Основные понятияМеждународный или мировой язык — язык, который может быть использован для коммуникации значительным количеством людей п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27384"/>
            <a:ext cx="9180512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6614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player.myshared.ru/9/919669/slides/slide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175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797074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player.myshared.ru/9/919669/slides/slide_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612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4749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player.myshared.ru/9/919669/slides/slide_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56"/>
          <a:stretch/>
        </p:blipFill>
        <p:spPr bwMode="auto">
          <a:xfrm>
            <a:off x="0" y="-20070"/>
            <a:ext cx="9144000" cy="6878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0012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player.myshared.ru/9/919669/slides/slide_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774948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player.myshared.ru/9/919669/slides/slide_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94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0129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40</TotalTime>
  <Words>5</Words>
  <Application>Microsoft Office PowerPoint</Application>
  <PresentationFormat>Экран (4:3)</PresentationFormat>
  <Paragraphs>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Изящная</vt:lpstr>
      <vt:lpstr>русский язык-язык межнационального общения.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язык-язык межнационального общения.</dc:title>
  <dc:creator>Пользователь Windows</dc:creator>
  <cp:lastModifiedBy>Пользователь Windows</cp:lastModifiedBy>
  <cp:revision>5</cp:revision>
  <dcterms:created xsi:type="dcterms:W3CDTF">2021-12-06T20:59:39Z</dcterms:created>
  <dcterms:modified xsi:type="dcterms:W3CDTF">2025-11-18T19:22:52Z</dcterms:modified>
</cp:coreProperties>
</file>