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7" r:id="rId3"/>
    <p:sldId id="256" r:id="rId4"/>
    <p:sldId id="257" r:id="rId5"/>
    <p:sldId id="260" r:id="rId6"/>
    <p:sldId id="262" r:id="rId7"/>
    <p:sldId id="263" r:id="rId8"/>
    <p:sldId id="265" r:id="rId9"/>
    <p:sldId id="266" r:id="rId10"/>
    <p:sldId id="27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 varScale="1">
        <p:scale>
          <a:sx n="83" d="100"/>
          <a:sy n="83" d="100"/>
        </p:scale>
        <p:origin x="145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  <a:endParaRPr lang="en-US" sz="8000" dirty="0">
              <a:solidFill>
                <a:schemeClr val="tx1"/>
              </a:solidFill>
              <a:effectLst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  <a:endParaRPr lang="en-US" sz="8000" dirty="0">
              <a:solidFill>
                <a:schemeClr val="tx1"/>
              </a:solidFill>
              <a:effectLst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  <a:endParaRPr lang="en-US" sz="8000" dirty="0">
              <a:solidFill>
                <a:schemeClr val="tx1"/>
              </a:solidFill>
              <a:effectLst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  <a:endParaRPr lang="en-US" sz="8000" dirty="0">
              <a:solidFill>
                <a:schemeClr val="tx1"/>
              </a:solidFill>
              <a:effectLst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 panose="020B0604020202020204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 panose="020B0604020202020204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 panose="020B0604020202020204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 panose="020B0604020202020204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 panose="020B0604020202020204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 panose="020B0604020202020204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 panose="020B0604020202020204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 panose="020B0604020202020204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 panose="020B0604020202020204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8838" y="893687"/>
            <a:ext cx="7772400" cy="1456267"/>
          </a:xfrm>
        </p:spPr>
        <p:txBody>
          <a:bodyPr>
            <a:noAutofit/>
          </a:bodyPr>
          <a:lstStyle/>
          <a:p>
            <a:pPr algn="ctr"/>
            <a:r>
              <a:rPr lang="en-US" sz="9600" dirty="0" smtClean="0"/>
              <a:t>SLAYD</a:t>
            </a:r>
            <a:endParaRPr lang="ru-RU" sz="9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83581" y="2644196"/>
            <a:ext cx="8007657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dirty="0" err="1"/>
              <a:t>Mavzu</a:t>
            </a:r>
            <a:r>
              <a:rPr lang="en-US" sz="4400" dirty="0"/>
              <a:t>: </a:t>
            </a:r>
            <a:r>
              <a:rPr lang="en-US" sz="4400" dirty="0" err="1"/>
              <a:t>Avtomobillarga</a:t>
            </a:r>
            <a:r>
              <a:rPr lang="en-US" sz="4400" dirty="0"/>
              <a:t> </a:t>
            </a:r>
            <a:r>
              <a:rPr lang="en-US" sz="4400" dirty="0" err="1"/>
              <a:t>servis</a:t>
            </a:r>
            <a:r>
              <a:rPr lang="en-US" sz="4400" dirty="0"/>
              <a:t> </a:t>
            </a:r>
            <a:r>
              <a:rPr lang="en-US" sz="4400" dirty="0" err="1"/>
              <a:t>kitobchasi</a:t>
            </a:r>
            <a:r>
              <a:rPr lang="en-US" sz="4400" dirty="0"/>
              <a:t> </a:t>
            </a:r>
            <a:r>
              <a:rPr lang="en-US" sz="4400" dirty="0" err="1"/>
              <a:t>bo‘yicha</a:t>
            </a:r>
            <a:r>
              <a:rPr lang="en-US" sz="4400" dirty="0"/>
              <a:t> </a:t>
            </a:r>
            <a:r>
              <a:rPr lang="en-US" sz="4400" dirty="0" err="1"/>
              <a:t>xizmat</a:t>
            </a:r>
            <a:r>
              <a:rPr lang="en-US" sz="4400" dirty="0"/>
              <a:t> </a:t>
            </a:r>
            <a:r>
              <a:rPr lang="en-US" sz="4400" dirty="0" err="1"/>
              <a:t>ko‘rsatishni</a:t>
            </a:r>
            <a:r>
              <a:rPr lang="en-US" sz="4400" dirty="0"/>
              <a:t> </a:t>
            </a:r>
            <a:r>
              <a:rPr lang="en-US" sz="4400" dirty="0" err="1"/>
              <a:t>tashkil</a:t>
            </a:r>
            <a:r>
              <a:rPr lang="en-US" sz="4400" dirty="0"/>
              <a:t> </a:t>
            </a:r>
            <a:r>
              <a:rPr lang="en-US" sz="4400" dirty="0" err="1"/>
              <a:t>etish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535709" y="150152"/>
            <a:ext cx="83127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err="1"/>
              <a:t>Servis</a:t>
            </a:r>
            <a:r>
              <a:rPr lang="ru-RU" sz="3600" dirty="0"/>
              <a:t> </a:t>
            </a:r>
            <a:r>
              <a:rPr lang="ru-RU" sz="3600" dirty="0" err="1"/>
              <a:t>ishlarini</a:t>
            </a:r>
            <a:r>
              <a:rPr lang="ru-RU" sz="3600" dirty="0"/>
              <a:t> </a:t>
            </a:r>
            <a:r>
              <a:rPr lang="ru-RU" sz="3600" dirty="0" err="1"/>
              <a:t>tashkil</a:t>
            </a:r>
            <a:r>
              <a:rPr lang="ru-RU" sz="3600" dirty="0"/>
              <a:t> </a:t>
            </a:r>
            <a:r>
              <a:rPr lang="ru-RU" sz="3600" dirty="0" err="1"/>
              <a:t>etish</a:t>
            </a:r>
            <a:endParaRPr lang="ru-RU" sz="3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09600" y="833965"/>
            <a:ext cx="831272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/>
              <a:t>Servis</a:t>
            </a:r>
            <a:r>
              <a:rPr lang="ru-RU" sz="2800" dirty="0"/>
              <a:t> </a:t>
            </a:r>
            <a:r>
              <a:rPr lang="ru-RU" sz="2800" dirty="0" err="1"/>
              <a:t>ishlarini</a:t>
            </a:r>
            <a:r>
              <a:rPr lang="ru-RU" sz="2800" dirty="0"/>
              <a:t> </a:t>
            </a:r>
            <a:r>
              <a:rPr lang="ru-RU" sz="2800" dirty="0" err="1"/>
              <a:t>tashkil</a:t>
            </a:r>
            <a:r>
              <a:rPr lang="ru-RU" sz="2800" dirty="0"/>
              <a:t> </a:t>
            </a:r>
            <a:r>
              <a:rPr lang="ru-RU" sz="2800" dirty="0" err="1"/>
              <a:t>etish</a:t>
            </a:r>
            <a:r>
              <a:rPr lang="ru-RU" sz="2800" dirty="0"/>
              <a:t> — </a:t>
            </a:r>
            <a:r>
              <a:rPr lang="ru-RU" sz="2800" dirty="0" err="1"/>
              <a:t>bu</a:t>
            </a:r>
            <a:r>
              <a:rPr lang="ru-RU" sz="2800" dirty="0"/>
              <a:t> </a:t>
            </a:r>
            <a:r>
              <a:rPr lang="ru-RU" sz="2800" dirty="0" err="1"/>
              <a:t>avtomobillarga</a:t>
            </a:r>
            <a:r>
              <a:rPr lang="ru-RU" sz="2800" dirty="0"/>
              <a:t> </a:t>
            </a:r>
            <a:r>
              <a:rPr lang="ru-RU" sz="2800" dirty="0" err="1"/>
              <a:t>texnik</a:t>
            </a:r>
            <a:r>
              <a:rPr lang="ru-RU" sz="2800" dirty="0"/>
              <a:t> </a:t>
            </a:r>
            <a:r>
              <a:rPr lang="ru-RU" sz="2800" dirty="0" err="1"/>
              <a:t>xizmat</a:t>
            </a:r>
            <a:r>
              <a:rPr lang="ru-RU" sz="2800" dirty="0"/>
              <a:t> </a:t>
            </a:r>
            <a:r>
              <a:rPr lang="ru-RU" sz="2800" dirty="0" err="1"/>
              <a:t>va</a:t>
            </a:r>
            <a:r>
              <a:rPr lang="ru-RU" sz="2800" dirty="0"/>
              <a:t> </a:t>
            </a:r>
            <a:r>
              <a:rPr lang="ru-RU" sz="2800" dirty="0" err="1"/>
              <a:t>ta’mirlash</a:t>
            </a:r>
            <a:r>
              <a:rPr lang="ru-RU" sz="2800" dirty="0"/>
              <a:t> </a:t>
            </a:r>
            <a:r>
              <a:rPr lang="ru-RU" sz="2800" dirty="0" err="1"/>
              <a:t>ishlarini</a:t>
            </a:r>
            <a:r>
              <a:rPr lang="ru-RU" sz="2800" dirty="0"/>
              <a:t> </a:t>
            </a:r>
            <a:r>
              <a:rPr lang="ru-RU" sz="2800" dirty="0" err="1"/>
              <a:t>reja</a:t>
            </a:r>
            <a:r>
              <a:rPr lang="ru-RU" sz="2800" dirty="0"/>
              <a:t> </a:t>
            </a:r>
            <a:r>
              <a:rPr lang="ru-RU" sz="2800" dirty="0" err="1"/>
              <a:t>asosida</a:t>
            </a:r>
            <a:r>
              <a:rPr lang="ru-RU" sz="2800" dirty="0"/>
              <a:t>, </a:t>
            </a:r>
            <a:r>
              <a:rPr lang="ru-RU" sz="2800" dirty="0" err="1"/>
              <a:t>sifatli</a:t>
            </a:r>
            <a:r>
              <a:rPr lang="ru-RU" sz="2800" dirty="0"/>
              <a:t> </a:t>
            </a:r>
            <a:r>
              <a:rPr lang="ru-RU" sz="2800" dirty="0" err="1"/>
              <a:t>va</a:t>
            </a:r>
            <a:r>
              <a:rPr lang="ru-RU" sz="2800" dirty="0"/>
              <a:t> </a:t>
            </a:r>
            <a:r>
              <a:rPr lang="ru-RU" sz="2800" dirty="0" err="1"/>
              <a:t>samarali</a:t>
            </a:r>
            <a:r>
              <a:rPr lang="ru-RU" sz="2800" dirty="0"/>
              <a:t> </a:t>
            </a:r>
            <a:r>
              <a:rPr lang="ru-RU" sz="2800" dirty="0" err="1"/>
              <a:t>bajarishni</a:t>
            </a:r>
            <a:r>
              <a:rPr lang="ru-RU" sz="2800" dirty="0"/>
              <a:t> </a:t>
            </a:r>
            <a:r>
              <a:rPr lang="ru-RU" sz="2800" dirty="0" err="1"/>
              <a:t>ta’minlovchi</a:t>
            </a:r>
            <a:r>
              <a:rPr lang="ru-RU" sz="2800" dirty="0"/>
              <a:t> </a:t>
            </a:r>
            <a:r>
              <a:rPr lang="ru-RU" sz="2800" dirty="0" err="1"/>
              <a:t>tashkiliy-texnik</a:t>
            </a:r>
            <a:r>
              <a:rPr lang="ru-RU" sz="2800" dirty="0"/>
              <a:t> </a:t>
            </a:r>
            <a:r>
              <a:rPr lang="ru-RU" sz="2800" dirty="0" err="1"/>
              <a:t>jarayonlar</a:t>
            </a:r>
            <a:r>
              <a:rPr lang="ru-RU" sz="2800" dirty="0"/>
              <a:t> </a:t>
            </a:r>
            <a:r>
              <a:rPr lang="ru-RU" sz="2800" dirty="0" err="1"/>
              <a:t>majmuasidir</a:t>
            </a:r>
            <a:r>
              <a:rPr lang="ru-RU" sz="2800" dirty="0"/>
              <a:t>. </a:t>
            </a:r>
            <a:r>
              <a:rPr lang="ru-RU" sz="2800" dirty="0" err="1"/>
              <a:t>To‘g‘ri</a:t>
            </a:r>
            <a:r>
              <a:rPr lang="ru-RU" sz="2800" dirty="0"/>
              <a:t> </a:t>
            </a:r>
            <a:r>
              <a:rPr lang="ru-RU" sz="2800" dirty="0" err="1"/>
              <a:t>tashkil</a:t>
            </a:r>
            <a:r>
              <a:rPr lang="ru-RU" sz="2800" dirty="0"/>
              <a:t> </a:t>
            </a:r>
            <a:r>
              <a:rPr lang="ru-RU" sz="2800" dirty="0" err="1"/>
              <a:t>etilgan</a:t>
            </a:r>
            <a:r>
              <a:rPr lang="ru-RU" sz="2800" dirty="0"/>
              <a:t> </a:t>
            </a:r>
            <a:r>
              <a:rPr lang="ru-RU" sz="2800" dirty="0" err="1"/>
              <a:t>servis</a:t>
            </a:r>
            <a:r>
              <a:rPr lang="ru-RU" sz="2800" dirty="0"/>
              <a:t> </a:t>
            </a:r>
            <a:r>
              <a:rPr lang="ru-RU" sz="2800" dirty="0" err="1"/>
              <a:t>ishlari</a:t>
            </a:r>
            <a:r>
              <a:rPr lang="ru-RU" sz="2800" dirty="0"/>
              <a:t> </a:t>
            </a:r>
            <a:r>
              <a:rPr lang="ru-RU" sz="2800" dirty="0" err="1"/>
              <a:t>avtomobilning</a:t>
            </a:r>
            <a:r>
              <a:rPr lang="ru-RU" sz="2800" dirty="0"/>
              <a:t> </a:t>
            </a:r>
            <a:r>
              <a:rPr lang="ru-RU" sz="2800" dirty="0" err="1"/>
              <a:t>ishonchliligini</a:t>
            </a:r>
            <a:r>
              <a:rPr lang="ru-RU" sz="2800" dirty="0"/>
              <a:t> </a:t>
            </a:r>
            <a:r>
              <a:rPr lang="ru-RU" sz="2800" dirty="0" err="1"/>
              <a:t>oshiradi</a:t>
            </a:r>
            <a:r>
              <a:rPr lang="ru-RU" sz="2800" dirty="0"/>
              <a:t> </a:t>
            </a:r>
            <a:r>
              <a:rPr lang="ru-RU" sz="2800" dirty="0" err="1"/>
              <a:t>va</a:t>
            </a:r>
            <a:r>
              <a:rPr lang="ru-RU" sz="2800" dirty="0"/>
              <a:t> </a:t>
            </a:r>
            <a:r>
              <a:rPr lang="ru-RU" sz="2800" dirty="0" err="1"/>
              <a:t>vaqt</a:t>
            </a:r>
            <a:r>
              <a:rPr lang="ru-RU" sz="2800" dirty="0"/>
              <a:t> </a:t>
            </a:r>
            <a:r>
              <a:rPr lang="ru-RU" sz="2800" dirty="0" err="1"/>
              <a:t>hamda</a:t>
            </a:r>
            <a:r>
              <a:rPr lang="ru-RU" sz="2800" dirty="0"/>
              <a:t> </a:t>
            </a:r>
            <a:r>
              <a:rPr lang="ru-RU" sz="2800" dirty="0" err="1"/>
              <a:t>xarajatlarni</a:t>
            </a:r>
            <a:r>
              <a:rPr lang="ru-RU" sz="2800" dirty="0"/>
              <a:t> </a:t>
            </a:r>
            <a:r>
              <a:rPr lang="ru-RU" sz="2800" dirty="0" err="1"/>
              <a:t>kamaytiradi</a:t>
            </a:r>
            <a:r>
              <a:rPr lang="ru-RU" sz="2800" dirty="0"/>
              <a:t>.</a:t>
            </a:r>
            <a:endParaRPr lang="ru-RU" sz="2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09600" y="3511621"/>
            <a:ext cx="8238835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300" dirty="0" err="1"/>
              <a:t>Servis</a:t>
            </a:r>
            <a:r>
              <a:rPr lang="ru-RU" sz="3300" dirty="0"/>
              <a:t> </a:t>
            </a:r>
            <a:r>
              <a:rPr lang="ru-RU" sz="3300" dirty="0" err="1"/>
              <a:t>ishlarini</a:t>
            </a:r>
            <a:r>
              <a:rPr lang="ru-RU" sz="3300" dirty="0"/>
              <a:t> </a:t>
            </a:r>
            <a:r>
              <a:rPr lang="ru-RU" sz="3300" dirty="0" err="1"/>
              <a:t>tashkil</a:t>
            </a:r>
            <a:r>
              <a:rPr lang="ru-RU" sz="3300" dirty="0"/>
              <a:t> </a:t>
            </a:r>
            <a:r>
              <a:rPr lang="ru-RU" sz="3300" dirty="0" err="1"/>
              <a:t>etishning</a:t>
            </a:r>
            <a:r>
              <a:rPr lang="ru-RU" sz="3300" dirty="0"/>
              <a:t> </a:t>
            </a:r>
            <a:r>
              <a:rPr lang="ru-RU" sz="3300" dirty="0" err="1"/>
              <a:t>asosiy</a:t>
            </a:r>
            <a:r>
              <a:rPr lang="ru-RU" sz="3300" dirty="0"/>
              <a:t> </a:t>
            </a:r>
            <a:r>
              <a:rPr lang="ru-RU" sz="3300" dirty="0" err="1"/>
              <a:t>maqsadi</a:t>
            </a:r>
            <a:r>
              <a:rPr lang="ru-RU" dirty="0"/>
              <a:t>: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35709" y="4302996"/>
            <a:ext cx="816494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sz="2800" dirty="0"/>
              <a:t>• </a:t>
            </a:r>
            <a:r>
              <a:rPr lang="ru-RU" sz="2800" dirty="0" err="1"/>
              <a:t>Texnik</a:t>
            </a:r>
            <a:r>
              <a:rPr lang="ru-RU" sz="2800" dirty="0"/>
              <a:t> </a:t>
            </a:r>
            <a:r>
              <a:rPr lang="ru-RU" sz="2800" dirty="0" err="1"/>
              <a:t>xizmat</a:t>
            </a:r>
            <a:r>
              <a:rPr lang="ru-RU" sz="2800" dirty="0"/>
              <a:t> </a:t>
            </a:r>
            <a:r>
              <a:rPr lang="ru-RU" sz="2800" dirty="0" err="1"/>
              <a:t>va</a:t>
            </a:r>
            <a:r>
              <a:rPr lang="ru-RU" sz="2800" dirty="0"/>
              <a:t> </a:t>
            </a:r>
            <a:r>
              <a:rPr lang="ru-RU" sz="2800" dirty="0" err="1"/>
              <a:t>ta’mirlash</a:t>
            </a:r>
            <a:r>
              <a:rPr lang="ru-RU" sz="2800" dirty="0"/>
              <a:t> </a:t>
            </a:r>
            <a:r>
              <a:rPr lang="ru-RU" sz="2800" dirty="0" err="1"/>
              <a:t>ishlarini</a:t>
            </a:r>
            <a:r>
              <a:rPr lang="ru-RU" sz="2800" dirty="0"/>
              <a:t> </a:t>
            </a:r>
            <a:r>
              <a:rPr lang="ru-RU" sz="2800" dirty="0" err="1"/>
              <a:t>o‘z</a:t>
            </a:r>
            <a:r>
              <a:rPr lang="ru-RU" sz="2800" dirty="0"/>
              <a:t> </a:t>
            </a:r>
            <a:r>
              <a:rPr lang="ru-RU" sz="2800" dirty="0" err="1"/>
              <a:t>vaqtida</a:t>
            </a:r>
            <a:r>
              <a:rPr lang="ru-RU" sz="2800" dirty="0"/>
              <a:t> </a:t>
            </a:r>
            <a:r>
              <a:rPr lang="ru-RU" sz="2800" dirty="0" err="1"/>
              <a:t>bajarish</a:t>
            </a:r>
            <a:endParaRPr lang="ru-RU" sz="2800" dirty="0"/>
          </a:p>
          <a:p>
            <a:r>
              <a:rPr lang="ru-RU" sz="2800" dirty="0"/>
              <a:t> • </a:t>
            </a:r>
            <a:r>
              <a:rPr lang="ru-RU" sz="2800" dirty="0" err="1"/>
              <a:t>Ish</a:t>
            </a:r>
            <a:r>
              <a:rPr lang="ru-RU" sz="2800" dirty="0"/>
              <a:t> </a:t>
            </a:r>
            <a:r>
              <a:rPr lang="ru-RU" sz="2800" dirty="0" err="1"/>
              <a:t>sifati</a:t>
            </a:r>
            <a:r>
              <a:rPr lang="ru-RU" sz="2800" dirty="0"/>
              <a:t> </a:t>
            </a:r>
            <a:r>
              <a:rPr lang="ru-RU" sz="2800" dirty="0" err="1"/>
              <a:t>va</a:t>
            </a:r>
            <a:r>
              <a:rPr lang="ru-RU" sz="2800" dirty="0"/>
              <a:t> </a:t>
            </a:r>
            <a:r>
              <a:rPr lang="ru-RU" sz="2800" dirty="0" err="1"/>
              <a:t>xavfsizligini</a:t>
            </a:r>
            <a:r>
              <a:rPr lang="ru-RU" sz="2800" dirty="0"/>
              <a:t> </a:t>
            </a:r>
            <a:r>
              <a:rPr lang="ru-RU" sz="2800" dirty="0" err="1"/>
              <a:t>ta’minlash</a:t>
            </a:r>
            <a:endParaRPr lang="ru-RU" sz="2800" dirty="0"/>
          </a:p>
          <a:p>
            <a:r>
              <a:rPr lang="ru-RU" sz="2800" dirty="0"/>
              <a:t> • </a:t>
            </a:r>
            <a:r>
              <a:rPr lang="ru-RU" sz="2800" dirty="0" err="1"/>
              <a:t>Texnik</a:t>
            </a:r>
            <a:r>
              <a:rPr lang="ru-RU" sz="2800" dirty="0"/>
              <a:t> </a:t>
            </a:r>
            <a:r>
              <a:rPr lang="ru-RU" sz="2800" dirty="0" err="1"/>
              <a:t>resurslardan</a:t>
            </a:r>
            <a:r>
              <a:rPr lang="ru-RU" sz="2800" dirty="0"/>
              <a:t> </a:t>
            </a:r>
            <a:r>
              <a:rPr lang="ru-RU" sz="2800" dirty="0" err="1"/>
              <a:t>samarali</a:t>
            </a:r>
            <a:r>
              <a:rPr lang="ru-RU" sz="2800" dirty="0"/>
              <a:t> </a:t>
            </a:r>
            <a:r>
              <a:rPr lang="ru-RU" sz="2800" dirty="0" err="1"/>
              <a:t>foydalanish</a:t>
            </a:r>
            <a:endParaRPr lang="ru-RU" sz="2800" dirty="0"/>
          </a:p>
          <a:p>
            <a:r>
              <a:rPr lang="ru-RU" sz="2800" dirty="0"/>
              <a:t> • </a:t>
            </a:r>
            <a:r>
              <a:rPr lang="ru-RU" sz="2800" dirty="0" err="1"/>
              <a:t>Mijozlarga</a:t>
            </a:r>
            <a:r>
              <a:rPr lang="ru-RU" sz="2800" dirty="0"/>
              <a:t> </a:t>
            </a:r>
            <a:r>
              <a:rPr lang="ru-RU" sz="2800" dirty="0" err="1"/>
              <a:t>qulay</a:t>
            </a:r>
            <a:r>
              <a:rPr lang="ru-RU" sz="2800" dirty="0"/>
              <a:t> </a:t>
            </a:r>
            <a:r>
              <a:rPr lang="ru-RU" sz="2800" dirty="0" err="1"/>
              <a:t>va</a:t>
            </a:r>
            <a:r>
              <a:rPr lang="ru-RU" sz="2800" dirty="0"/>
              <a:t> </a:t>
            </a:r>
            <a:r>
              <a:rPr lang="ru-RU" sz="2800" dirty="0" err="1"/>
              <a:t>tezkor</a:t>
            </a:r>
            <a:r>
              <a:rPr lang="ru-RU" sz="2800" dirty="0"/>
              <a:t> </a:t>
            </a:r>
            <a:r>
              <a:rPr lang="ru-RU" sz="2800" dirty="0" err="1"/>
              <a:t>xizmat</a:t>
            </a:r>
            <a:r>
              <a:rPr lang="ru-RU" sz="2800" dirty="0"/>
              <a:t> </a:t>
            </a:r>
            <a:r>
              <a:rPr lang="ru-RU" sz="2800" dirty="0" err="1"/>
              <a:t>ko‘rsatish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52582" y="11607"/>
            <a:ext cx="83496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err="1"/>
              <a:t>Servis</a:t>
            </a:r>
            <a:r>
              <a:rPr lang="ru-RU" sz="3600" dirty="0"/>
              <a:t> </a:t>
            </a:r>
            <a:r>
              <a:rPr lang="ru-RU" sz="3600" dirty="0" err="1"/>
              <a:t>ishlarini</a:t>
            </a:r>
            <a:r>
              <a:rPr lang="ru-RU" sz="3600" dirty="0"/>
              <a:t> </a:t>
            </a:r>
            <a:r>
              <a:rPr lang="ru-RU" sz="3600" dirty="0" err="1"/>
              <a:t>tashkil</a:t>
            </a:r>
            <a:r>
              <a:rPr lang="ru-RU" sz="3600" dirty="0"/>
              <a:t> </a:t>
            </a:r>
            <a:r>
              <a:rPr lang="ru-RU" sz="3600" dirty="0" err="1"/>
              <a:t>etish</a:t>
            </a:r>
            <a:r>
              <a:rPr lang="ru-RU" sz="3600" dirty="0"/>
              <a:t> </a:t>
            </a:r>
            <a:r>
              <a:rPr lang="ru-RU" sz="3600" dirty="0" err="1"/>
              <a:t>bosqichlari</a:t>
            </a:r>
            <a:r>
              <a:rPr lang="ru-RU" dirty="0"/>
              <a:t>: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37127" y="657938"/>
            <a:ext cx="8580582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1. </a:t>
            </a:r>
            <a:r>
              <a:rPr lang="ru-RU" sz="2000" dirty="0" err="1"/>
              <a:t>Avtomobilni</a:t>
            </a:r>
            <a:r>
              <a:rPr lang="ru-RU" sz="2000" dirty="0"/>
              <a:t> </a:t>
            </a:r>
            <a:r>
              <a:rPr lang="ru-RU" sz="2000" dirty="0" err="1"/>
              <a:t>qabul</a:t>
            </a:r>
            <a:r>
              <a:rPr lang="ru-RU" sz="2000" dirty="0"/>
              <a:t> </a:t>
            </a:r>
            <a:r>
              <a:rPr lang="ru-RU" sz="2000" dirty="0" err="1"/>
              <a:t>qilish</a:t>
            </a:r>
            <a:endParaRPr lang="ru-RU" sz="2000" dirty="0"/>
          </a:p>
          <a:p>
            <a:r>
              <a:rPr lang="ru-RU" sz="2000" dirty="0"/>
              <a:t> • </a:t>
            </a:r>
            <a:r>
              <a:rPr lang="ru-RU" sz="2000" dirty="0" err="1"/>
              <a:t>Avtomobil</a:t>
            </a:r>
            <a:r>
              <a:rPr lang="ru-RU" sz="2000" dirty="0"/>
              <a:t> </a:t>
            </a:r>
            <a:r>
              <a:rPr lang="ru-RU" sz="2000" dirty="0" err="1"/>
              <a:t>holatini</a:t>
            </a:r>
            <a:r>
              <a:rPr lang="ru-RU" sz="2000" dirty="0"/>
              <a:t> </a:t>
            </a:r>
            <a:r>
              <a:rPr lang="ru-RU" sz="2000" dirty="0" err="1"/>
              <a:t>dastlabki</a:t>
            </a:r>
            <a:r>
              <a:rPr lang="ru-RU" sz="2000" dirty="0"/>
              <a:t> </a:t>
            </a:r>
            <a:r>
              <a:rPr lang="ru-RU" sz="2000" dirty="0" err="1"/>
              <a:t>ko‘rikdan</a:t>
            </a:r>
            <a:r>
              <a:rPr lang="ru-RU" sz="2000" dirty="0"/>
              <a:t> </a:t>
            </a:r>
            <a:r>
              <a:rPr lang="ru-RU" sz="2000" dirty="0" err="1"/>
              <a:t>o‘tkazish</a:t>
            </a:r>
            <a:endParaRPr lang="ru-RU" sz="2000" dirty="0"/>
          </a:p>
          <a:p>
            <a:r>
              <a:rPr lang="ru-RU" sz="2000" dirty="0"/>
              <a:t> • </a:t>
            </a:r>
            <a:r>
              <a:rPr lang="ru-RU" sz="2000" dirty="0" err="1"/>
              <a:t>Servis</a:t>
            </a:r>
            <a:r>
              <a:rPr lang="ru-RU" sz="2000" dirty="0"/>
              <a:t> </a:t>
            </a:r>
            <a:r>
              <a:rPr lang="ru-RU" sz="2000" dirty="0" err="1"/>
              <a:t>kitobchasini</a:t>
            </a:r>
            <a:r>
              <a:rPr lang="ru-RU" sz="2000" dirty="0"/>
              <a:t> </a:t>
            </a:r>
            <a:r>
              <a:rPr lang="ru-RU" sz="2000" dirty="0" err="1"/>
              <a:t>tekshirish</a:t>
            </a:r>
            <a:endParaRPr lang="ru-RU" sz="2000" dirty="0"/>
          </a:p>
          <a:p>
            <a:r>
              <a:rPr lang="ru-RU" sz="2000" dirty="0"/>
              <a:t> • </a:t>
            </a:r>
            <a:r>
              <a:rPr lang="ru-RU" sz="2000" dirty="0" err="1"/>
              <a:t>Mijoz</a:t>
            </a:r>
            <a:r>
              <a:rPr lang="ru-RU" sz="2000" dirty="0"/>
              <a:t> </a:t>
            </a:r>
            <a:r>
              <a:rPr lang="ru-RU" sz="2000" dirty="0" err="1"/>
              <a:t>bilan</a:t>
            </a:r>
            <a:r>
              <a:rPr lang="ru-RU" sz="2000" dirty="0"/>
              <a:t> </a:t>
            </a:r>
            <a:r>
              <a:rPr lang="ru-RU" sz="2000" dirty="0" err="1"/>
              <a:t>xizmat</a:t>
            </a:r>
            <a:r>
              <a:rPr lang="ru-RU" sz="2000" dirty="0"/>
              <a:t> </a:t>
            </a:r>
            <a:r>
              <a:rPr lang="ru-RU" sz="2000" dirty="0" err="1"/>
              <a:t>hajmini</a:t>
            </a:r>
            <a:r>
              <a:rPr lang="ru-RU" sz="2000" dirty="0"/>
              <a:t> </a:t>
            </a:r>
            <a:r>
              <a:rPr lang="ru-RU" sz="2000" dirty="0" err="1" smtClean="0"/>
              <a:t>kelishish</a:t>
            </a:r>
            <a:endParaRPr lang="ru-RU" sz="2000" dirty="0"/>
          </a:p>
          <a:p>
            <a:r>
              <a:rPr lang="ru-RU" sz="2000" dirty="0"/>
              <a:t>2. </a:t>
            </a:r>
            <a:r>
              <a:rPr lang="ru-RU" sz="2000" dirty="0" err="1"/>
              <a:t>Rejalashtirish</a:t>
            </a:r>
            <a:endParaRPr lang="ru-RU" sz="2000" dirty="0"/>
          </a:p>
          <a:p>
            <a:r>
              <a:rPr lang="ru-RU" sz="2000" dirty="0"/>
              <a:t> • </a:t>
            </a:r>
            <a:r>
              <a:rPr lang="ru-RU" sz="2000" dirty="0" err="1"/>
              <a:t>Bajariladigan</a:t>
            </a:r>
            <a:r>
              <a:rPr lang="ru-RU" sz="2000" dirty="0"/>
              <a:t> </a:t>
            </a:r>
            <a:r>
              <a:rPr lang="ru-RU" sz="2000" dirty="0" err="1"/>
              <a:t>ishlar</a:t>
            </a:r>
            <a:r>
              <a:rPr lang="ru-RU" sz="2000" dirty="0"/>
              <a:t> </a:t>
            </a:r>
            <a:r>
              <a:rPr lang="ru-RU" sz="2000" dirty="0" err="1"/>
              <a:t>ro‘yxatini</a:t>
            </a:r>
            <a:r>
              <a:rPr lang="ru-RU" sz="2000" dirty="0"/>
              <a:t> </a:t>
            </a:r>
            <a:r>
              <a:rPr lang="ru-RU" sz="2000" dirty="0" err="1"/>
              <a:t>tuzish</a:t>
            </a:r>
            <a:endParaRPr lang="ru-RU" sz="2000" dirty="0"/>
          </a:p>
          <a:p>
            <a:r>
              <a:rPr lang="ru-RU" sz="2000" dirty="0"/>
              <a:t> • </a:t>
            </a:r>
            <a:r>
              <a:rPr lang="ru-RU" sz="2000" dirty="0" err="1"/>
              <a:t>Texnik</a:t>
            </a:r>
            <a:r>
              <a:rPr lang="ru-RU" sz="2000" dirty="0"/>
              <a:t> </a:t>
            </a:r>
            <a:r>
              <a:rPr lang="ru-RU" sz="2000" dirty="0" err="1"/>
              <a:t>xizmat</a:t>
            </a:r>
            <a:r>
              <a:rPr lang="ru-RU" sz="2000" dirty="0"/>
              <a:t> </a:t>
            </a:r>
            <a:r>
              <a:rPr lang="ru-RU" sz="2000" dirty="0" err="1"/>
              <a:t>turini</a:t>
            </a:r>
            <a:r>
              <a:rPr lang="ru-RU" sz="2000" dirty="0"/>
              <a:t> </a:t>
            </a:r>
            <a:r>
              <a:rPr lang="ru-RU" sz="2000" dirty="0" err="1"/>
              <a:t>aniqlash</a:t>
            </a:r>
            <a:r>
              <a:rPr lang="ru-RU" sz="2000" dirty="0"/>
              <a:t> (KTX, TXK-1, TXK-2, </a:t>
            </a:r>
            <a:r>
              <a:rPr lang="ru-RU" sz="2000" dirty="0" err="1"/>
              <a:t>mavsumiy</a:t>
            </a:r>
            <a:r>
              <a:rPr lang="ru-RU" sz="2000" dirty="0"/>
              <a:t>)</a:t>
            </a:r>
            <a:endParaRPr lang="ru-RU" sz="2000" dirty="0"/>
          </a:p>
          <a:p>
            <a:r>
              <a:rPr lang="ru-RU" sz="2000" dirty="0"/>
              <a:t> • </a:t>
            </a:r>
            <a:r>
              <a:rPr lang="ru-RU" sz="2000" dirty="0" err="1"/>
              <a:t>Ish</a:t>
            </a:r>
            <a:r>
              <a:rPr lang="ru-RU" sz="2000" dirty="0"/>
              <a:t> </a:t>
            </a:r>
            <a:r>
              <a:rPr lang="ru-RU" sz="2000" dirty="0" err="1"/>
              <a:t>vaqti</a:t>
            </a:r>
            <a:r>
              <a:rPr lang="ru-RU" sz="2000" dirty="0"/>
              <a:t> </a:t>
            </a:r>
            <a:r>
              <a:rPr lang="ru-RU" sz="2000" dirty="0" err="1"/>
              <a:t>va</a:t>
            </a:r>
            <a:r>
              <a:rPr lang="ru-RU" sz="2000" dirty="0"/>
              <a:t> </a:t>
            </a:r>
            <a:r>
              <a:rPr lang="ru-RU" sz="2000" dirty="0" err="1"/>
              <a:t>muddatini</a:t>
            </a:r>
            <a:r>
              <a:rPr lang="ru-RU" sz="2000" dirty="0"/>
              <a:t> </a:t>
            </a:r>
            <a:r>
              <a:rPr lang="ru-RU" sz="2000" dirty="0" err="1" smtClean="0"/>
              <a:t>belgilash</a:t>
            </a:r>
            <a:endParaRPr lang="ru-RU" sz="2000" dirty="0"/>
          </a:p>
          <a:p>
            <a:r>
              <a:rPr lang="ru-RU" sz="2000" dirty="0"/>
              <a:t>3. </a:t>
            </a:r>
            <a:r>
              <a:rPr lang="ru-RU" sz="2000" dirty="0" err="1"/>
              <a:t>Ishlarni</a:t>
            </a:r>
            <a:r>
              <a:rPr lang="ru-RU" sz="2000" dirty="0"/>
              <a:t> </a:t>
            </a:r>
            <a:r>
              <a:rPr lang="ru-RU" sz="2000" dirty="0" err="1"/>
              <a:t>bajarish</a:t>
            </a:r>
            <a:endParaRPr lang="ru-RU" sz="2000" dirty="0"/>
          </a:p>
          <a:p>
            <a:r>
              <a:rPr lang="ru-RU" sz="2000" dirty="0"/>
              <a:t> • </a:t>
            </a:r>
            <a:r>
              <a:rPr lang="ru-RU" sz="2000" dirty="0" err="1"/>
              <a:t>Texnologik</a:t>
            </a:r>
            <a:r>
              <a:rPr lang="ru-RU" sz="2000" dirty="0"/>
              <a:t> </a:t>
            </a:r>
            <a:r>
              <a:rPr lang="ru-RU" sz="2000" dirty="0" err="1"/>
              <a:t>ketma-ketlikka</a:t>
            </a:r>
            <a:r>
              <a:rPr lang="ru-RU" sz="2000" dirty="0"/>
              <a:t> </a:t>
            </a:r>
            <a:r>
              <a:rPr lang="ru-RU" sz="2000" dirty="0" err="1"/>
              <a:t>amal</a:t>
            </a:r>
            <a:r>
              <a:rPr lang="ru-RU" sz="2000" dirty="0"/>
              <a:t> </a:t>
            </a:r>
            <a:r>
              <a:rPr lang="ru-RU" sz="2000" dirty="0" err="1"/>
              <a:t>qilish</a:t>
            </a:r>
            <a:endParaRPr lang="ru-RU" sz="2000" dirty="0"/>
          </a:p>
          <a:p>
            <a:r>
              <a:rPr lang="ru-RU" sz="2000" dirty="0"/>
              <a:t> • </a:t>
            </a:r>
            <a:r>
              <a:rPr lang="ru-RU" sz="2000" dirty="0" err="1"/>
              <a:t>Malakali</a:t>
            </a:r>
            <a:r>
              <a:rPr lang="ru-RU" sz="2000" dirty="0"/>
              <a:t> </a:t>
            </a:r>
            <a:r>
              <a:rPr lang="ru-RU" sz="2000" dirty="0" err="1"/>
              <a:t>mutaxassislar</a:t>
            </a:r>
            <a:r>
              <a:rPr lang="ru-RU" sz="2000" dirty="0"/>
              <a:t> </a:t>
            </a:r>
            <a:r>
              <a:rPr lang="ru-RU" sz="2000" dirty="0" err="1"/>
              <a:t>tomonidan</a:t>
            </a:r>
            <a:r>
              <a:rPr lang="ru-RU" sz="2000" dirty="0"/>
              <a:t> </a:t>
            </a:r>
            <a:r>
              <a:rPr lang="ru-RU" sz="2000" dirty="0" err="1"/>
              <a:t>bajarish</a:t>
            </a:r>
            <a:endParaRPr lang="ru-RU" sz="2000" dirty="0"/>
          </a:p>
          <a:p>
            <a:r>
              <a:rPr lang="ru-RU" sz="2000" dirty="0"/>
              <a:t> • </a:t>
            </a:r>
            <a:r>
              <a:rPr lang="ru-RU" sz="2000" dirty="0" err="1"/>
              <a:t>Asbob-uskunalardan</a:t>
            </a:r>
            <a:r>
              <a:rPr lang="ru-RU" sz="2000" dirty="0"/>
              <a:t> </a:t>
            </a:r>
            <a:r>
              <a:rPr lang="ru-RU" sz="2000" dirty="0" err="1"/>
              <a:t>to‘g‘ri</a:t>
            </a:r>
            <a:r>
              <a:rPr lang="ru-RU" sz="2000" dirty="0"/>
              <a:t> </a:t>
            </a:r>
            <a:r>
              <a:rPr lang="ru-RU" sz="2000" dirty="0" err="1" smtClean="0"/>
              <a:t>foydalanish</a:t>
            </a:r>
            <a:endParaRPr lang="ru-RU" sz="2000" dirty="0"/>
          </a:p>
          <a:p>
            <a:r>
              <a:rPr lang="ru-RU" sz="2000" dirty="0"/>
              <a:t>4. </a:t>
            </a:r>
            <a:r>
              <a:rPr lang="ru-RU" sz="2000" dirty="0" err="1"/>
              <a:t>Nazorat</a:t>
            </a:r>
            <a:r>
              <a:rPr lang="ru-RU" sz="2000" dirty="0"/>
              <a:t> </a:t>
            </a:r>
            <a:r>
              <a:rPr lang="ru-RU" sz="2000" dirty="0" err="1"/>
              <a:t>va</a:t>
            </a:r>
            <a:r>
              <a:rPr lang="ru-RU" sz="2000" dirty="0"/>
              <a:t> </a:t>
            </a:r>
            <a:r>
              <a:rPr lang="ru-RU" sz="2000" dirty="0" err="1"/>
              <a:t>tekshiruv</a:t>
            </a:r>
            <a:endParaRPr lang="ru-RU" sz="2000" dirty="0"/>
          </a:p>
          <a:p>
            <a:r>
              <a:rPr lang="ru-RU" sz="2000" dirty="0"/>
              <a:t> • </a:t>
            </a:r>
            <a:r>
              <a:rPr lang="ru-RU" sz="2000" dirty="0" err="1"/>
              <a:t>Bajarilgan</a:t>
            </a:r>
            <a:r>
              <a:rPr lang="ru-RU" sz="2000" dirty="0"/>
              <a:t> </a:t>
            </a:r>
            <a:r>
              <a:rPr lang="ru-RU" sz="2000" dirty="0" err="1"/>
              <a:t>ishlar</a:t>
            </a:r>
            <a:r>
              <a:rPr lang="ru-RU" sz="2000" dirty="0"/>
              <a:t> </a:t>
            </a:r>
            <a:r>
              <a:rPr lang="ru-RU" sz="2000" dirty="0" err="1"/>
              <a:t>sifatini</a:t>
            </a:r>
            <a:r>
              <a:rPr lang="ru-RU" sz="2000" dirty="0"/>
              <a:t> </a:t>
            </a:r>
            <a:r>
              <a:rPr lang="ru-RU" sz="2000" dirty="0" err="1"/>
              <a:t>tekshirish</a:t>
            </a:r>
            <a:endParaRPr lang="ru-RU" sz="2000" dirty="0"/>
          </a:p>
          <a:p>
            <a:r>
              <a:rPr lang="ru-RU" sz="2000" dirty="0"/>
              <a:t> • </a:t>
            </a:r>
            <a:r>
              <a:rPr lang="ru-RU" sz="2000" dirty="0" err="1"/>
              <a:t>Xavfsizlik</a:t>
            </a:r>
            <a:r>
              <a:rPr lang="ru-RU" sz="2000" dirty="0"/>
              <a:t> </a:t>
            </a:r>
            <a:r>
              <a:rPr lang="ru-RU" sz="2000" dirty="0" err="1"/>
              <a:t>talablariga</a:t>
            </a:r>
            <a:r>
              <a:rPr lang="ru-RU" sz="2000" dirty="0"/>
              <a:t> </a:t>
            </a:r>
            <a:r>
              <a:rPr lang="ru-RU" sz="2000" dirty="0" err="1"/>
              <a:t>rioya</a:t>
            </a:r>
            <a:r>
              <a:rPr lang="ru-RU" sz="2000" dirty="0"/>
              <a:t> </a:t>
            </a:r>
            <a:r>
              <a:rPr lang="ru-RU" sz="2000" dirty="0" err="1"/>
              <a:t>etilishini</a:t>
            </a:r>
            <a:r>
              <a:rPr lang="ru-RU" sz="2000" dirty="0"/>
              <a:t> </a:t>
            </a:r>
            <a:r>
              <a:rPr lang="ru-RU" sz="2000" dirty="0" err="1"/>
              <a:t>nazorat</a:t>
            </a:r>
            <a:r>
              <a:rPr lang="ru-RU" sz="2000" dirty="0"/>
              <a:t> </a:t>
            </a:r>
            <a:r>
              <a:rPr lang="ru-RU" sz="2000" dirty="0" err="1"/>
              <a:t>qilish</a:t>
            </a:r>
            <a:endParaRPr lang="ru-RU" sz="2000" dirty="0"/>
          </a:p>
          <a:p>
            <a:r>
              <a:rPr lang="ru-RU" sz="2000" dirty="0"/>
              <a:t> • </a:t>
            </a:r>
            <a:r>
              <a:rPr lang="ru-RU" sz="2000" dirty="0" err="1"/>
              <a:t>Nosozliklar</a:t>
            </a:r>
            <a:r>
              <a:rPr lang="ru-RU" sz="2000" dirty="0"/>
              <a:t> </a:t>
            </a:r>
            <a:r>
              <a:rPr lang="ru-RU" sz="2000" dirty="0" err="1"/>
              <a:t>bartaraf</a:t>
            </a:r>
            <a:r>
              <a:rPr lang="ru-RU" sz="2000" dirty="0"/>
              <a:t> </a:t>
            </a:r>
            <a:r>
              <a:rPr lang="ru-RU" sz="2000" dirty="0" err="1"/>
              <a:t>etilganini</a:t>
            </a:r>
            <a:r>
              <a:rPr lang="ru-RU" sz="2000" dirty="0"/>
              <a:t> </a:t>
            </a:r>
            <a:r>
              <a:rPr lang="ru-RU" sz="2000" dirty="0" err="1" smtClean="0"/>
              <a:t>tekshirish</a:t>
            </a:r>
            <a:endParaRPr lang="ru-RU" sz="2000" dirty="0"/>
          </a:p>
          <a:p>
            <a:r>
              <a:rPr lang="ru-RU" sz="2000" dirty="0"/>
              <a:t>5. </a:t>
            </a:r>
            <a:r>
              <a:rPr lang="ru-RU" sz="2000" dirty="0" err="1"/>
              <a:t>Hujjatlashtirish</a:t>
            </a:r>
            <a:endParaRPr lang="ru-RU" sz="2000" dirty="0"/>
          </a:p>
          <a:p>
            <a:r>
              <a:rPr lang="ru-RU" sz="2000" dirty="0"/>
              <a:t> • </a:t>
            </a:r>
            <a:r>
              <a:rPr lang="ru-RU" sz="2000" dirty="0" err="1"/>
              <a:t>Bajarilgan</a:t>
            </a:r>
            <a:r>
              <a:rPr lang="ru-RU" sz="2000" dirty="0"/>
              <a:t> </a:t>
            </a:r>
            <a:r>
              <a:rPr lang="ru-RU" sz="2000" dirty="0" err="1"/>
              <a:t>ishlarni</a:t>
            </a:r>
            <a:r>
              <a:rPr lang="ru-RU" sz="2000" dirty="0"/>
              <a:t> </a:t>
            </a:r>
            <a:r>
              <a:rPr lang="ru-RU" sz="2000" dirty="0" err="1"/>
              <a:t>servis</a:t>
            </a:r>
            <a:r>
              <a:rPr lang="ru-RU" sz="2000" dirty="0"/>
              <a:t> </a:t>
            </a:r>
            <a:r>
              <a:rPr lang="ru-RU" sz="2000" dirty="0" err="1"/>
              <a:t>kitobchasiga</a:t>
            </a:r>
            <a:r>
              <a:rPr lang="ru-RU" sz="2000" dirty="0"/>
              <a:t> </a:t>
            </a:r>
            <a:r>
              <a:rPr lang="ru-RU" sz="2000" dirty="0" err="1"/>
              <a:t>qayd</a:t>
            </a:r>
            <a:r>
              <a:rPr lang="ru-RU" sz="2000" dirty="0"/>
              <a:t> </a:t>
            </a:r>
            <a:r>
              <a:rPr lang="ru-RU" sz="2000" dirty="0" err="1"/>
              <a:t>etish</a:t>
            </a:r>
            <a:endParaRPr lang="ru-RU" sz="2000" dirty="0"/>
          </a:p>
          <a:p>
            <a:r>
              <a:rPr lang="ru-RU" sz="2000" dirty="0"/>
              <a:t> • </a:t>
            </a:r>
            <a:r>
              <a:rPr lang="ru-RU" sz="2000" dirty="0" err="1"/>
              <a:t>Sana</a:t>
            </a:r>
            <a:r>
              <a:rPr lang="ru-RU" sz="2000" dirty="0"/>
              <a:t>, </a:t>
            </a:r>
            <a:r>
              <a:rPr lang="ru-RU" sz="2000" dirty="0" err="1"/>
              <a:t>yurilgan</a:t>
            </a:r>
            <a:r>
              <a:rPr lang="ru-RU" sz="2000" dirty="0"/>
              <a:t> </a:t>
            </a:r>
            <a:r>
              <a:rPr lang="ru-RU" sz="2000" dirty="0" err="1"/>
              <a:t>masofa</a:t>
            </a:r>
            <a:r>
              <a:rPr lang="ru-RU" sz="2000" dirty="0"/>
              <a:t>, </a:t>
            </a:r>
            <a:r>
              <a:rPr lang="ru-RU" sz="2000" dirty="0" err="1"/>
              <a:t>ish</a:t>
            </a:r>
            <a:r>
              <a:rPr lang="ru-RU" sz="2000" dirty="0"/>
              <a:t> </a:t>
            </a:r>
            <a:r>
              <a:rPr lang="ru-RU" sz="2000" dirty="0" err="1"/>
              <a:t>turlari</a:t>
            </a:r>
            <a:r>
              <a:rPr lang="ru-RU" sz="2000" dirty="0"/>
              <a:t> </a:t>
            </a:r>
            <a:r>
              <a:rPr lang="ru-RU" sz="2000" dirty="0" err="1"/>
              <a:t>yozilishi</a:t>
            </a:r>
            <a:endParaRPr lang="ru-RU" sz="2000" dirty="0"/>
          </a:p>
          <a:p>
            <a:r>
              <a:rPr lang="ru-RU" sz="2000" dirty="0"/>
              <a:t> • </a:t>
            </a:r>
            <a:r>
              <a:rPr lang="ru-RU" sz="2000" dirty="0" err="1"/>
              <a:t>Servis</a:t>
            </a:r>
            <a:r>
              <a:rPr lang="ru-RU" sz="2000" dirty="0"/>
              <a:t> </a:t>
            </a:r>
            <a:r>
              <a:rPr lang="ru-RU" sz="2000" dirty="0" err="1"/>
              <a:t>markazi</a:t>
            </a:r>
            <a:r>
              <a:rPr lang="ru-RU" sz="2000" dirty="0"/>
              <a:t> </a:t>
            </a:r>
            <a:r>
              <a:rPr lang="ru-RU" sz="2000" dirty="0" err="1"/>
              <a:t>muhri</a:t>
            </a:r>
            <a:r>
              <a:rPr lang="ru-RU" sz="2000" dirty="0"/>
              <a:t> </a:t>
            </a:r>
            <a:r>
              <a:rPr lang="ru-RU" sz="2000" dirty="0" err="1"/>
              <a:t>va</a:t>
            </a:r>
            <a:r>
              <a:rPr lang="ru-RU" sz="2000" dirty="0"/>
              <a:t> </a:t>
            </a:r>
            <a:r>
              <a:rPr lang="ru-RU" sz="2000" dirty="0" err="1"/>
              <a:t>mas’ul</a:t>
            </a:r>
            <a:r>
              <a:rPr lang="ru-RU" sz="2000" dirty="0"/>
              <a:t> </a:t>
            </a:r>
            <a:r>
              <a:rPr lang="ru-RU" sz="2000" dirty="0" err="1"/>
              <a:t>shaxs</a:t>
            </a:r>
            <a:r>
              <a:rPr lang="ru-RU" sz="2000" dirty="0"/>
              <a:t> </a:t>
            </a:r>
            <a:r>
              <a:rPr lang="ru-RU" sz="2000" dirty="0" err="1"/>
              <a:t>imzosi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346229"/>
            <a:ext cx="8331693" cy="60723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800" dirty="0" smtClean="0"/>
              <a:t>E`TIBORINGIZ UCHUN RAXMAT</a:t>
            </a:r>
            <a:endParaRPr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8586"/>
            <a:ext cx="7772400" cy="4672615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sz="4400" dirty="0" err="1"/>
              <a:t>Mavzu</a:t>
            </a:r>
            <a:r>
              <a:rPr sz="4400" dirty="0"/>
              <a:t>: </a:t>
            </a:r>
            <a:r>
              <a:rPr sz="4400" dirty="0" err="1"/>
              <a:t>Avtomobillarga</a:t>
            </a:r>
            <a:r>
              <a:rPr sz="4400" dirty="0"/>
              <a:t> </a:t>
            </a:r>
            <a:r>
              <a:rPr sz="4400" dirty="0" err="1"/>
              <a:t>servis</a:t>
            </a:r>
            <a:r>
              <a:rPr sz="4400" dirty="0"/>
              <a:t> </a:t>
            </a:r>
            <a:r>
              <a:rPr sz="4400" dirty="0" err="1"/>
              <a:t>kitobchasi</a:t>
            </a:r>
            <a:r>
              <a:rPr sz="4400" dirty="0"/>
              <a:t> </a:t>
            </a:r>
            <a:r>
              <a:rPr sz="4400" dirty="0" err="1"/>
              <a:t>bo‘yicha</a:t>
            </a:r>
            <a:r>
              <a:rPr sz="4400" dirty="0"/>
              <a:t> </a:t>
            </a:r>
            <a:r>
              <a:rPr sz="4400" dirty="0" err="1"/>
              <a:t>xizmat</a:t>
            </a:r>
            <a:r>
              <a:rPr sz="4400" dirty="0"/>
              <a:t> </a:t>
            </a:r>
            <a:r>
              <a:rPr sz="4400" dirty="0" err="1"/>
              <a:t>ko‘rsatishni</a:t>
            </a:r>
            <a:r>
              <a:rPr sz="4400" dirty="0"/>
              <a:t> </a:t>
            </a:r>
            <a:r>
              <a:rPr sz="4400" dirty="0" err="1"/>
              <a:t>tashkil</a:t>
            </a:r>
            <a:r>
              <a:rPr sz="4400" dirty="0"/>
              <a:t> </a:t>
            </a:r>
            <a:r>
              <a:rPr sz="4400" dirty="0" err="1"/>
              <a:t>etish</a:t>
            </a:r>
            <a:endParaRPr sz="4400" dirty="0"/>
          </a:p>
          <a:p>
            <a:endParaRPr sz="4400" dirty="0"/>
          </a:p>
          <a:p>
            <a:pPr marL="0" indent="0">
              <a:buNone/>
            </a:pPr>
            <a:r>
              <a:rPr sz="3600" dirty="0" err="1"/>
              <a:t>Reja</a:t>
            </a:r>
            <a:r>
              <a:rPr sz="3600" dirty="0"/>
              <a:t>:</a:t>
            </a:r>
            <a:endParaRPr sz="3600" dirty="0"/>
          </a:p>
          <a:p>
            <a:pPr marL="0" indent="0">
              <a:buNone/>
            </a:pPr>
            <a:r>
              <a:rPr lang="en-US" sz="3600" dirty="0" smtClean="0"/>
              <a:t>     </a:t>
            </a:r>
            <a:r>
              <a:rPr sz="3600" dirty="0" smtClean="0"/>
              <a:t>1</a:t>
            </a:r>
            <a:r>
              <a:rPr sz="3600" dirty="0"/>
              <a:t>. </a:t>
            </a:r>
            <a:r>
              <a:rPr sz="3600" dirty="0" err="1"/>
              <a:t>Servis</a:t>
            </a:r>
            <a:r>
              <a:rPr sz="3600" dirty="0"/>
              <a:t> </a:t>
            </a:r>
            <a:r>
              <a:rPr sz="3600" dirty="0" err="1"/>
              <a:t>kitobchasi</a:t>
            </a:r>
            <a:r>
              <a:rPr sz="3600" dirty="0"/>
              <a:t> </a:t>
            </a:r>
            <a:r>
              <a:rPr sz="3600" dirty="0" err="1"/>
              <a:t>tushunchasi</a:t>
            </a:r>
            <a:endParaRPr sz="3600" dirty="0"/>
          </a:p>
          <a:p>
            <a:pPr marL="0" indent="0">
              <a:buNone/>
            </a:pPr>
            <a:r>
              <a:rPr lang="en-US" sz="3600" dirty="0" smtClean="0"/>
              <a:t>     </a:t>
            </a:r>
            <a:r>
              <a:rPr sz="3600" dirty="0" smtClean="0"/>
              <a:t>2.</a:t>
            </a:r>
            <a:r>
              <a:rPr lang="en-US" sz="3600" dirty="0" smtClean="0"/>
              <a:t> </a:t>
            </a:r>
            <a:r>
              <a:rPr sz="3600" dirty="0" err="1" smtClean="0"/>
              <a:t>Texnik</a:t>
            </a:r>
            <a:r>
              <a:rPr sz="3600" dirty="0" smtClean="0"/>
              <a:t> </a:t>
            </a:r>
            <a:r>
              <a:rPr sz="3600" dirty="0" err="1"/>
              <a:t>xizmat</a:t>
            </a:r>
            <a:r>
              <a:rPr sz="3600" dirty="0"/>
              <a:t> </a:t>
            </a:r>
            <a:r>
              <a:rPr sz="3600" dirty="0" err="1"/>
              <a:t>ko‘rsatish</a:t>
            </a:r>
            <a:r>
              <a:rPr sz="3600" dirty="0"/>
              <a:t> </a:t>
            </a:r>
            <a:r>
              <a:rPr sz="3600" dirty="0" err="1"/>
              <a:t>turlari</a:t>
            </a:r>
            <a:endParaRPr sz="3600" dirty="0"/>
          </a:p>
          <a:p>
            <a:pPr marL="0" indent="0">
              <a:buNone/>
            </a:pPr>
            <a:r>
              <a:rPr lang="en-US" sz="3600" dirty="0" smtClean="0"/>
              <a:t>     </a:t>
            </a:r>
            <a:r>
              <a:rPr sz="3600" dirty="0" smtClean="0"/>
              <a:t>3</a:t>
            </a:r>
            <a:r>
              <a:rPr sz="3600" dirty="0"/>
              <a:t>. </a:t>
            </a:r>
            <a:r>
              <a:rPr sz="3600" dirty="0" err="1"/>
              <a:t>Servis</a:t>
            </a:r>
            <a:r>
              <a:rPr sz="3600" dirty="0"/>
              <a:t> </a:t>
            </a:r>
            <a:r>
              <a:rPr sz="3600" dirty="0" err="1"/>
              <a:t>ishlarini</a:t>
            </a:r>
            <a:r>
              <a:rPr sz="3600" dirty="0"/>
              <a:t> </a:t>
            </a:r>
            <a:r>
              <a:rPr sz="3600" dirty="0" err="1"/>
              <a:t>tashkil</a:t>
            </a:r>
            <a:r>
              <a:rPr sz="3600" dirty="0"/>
              <a:t> </a:t>
            </a:r>
            <a:r>
              <a:rPr sz="3600" dirty="0" err="1" smtClean="0"/>
              <a:t>etish</a:t>
            </a:r>
            <a:endParaRPr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"/>
            <a:ext cx="7772400" cy="747377"/>
          </a:xfrm>
        </p:spPr>
        <p:txBody>
          <a:bodyPr>
            <a:normAutofit/>
          </a:bodyPr>
          <a:lstStyle/>
          <a:p>
            <a:pPr algn="ctr"/>
            <a:r>
              <a:rPr sz="3200" dirty="0" err="1"/>
              <a:t>Servis</a:t>
            </a:r>
            <a:r>
              <a:rPr sz="3200" dirty="0"/>
              <a:t> </a:t>
            </a:r>
            <a:r>
              <a:rPr sz="3200" dirty="0" err="1"/>
              <a:t>kitobchasi</a:t>
            </a:r>
            <a:r>
              <a:rPr sz="3200" dirty="0"/>
              <a:t> </a:t>
            </a:r>
            <a:r>
              <a:rPr sz="3200" dirty="0" err="1"/>
              <a:t>tushunchasi</a:t>
            </a:r>
            <a:endParaRPr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47378"/>
            <a:ext cx="7772400" cy="1469349"/>
          </a:xfrm>
        </p:spPr>
        <p:txBody>
          <a:bodyPr>
            <a:noAutofit/>
          </a:bodyPr>
          <a:lstStyle/>
          <a:p>
            <a:r>
              <a:rPr sz="2300" dirty="0" err="1"/>
              <a:t>Servis</a:t>
            </a:r>
            <a:r>
              <a:rPr sz="2300" dirty="0"/>
              <a:t> </a:t>
            </a:r>
            <a:r>
              <a:rPr sz="2300" dirty="0" err="1"/>
              <a:t>kitobchasi</a:t>
            </a:r>
            <a:r>
              <a:rPr sz="2300" dirty="0"/>
              <a:t> — </a:t>
            </a:r>
            <a:r>
              <a:rPr sz="2300" dirty="0" err="1"/>
              <a:t>avtomobil</a:t>
            </a:r>
            <a:r>
              <a:rPr sz="2300" dirty="0"/>
              <a:t> </a:t>
            </a:r>
            <a:r>
              <a:rPr sz="2300" dirty="0" err="1"/>
              <a:t>ishlab</a:t>
            </a:r>
            <a:r>
              <a:rPr sz="2300" dirty="0"/>
              <a:t> </a:t>
            </a:r>
            <a:r>
              <a:rPr sz="2300" dirty="0" err="1"/>
              <a:t>chiqaruvchi</a:t>
            </a:r>
            <a:r>
              <a:rPr sz="2300" dirty="0"/>
              <a:t> </a:t>
            </a:r>
            <a:r>
              <a:rPr sz="2300" dirty="0" err="1"/>
              <a:t>tomonidan</a:t>
            </a:r>
            <a:r>
              <a:rPr sz="2300" dirty="0"/>
              <a:t> </a:t>
            </a:r>
            <a:r>
              <a:rPr sz="2300" dirty="0" err="1"/>
              <a:t>beriladigan</a:t>
            </a:r>
            <a:r>
              <a:rPr sz="2300" dirty="0"/>
              <a:t> </a:t>
            </a:r>
            <a:r>
              <a:rPr sz="2300" dirty="0" err="1"/>
              <a:t>rasmiy</a:t>
            </a:r>
            <a:r>
              <a:rPr sz="2300" dirty="0"/>
              <a:t> </a:t>
            </a:r>
            <a:r>
              <a:rPr sz="2300" dirty="0" err="1"/>
              <a:t>hujjat</a:t>
            </a:r>
            <a:r>
              <a:rPr sz="2300" dirty="0"/>
              <a:t> </a:t>
            </a:r>
            <a:r>
              <a:rPr sz="2300" dirty="0" err="1"/>
              <a:t>bo‘lib</a:t>
            </a:r>
            <a:r>
              <a:rPr sz="2300" dirty="0"/>
              <a:t>, </a:t>
            </a:r>
            <a:r>
              <a:rPr sz="2300" dirty="0" err="1"/>
              <a:t>unda</a:t>
            </a:r>
            <a:r>
              <a:rPr sz="2300" dirty="0"/>
              <a:t> </a:t>
            </a:r>
            <a:r>
              <a:rPr sz="2300" dirty="0" err="1"/>
              <a:t>avtomobilga</a:t>
            </a:r>
            <a:r>
              <a:rPr sz="2300" dirty="0"/>
              <a:t> </a:t>
            </a:r>
            <a:r>
              <a:rPr sz="2300" dirty="0" err="1"/>
              <a:t>texnik</a:t>
            </a:r>
            <a:r>
              <a:rPr sz="2300" dirty="0"/>
              <a:t> </a:t>
            </a:r>
            <a:r>
              <a:rPr sz="2300" dirty="0" err="1"/>
              <a:t>xizmat</a:t>
            </a:r>
            <a:r>
              <a:rPr sz="2300" dirty="0"/>
              <a:t> </a:t>
            </a:r>
            <a:r>
              <a:rPr sz="2300" dirty="0" err="1"/>
              <a:t>ko‘rsatish</a:t>
            </a:r>
            <a:r>
              <a:rPr sz="2300" dirty="0"/>
              <a:t> </a:t>
            </a:r>
            <a:r>
              <a:rPr sz="2300" dirty="0" err="1"/>
              <a:t>muddati</a:t>
            </a:r>
            <a:r>
              <a:rPr sz="2300" dirty="0"/>
              <a:t>, </a:t>
            </a:r>
            <a:r>
              <a:rPr sz="2300" dirty="0" err="1"/>
              <a:t>turlari</a:t>
            </a:r>
            <a:r>
              <a:rPr sz="2300" dirty="0"/>
              <a:t> </a:t>
            </a:r>
            <a:r>
              <a:rPr sz="2300" dirty="0" err="1"/>
              <a:t>va</a:t>
            </a:r>
            <a:r>
              <a:rPr sz="2300" dirty="0"/>
              <a:t> </a:t>
            </a:r>
            <a:r>
              <a:rPr sz="2300" dirty="0" err="1"/>
              <a:t>bajarilgan</a:t>
            </a:r>
            <a:r>
              <a:rPr sz="2300" dirty="0"/>
              <a:t> </a:t>
            </a:r>
            <a:r>
              <a:rPr sz="2300" dirty="0" err="1"/>
              <a:t>ishlar</a:t>
            </a:r>
            <a:r>
              <a:rPr sz="2300" dirty="0"/>
              <a:t> </a:t>
            </a:r>
            <a:r>
              <a:rPr sz="2300" dirty="0" err="1"/>
              <a:t>qayd</a:t>
            </a:r>
            <a:r>
              <a:rPr sz="2300" dirty="0"/>
              <a:t> </a:t>
            </a:r>
            <a:r>
              <a:rPr sz="2300" dirty="0" err="1"/>
              <a:t>etiladi</a:t>
            </a:r>
            <a:r>
              <a:rPr sz="2300" dirty="0"/>
              <a:t>.</a:t>
            </a:r>
            <a:endParaRPr sz="23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57200" y="2041364"/>
            <a:ext cx="72690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err="1"/>
              <a:t>Servis</a:t>
            </a:r>
            <a:r>
              <a:rPr lang="en-US" sz="3200" dirty="0"/>
              <a:t> </a:t>
            </a:r>
            <a:r>
              <a:rPr lang="en-US" sz="3200" dirty="0" err="1"/>
              <a:t>kitobchasining</a:t>
            </a:r>
            <a:r>
              <a:rPr lang="en-US" sz="3200" dirty="0"/>
              <a:t> </a:t>
            </a:r>
            <a:r>
              <a:rPr lang="en-US" sz="3200" dirty="0" err="1"/>
              <a:t>vazifalari</a:t>
            </a:r>
            <a:endParaRPr lang="ru-RU" sz="3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23455" y="2626139"/>
            <a:ext cx="710276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• </a:t>
            </a:r>
            <a:r>
              <a:rPr lang="en-US" sz="2400" dirty="0" err="1"/>
              <a:t>Avtomobil</a:t>
            </a:r>
            <a:r>
              <a:rPr lang="en-US" sz="2400" dirty="0"/>
              <a:t> </a:t>
            </a:r>
            <a:r>
              <a:rPr lang="en-US" sz="2400" dirty="0" err="1"/>
              <a:t>texnik</a:t>
            </a:r>
            <a:r>
              <a:rPr lang="en-US" sz="2400" dirty="0"/>
              <a:t> </a:t>
            </a:r>
            <a:r>
              <a:rPr lang="en-US" sz="2400" dirty="0" err="1"/>
              <a:t>holatini</a:t>
            </a:r>
            <a:r>
              <a:rPr lang="en-US" sz="2400" dirty="0"/>
              <a:t> </a:t>
            </a:r>
            <a:r>
              <a:rPr lang="en-US" sz="2400" dirty="0" err="1"/>
              <a:t>nazorat</a:t>
            </a:r>
            <a:r>
              <a:rPr lang="en-US" sz="2400" dirty="0"/>
              <a:t> </a:t>
            </a:r>
            <a:r>
              <a:rPr lang="en-US" sz="2400" dirty="0" err="1"/>
              <a:t>qilish</a:t>
            </a:r>
            <a:endParaRPr lang="en-US" sz="2400" dirty="0"/>
          </a:p>
          <a:p>
            <a:r>
              <a:rPr lang="en-US" sz="2400" dirty="0"/>
              <a:t>• </a:t>
            </a:r>
            <a:r>
              <a:rPr lang="en-US" sz="2400" dirty="0" err="1"/>
              <a:t>Rejali</a:t>
            </a:r>
            <a:r>
              <a:rPr lang="en-US" sz="2400" dirty="0"/>
              <a:t> </a:t>
            </a:r>
            <a:r>
              <a:rPr lang="en-US" sz="2400" dirty="0" err="1"/>
              <a:t>xizmatlarni</a:t>
            </a:r>
            <a:r>
              <a:rPr lang="en-US" sz="2400" dirty="0"/>
              <a:t> </a:t>
            </a:r>
            <a:r>
              <a:rPr lang="en-US" sz="2400" dirty="0" err="1"/>
              <a:t>o‘z</a:t>
            </a:r>
            <a:r>
              <a:rPr lang="en-US" sz="2400" dirty="0"/>
              <a:t> </a:t>
            </a:r>
            <a:r>
              <a:rPr lang="en-US" sz="2400" dirty="0" err="1"/>
              <a:t>vaqtida</a:t>
            </a:r>
            <a:r>
              <a:rPr lang="en-US" sz="2400" dirty="0"/>
              <a:t> </a:t>
            </a:r>
            <a:r>
              <a:rPr lang="en-US" sz="2400" dirty="0" err="1"/>
              <a:t>bajarish</a:t>
            </a:r>
            <a:endParaRPr lang="en-US" sz="2400" dirty="0"/>
          </a:p>
          <a:p>
            <a:r>
              <a:rPr lang="en-US" sz="2400" dirty="0"/>
              <a:t>• </a:t>
            </a:r>
            <a:r>
              <a:rPr lang="en-US" sz="2400" dirty="0" err="1"/>
              <a:t>Nosozliklarning</a:t>
            </a:r>
            <a:r>
              <a:rPr lang="en-US" sz="2400" dirty="0"/>
              <a:t> </a:t>
            </a:r>
            <a:r>
              <a:rPr lang="en-US" sz="2400" dirty="0" err="1"/>
              <a:t>oldini</a:t>
            </a:r>
            <a:r>
              <a:rPr lang="en-US" sz="2400" dirty="0"/>
              <a:t> </a:t>
            </a:r>
            <a:r>
              <a:rPr lang="en-US" sz="2400" dirty="0" err="1"/>
              <a:t>olish</a:t>
            </a:r>
            <a:endParaRPr lang="en-US" sz="2400" dirty="0"/>
          </a:p>
          <a:p>
            <a:r>
              <a:rPr lang="en-US" sz="2400" dirty="0"/>
              <a:t>• </a:t>
            </a:r>
            <a:r>
              <a:rPr lang="en-US" sz="2400" dirty="0" err="1"/>
              <a:t>Avtomobil</a:t>
            </a:r>
            <a:r>
              <a:rPr lang="en-US" sz="2400" dirty="0"/>
              <a:t> </a:t>
            </a:r>
            <a:r>
              <a:rPr lang="en-US" sz="2400" dirty="0" err="1"/>
              <a:t>resursini</a:t>
            </a:r>
            <a:r>
              <a:rPr lang="en-US" sz="2400" dirty="0"/>
              <a:t> </a:t>
            </a:r>
            <a:r>
              <a:rPr lang="en-US" sz="2400" dirty="0" err="1"/>
              <a:t>uzaytirish</a:t>
            </a:r>
            <a:endParaRPr lang="en-US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658891" y="4324988"/>
            <a:ext cx="503189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dirty="0" err="1"/>
              <a:t>Servis</a:t>
            </a:r>
            <a:r>
              <a:rPr lang="en-US" sz="3200" dirty="0"/>
              <a:t> </a:t>
            </a:r>
            <a:r>
              <a:rPr lang="en-US" sz="3200" dirty="0" err="1"/>
              <a:t>kitobchasining</a:t>
            </a:r>
            <a:r>
              <a:rPr lang="en-US" sz="3200" dirty="0"/>
              <a:t> </a:t>
            </a:r>
            <a:r>
              <a:rPr lang="en-US" sz="3200" dirty="0" err="1"/>
              <a:t>tuzilishi</a:t>
            </a:r>
            <a:endParaRPr lang="ru-RU" sz="3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11200" y="5038952"/>
            <a:ext cx="683490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• </a:t>
            </a:r>
            <a:r>
              <a:rPr lang="en-US" sz="2400" dirty="0" err="1"/>
              <a:t>Avtomobil</a:t>
            </a:r>
            <a:r>
              <a:rPr lang="en-US" sz="2400" dirty="0"/>
              <a:t> </a:t>
            </a:r>
            <a:r>
              <a:rPr lang="en-US" sz="2400" dirty="0" err="1"/>
              <a:t>haqidagi</a:t>
            </a:r>
            <a:r>
              <a:rPr lang="en-US" sz="2400" dirty="0"/>
              <a:t> </a:t>
            </a:r>
            <a:r>
              <a:rPr lang="en-US" sz="2400" dirty="0" err="1"/>
              <a:t>umumiy</a:t>
            </a:r>
            <a:r>
              <a:rPr lang="en-US" sz="2400" dirty="0"/>
              <a:t> </a:t>
            </a:r>
            <a:r>
              <a:rPr lang="en-US" sz="2400" dirty="0" err="1"/>
              <a:t>ma’lumotlar</a:t>
            </a:r>
            <a:endParaRPr lang="en-US" sz="2400" dirty="0"/>
          </a:p>
          <a:p>
            <a:r>
              <a:rPr lang="en-US" sz="2400" dirty="0"/>
              <a:t>• TXK </a:t>
            </a:r>
            <a:r>
              <a:rPr lang="en-US" sz="2400" dirty="0" err="1"/>
              <a:t>jadvali</a:t>
            </a:r>
            <a:r>
              <a:rPr lang="en-US" sz="2400" dirty="0"/>
              <a:t> </a:t>
            </a:r>
            <a:r>
              <a:rPr lang="en-US" sz="2400" dirty="0" err="1"/>
              <a:t>va</a:t>
            </a:r>
            <a:r>
              <a:rPr lang="en-US" sz="2400" dirty="0"/>
              <a:t> </a:t>
            </a:r>
            <a:r>
              <a:rPr lang="en-US" sz="2400" dirty="0" err="1"/>
              <a:t>davriyligi</a:t>
            </a:r>
            <a:endParaRPr lang="en-US" sz="2400" dirty="0"/>
          </a:p>
          <a:p>
            <a:r>
              <a:rPr lang="en-US" sz="2400" dirty="0"/>
              <a:t>• </a:t>
            </a:r>
            <a:r>
              <a:rPr lang="en-US" sz="2400" dirty="0" err="1"/>
              <a:t>Bajarilgan</a:t>
            </a:r>
            <a:r>
              <a:rPr lang="en-US" sz="2400" dirty="0"/>
              <a:t> </a:t>
            </a:r>
            <a:r>
              <a:rPr lang="en-US" sz="2400" dirty="0" err="1"/>
              <a:t>ishlar</a:t>
            </a:r>
            <a:r>
              <a:rPr lang="en-US" sz="2400" dirty="0"/>
              <a:t> </a:t>
            </a:r>
            <a:r>
              <a:rPr lang="en-US" sz="2400" dirty="0" err="1"/>
              <a:t>ro‘yxati</a:t>
            </a:r>
            <a:endParaRPr lang="en-US" sz="2400" dirty="0"/>
          </a:p>
          <a:p>
            <a:r>
              <a:rPr lang="en-US" sz="2400" dirty="0"/>
              <a:t>• </a:t>
            </a:r>
            <a:r>
              <a:rPr lang="en-US" sz="2400" dirty="0" err="1"/>
              <a:t>Servis</a:t>
            </a:r>
            <a:r>
              <a:rPr lang="en-US" sz="2400" dirty="0"/>
              <a:t> </a:t>
            </a:r>
            <a:r>
              <a:rPr lang="en-US" sz="2400" dirty="0" err="1"/>
              <a:t>markazi</a:t>
            </a:r>
            <a:r>
              <a:rPr lang="en-US" sz="2400" dirty="0"/>
              <a:t> </a:t>
            </a:r>
            <a:r>
              <a:rPr lang="en-US" sz="2400" dirty="0" err="1"/>
              <a:t>muhri</a:t>
            </a:r>
            <a:r>
              <a:rPr lang="en-US" sz="2400" dirty="0"/>
              <a:t> </a:t>
            </a:r>
            <a:r>
              <a:rPr lang="en-US" sz="2400" dirty="0" err="1"/>
              <a:t>va</a:t>
            </a:r>
            <a:r>
              <a:rPr lang="en-US" sz="2400" dirty="0"/>
              <a:t> </a:t>
            </a:r>
            <a:r>
              <a:rPr lang="en-US" sz="2400" dirty="0" err="1"/>
              <a:t>imzosi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7818" y="0"/>
            <a:ext cx="6751782" cy="794327"/>
          </a:xfrm>
        </p:spPr>
        <p:txBody>
          <a:bodyPr>
            <a:normAutofit/>
          </a:bodyPr>
          <a:lstStyle/>
          <a:p>
            <a:pPr algn="ctr"/>
            <a:r>
              <a:rPr sz="3200" dirty="0" err="1"/>
              <a:t>Texnik</a:t>
            </a:r>
            <a:r>
              <a:rPr sz="3200" dirty="0"/>
              <a:t> </a:t>
            </a:r>
            <a:r>
              <a:rPr sz="3200" dirty="0" err="1"/>
              <a:t>xizmat</a:t>
            </a:r>
            <a:r>
              <a:rPr sz="3200" dirty="0"/>
              <a:t> </a:t>
            </a:r>
            <a:r>
              <a:rPr sz="3200" dirty="0" err="1"/>
              <a:t>ko‘rsatish</a:t>
            </a:r>
            <a:r>
              <a:rPr sz="3200" dirty="0"/>
              <a:t> (TXK)</a:t>
            </a:r>
            <a:endParaRPr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458" y="794327"/>
            <a:ext cx="7772400" cy="1228202"/>
          </a:xfrm>
        </p:spPr>
        <p:txBody>
          <a:bodyPr>
            <a:noAutofit/>
          </a:bodyPr>
          <a:lstStyle/>
          <a:p>
            <a:r>
              <a:rPr sz="2800" dirty="0" err="1"/>
              <a:t>Texnik</a:t>
            </a:r>
            <a:r>
              <a:rPr sz="2800" dirty="0"/>
              <a:t> </a:t>
            </a:r>
            <a:r>
              <a:rPr sz="2800" dirty="0" err="1"/>
              <a:t>xizmat</a:t>
            </a:r>
            <a:r>
              <a:rPr sz="2800" dirty="0"/>
              <a:t> </a:t>
            </a:r>
            <a:r>
              <a:rPr sz="2800" dirty="0" err="1"/>
              <a:t>ko‘rsatish</a:t>
            </a:r>
            <a:r>
              <a:rPr sz="2800" dirty="0"/>
              <a:t> — </a:t>
            </a:r>
            <a:r>
              <a:rPr sz="2800" dirty="0" err="1"/>
              <a:t>avtomobilni</a:t>
            </a:r>
            <a:r>
              <a:rPr sz="2800" dirty="0"/>
              <a:t> </a:t>
            </a:r>
            <a:r>
              <a:rPr sz="2800" dirty="0" err="1"/>
              <a:t>soz</a:t>
            </a:r>
            <a:r>
              <a:rPr sz="2800" dirty="0"/>
              <a:t> </a:t>
            </a:r>
            <a:r>
              <a:rPr sz="2800" dirty="0" err="1"/>
              <a:t>holatda</a:t>
            </a:r>
            <a:r>
              <a:rPr sz="2800" dirty="0"/>
              <a:t> </a:t>
            </a:r>
            <a:r>
              <a:rPr sz="2800" dirty="0" err="1"/>
              <a:t>saqlash</a:t>
            </a:r>
            <a:r>
              <a:rPr sz="2800" dirty="0"/>
              <a:t> </a:t>
            </a:r>
            <a:r>
              <a:rPr sz="2800" dirty="0" err="1"/>
              <a:t>va</a:t>
            </a:r>
            <a:r>
              <a:rPr sz="2800" dirty="0"/>
              <a:t> </a:t>
            </a:r>
            <a:r>
              <a:rPr sz="2800" dirty="0" err="1"/>
              <a:t>ishonchli</a:t>
            </a:r>
            <a:r>
              <a:rPr sz="2800" dirty="0"/>
              <a:t> </a:t>
            </a:r>
            <a:r>
              <a:rPr sz="2800" dirty="0" err="1"/>
              <a:t>ishlashini</a:t>
            </a:r>
            <a:r>
              <a:rPr sz="2800" dirty="0"/>
              <a:t> </a:t>
            </a:r>
            <a:r>
              <a:rPr sz="2800" dirty="0" err="1"/>
              <a:t>ta’minlash</a:t>
            </a:r>
            <a:r>
              <a:rPr sz="2800" dirty="0"/>
              <a:t> </a:t>
            </a:r>
            <a:r>
              <a:rPr sz="2800" dirty="0" err="1"/>
              <a:t>uchun</a:t>
            </a:r>
            <a:r>
              <a:rPr sz="2800" dirty="0"/>
              <a:t> </a:t>
            </a:r>
            <a:r>
              <a:rPr sz="2800" dirty="0" err="1"/>
              <a:t>bajariladigan</a:t>
            </a:r>
            <a:r>
              <a:rPr sz="2800" dirty="0"/>
              <a:t> </a:t>
            </a:r>
            <a:r>
              <a:rPr sz="2800" dirty="0" err="1"/>
              <a:t>profilaktik</a:t>
            </a:r>
            <a:r>
              <a:rPr sz="2800" dirty="0"/>
              <a:t> </a:t>
            </a:r>
            <a:r>
              <a:rPr sz="2800" dirty="0" err="1"/>
              <a:t>ishlar</a:t>
            </a:r>
            <a:r>
              <a:rPr sz="2800" dirty="0"/>
              <a:t> </a:t>
            </a:r>
            <a:r>
              <a:rPr sz="2800" dirty="0" err="1"/>
              <a:t>majmuasi</a:t>
            </a:r>
            <a:r>
              <a:rPr sz="2800" dirty="0"/>
              <a:t>.</a:t>
            </a:r>
            <a:endParaRPr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666068" y="2133295"/>
            <a:ext cx="28301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/>
              <a:t>TXK </a:t>
            </a:r>
            <a:r>
              <a:rPr lang="en-US" sz="3200" dirty="0" err="1"/>
              <a:t>turlari</a:t>
            </a:r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21410" y="2828836"/>
            <a:ext cx="720671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•</a:t>
            </a:r>
            <a:r>
              <a:rPr lang="en-US" dirty="0"/>
              <a:t> </a:t>
            </a:r>
            <a:r>
              <a:rPr lang="en-US" sz="3200" dirty="0" err="1"/>
              <a:t>Kundalik</a:t>
            </a:r>
            <a:r>
              <a:rPr lang="en-US" sz="3200" dirty="0"/>
              <a:t> </a:t>
            </a:r>
            <a:r>
              <a:rPr lang="en-US" sz="3200" dirty="0" err="1"/>
              <a:t>texnik</a:t>
            </a:r>
            <a:r>
              <a:rPr lang="en-US" sz="3200" dirty="0"/>
              <a:t> </a:t>
            </a:r>
            <a:r>
              <a:rPr lang="en-US" sz="3200" dirty="0" err="1"/>
              <a:t>xizmat</a:t>
            </a:r>
            <a:endParaRPr lang="en-US" sz="3200" dirty="0"/>
          </a:p>
          <a:p>
            <a:r>
              <a:rPr lang="en-US" sz="3200" dirty="0"/>
              <a:t>• </a:t>
            </a:r>
            <a:r>
              <a:rPr lang="en-US" sz="3200" dirty="0" err="1"/>
              <a:t>Birinchi</a:t>
            </a:r>
            <a:r>
              <a:rPr lang="en-US" sz="3200" dirty="0"/>
              <a:t> </a:t>
            </a:r>
            <a:r>
              <a:rPr lang="en-US" sz="3200" dirty="0" err="1"/>
              <a:t>texnik</a:t>
            </a:r>
            <a:r>
              <a:rPr lang="en-US" sz="3200" dirty="0"/>
              <a:t> </a:t>
            </a:r>
            <a:r>
              <a:rPr lang="en-US" sz="3200" dirty="0" err="1"/>
              <a:t>xizmat</a:t>
            </a:r>
            <a:r>
              <a:rPr lang="en-US" sz="3200" dirty="0"/>
              <a:t> (TXK-1)</a:t>
            </a:r>
            <a:endParaRPr lang="en-US" sz="3200" dirty="0"/>
          </a:p>
          <a:p>
            <a:r>
              <a:rPr lang="en-US" sz="3200" dirty="0"/>
              <a:t>• </a:t>
            </a:r>
            <a:r>
              <a:rPr lang="en-US" sz="3200" dirty="0" err="1"/>
              <a:t>Ikkinchi</a:t>
            </a:r>
            <a:r>
              <a:rPr lang="en-US" sz="3200" dirty="0"/>
              <a:t> </a:t>
            </a:r>
            <a:r>
              <a:rPr lang="en-US" sz="3200" dirty="0" err="1"/>
              <a:t>texnik</a:t>
            </a:r>
            <a:r>
              <a:rPr lang="en-US" sz="3200" dirty="0"/>
              <a:t> </a:t>
            </a:r>
            <a:r>
              <a:rPr lang="en-US" sz="3200" dirty="0" err="1"/>
              <a:t>xizmat</a:t>
            </a:r>
            <a:r>
              <a:rPr lang="en-US" sz="3200" dirty="0"/>
              <a:t> (TXK-2)</a:t>
            </a:r>
            <a:endParaRPr lang="en-US" sz="3200" dirty="0"/>
          </a:p>
          <a:p>
            <a:r>
              <a:rPr lang="en-US" sz="3200" dirty="0"/>
              <a:t>• </a:t>
            </a:r>
            <a:r>
              <a:rPr lang="en-US" sz="3200" dirty="0" err="1"/>
              <a:t>Mavsumiy</a:t>
            </a:r>
            <a:r>
              <a:rPr lang="en-US" sz="3200" dirty="0"/>
              <a:t> </a:t>
            </a:r>
            <a:r>
              <a:rPr lang="en-US" sz="3200" dirty="0" err="1"/>
              <a:t>texnik</a:t>
            </a:r>
            <a:r>
              <a:rPr lang="en-US" sz="3200" dirty="0"/>
              <a:t> </a:t>
            </a:r>
            <a:r>
              <a:rPr lang="en-US" sz="3200" dirty="0" err="1"/>
              <a:t>xizmat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430" y="-110836"/>
            <a:ext cx="7772400" cy="1066228"/>
          </a:xfrm>
        </p:spPr>
        <p:txBody>
          <a:bodyPr>
            <a:normAutofit/>
          </a:bodyPr>
          <a:lstStyle/>
          <a:p>
            <a:pPr algn="ctr"/>
            <a:r>
              <a:rPr sz="3200" dirty="0" err="1"/>
              <a:t>Kundalik</a:t>
            </a:r>
            <a:r>
              <a:rPr sz="3200" dirty="0"/>
              <a:t> </a:t>
            </a:r>
            <a:r>
              <a:rPr sz="3200" dirty="0" err="1"/>
              <a:t>texnik</a:t>
            </a:r>
            <a:r>
              <a:rPr sz="3200" dirty="0"/>
              <a:t> </a:t>
            </a:r>
            <a:r>
              <a:rPr sz="3200" dirty="0" err="1"/>
              <a:t>xizmat</a:t>
            </a:r>
            <a:endParaRPr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8036" y="3648365"/>
            <a:ext cx="7772400" cy="279861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err="1"/>
              <a:t>Dvigatel</a:t>
            </a:r>
            <a:r>
              <a:rPr lang="en-US" sz="2400" dirty="0"/>
              <a:t> </a:t>
            </a:r>
            <a:r>
              <a:rPr lang="en-US" sz="2400" dirty="0" err="1"/>
              <a:t>moyi</a:t>
            </a:r>
            <a:r>
              <a:rPr lang="en-US" sz="2400" dirty="0"/>
              <a:t> </a:t>
            </a:r>
            <a:r>
              <a:rPr lang="en-US" sz="2400" dirty="0" err="1"/>
              <a:t>sathini</a:t>
            </a:r>
            <a:r>
              <a:rPr lang="en-US" sz="2400" dirty="0"/>
              <a:t> </a:t>
            </a:r>
            <a:r>
              <a:rPr lang="en-US" sz="2400" dirty="0" err="1"/>
              <a:t>tekshirish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 • </a:t>
            </a:r>
            <a:r>
              <a:rPr lang="en-US" sz="2400" dirty="0" err="1"/>
              <a:t>Sovitish</a:t>
            </a:r>
            <a:r>
              <a:rPr lang="en-US" sz="2400" dirty="0"/>
              <a:t> </a:t>
            </a:r>
            <a:r>
              <a:rPr lang="en-US" sz="2400" dirty="0" err="1"/>
              <a:t>suyuqligi</a:t>
            </a:r>
            <a:r>
              <a:rPr lang="en-US" sz="2400" dirty="0"/>
              <a:t> </a:t>
            </a:r>
            <a:r>
              <a:rPr lang="en-US" sz="2400" dirty="0" err="1"/>
              <a:t>miqdorini</a:t>
            </a:r>
            <a:r>
              <a:rPr lang="en-US" sz="2400" dirty="0"/>
              <a:t> </a:t>
            </a:r>
            <a:r>
              <a:rPr lang="en-US" sz="2400" dirty="0" err="1"/>
              <a:t>nazorat</a:t>
            </a:r>
            <a:r>
              <a:rPr lang="en-US" sz="2400" dirty="0"/>
              <a:t> </a:t>
            </a:r>
            <a:r>
              <a:rPr lang="en-US" sz="2400" dirty="0" err="1"/>
              <a:t>qilish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 • </a:t>
            </a:r>
            <a:r>
              <a:rPr lang="en-US" sz="2400" dirty="0" err="1"/>
              <a:t>Tormoz</a:t>
            </a:r>
            <a:r>
              <a:rPr lang="en-US" sz="2400" dirty="0"/>
              <a:t> </a:t>
            </a:r>
            <a:r>
              <a:rPr lang="en-US" sz="2400" dirty="0" err="1"/>
              <a:t>suyuqligi</a:t>
            </a:r>
            <a:r>
              <a:rPr lang="en-US" sz="2400" dirty="0"/>
              <a:t> </a:t>
            </a:r>
            <a:r>
              <a:rPr lang="en-US" sz="2400" dirty="0" err="1"/>
              <a:t>darajasini</a:t>
            </a:r>
            <a:r>
              <a:rPr lang="en-US" sz="2400" dirty="0"/>
              <a:t> </a:t>
            </a:r>
            <a:r>
              <a:rPr lang="en-US" sz="2400" dirty="0" err="1"/>
              <a:t>tekshirish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 • </a:t>
            </a:r>
            <a:r>
              <a:rPr lang="en-US" sz="2400" dirty="0" err="1"/>
              <a:t>Shinalardagi</a:t>
            </a:r>
            <a:r>
              <a:rPr lang="en-US" sz="2400" dirty="0"/>
              <a:t> </a:t>
            </a:r>
            <a:r>
              <a:rPr lang="en-US" sz="2400" dirty="0" err="1"/>
              <a:t>havo</a:t>
            </a:r>
            <a:r>
              <a:rPr lang="en-US" sz="2400" dirty="0"/>
              <a:t> </a:t>
            </a:r>
            <a:r>
              <a:rPr lang="en-US" sz="2400" dirty="0" err="1"/>
              <a:t>bosimini</a:t>
            </a:r>
            <a:r>
              <a:rPr lang="en-US" sz="2400" dirty="0"/>
              <a:t> </a:t>
            </a:r>
            <a:r>
              <a:rPr lang="en-US" sz="2400" dirty="0" err="1"/>
              <a:t>tekshirish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 • </a:t>
            </a:r>
            <a:r>
              <a:rPr lang="en-US" sz="2400" dirty="0" err="1"/>
              <a:t>Yoritish</a:t>
            </a:r>
            <a:r>
              <a:rPr lang="en-US" sz="2400" dirty="0"/>
              <a:t> </a:t>
            </a:r>
            <a:r>
              <a:rPr lang="en-US" sz="2400" dirty="0" err="1"/>
              <a:t>va</a:t>
            </a:r>
            <a:r>
              <a:rPr lang="en-US" sz="2400" dirty="0"/>
              <a:t> signal </a:t>
            </a:r>
            <a:r>
              <a:rPr lang="en-US" sz="2400" dirty="0" err="1"/>
              <a:t>tizimlarining</a:t>
            </a:r>
            <a:r>
              <a:rPr lang="en-US" sz="2400" dirty="0"/>
              <a:t> </a:t>
            </a:r>
            <a:r>
              <a:rPr lang="en-US" sz="2400" dirty="0" err="1"/>
              <a:t>ishlashini</a:t>
            </a:r>
            <a:r>
              <a:rPr lang="en-US" sz="2400" dirty="0"/>
              <a:t> </a:t>
            </a:r>
            <a:r>
              <a:rPr lang="en-US" sz="2400" dirty="0" err="1"/>
              <a:t>tekshirish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 • Shisha </a:t>
            </a:r>
            <a:r>
              <a:rPr lang="en-US" sz="2400" dirty="0" err="1"/>
              <a:t>yuvgich</a:t>
            </a:r>
            <a:r>
              <a:rPr lang="en-US" sz="2400" dirty="0"/>
              <a:t> </a:t>
            </a:r>
            <a:r>
              <a:rPr lang="en-US" sz="2400" dirty="0" err="1"/>
              <a:t>suyuqligini</a:t>
            </a:r>
            <a:r>
              <a:rPr lang="en-US" sz="2400" dirty="0"/>
              <a:t> </a:t>
            </a:r>
            <a:r>
              <a:rPr lang="en-US" sz="2400" dirty="0" err="1"/>
              <a:t>tekshirish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 • </a:t>
            </a:r>
            <a:r>
              <a:rPr lang="en-US" sz="2400" dirty="0" err="1"/>
              <a:t>Vizual</a:t>
            </a:r>
            <a:r>
              <a:rPr lang="en-US" sz="2400" dirty="0"/>
              <a:t> </a:t>
            </a:r>
            <a:r>
              <a:rPr lang="en-US" sz="2400" dirty="0" err="1"/>
              <a:t>ko‘rik</a:t>
            </a:r>
            <a:r>
              <a:rPr lang="en-US" sz="2400" dirty="0"/>
              <a:t> (</a:t>
            </a:r>
            <a:r>
              <a:rPr lang="en-US" sz="2400" dirty="0" err="1"/>
              <a:t>oqishlar</a:t>
            </a:r>
            <a:r>
              <a:rPr lang="en-US" sz="2400" dirty="0"/>
              <a:t>, </a:t>
            </a:r>
            <a:r>
              <a:rPr lang="en-US" sz="2400" dirty="0" err="1"/>
              <a:t>shikastlanishlar</a:t>
            </a:r>
            <a:r>
              <a:rPr lang="en-US" sz="2400" dirty="0"/>
              <a:t> </a:t>
            </a:r>
            <a:r>
              <a:rPr lang="en-US" sz="2400" dirty="0" err="1"/>
              <a:t>bor-yo‘qligi</a:t>
            </a:r>
            <a:r>
              <a:rPr lang="en-US" sz="2400" dirty="0"/>
              <a:t>)</a:t>
            </a:r>
            <a:endParaRPr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68035" y="670231"/>
            <a:ext cx="828040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/>
              <a:t>Kundalik</a:t>
            </a:r>
            <a:r>
              <a:rPr lang="ru-RU" sz="2400" dirty="0"/>
              <a:t> </a:t>
            </a:r>
            <a:r>
              <a:rPr lang="ru-RU" sz="2400" dirty="0" err="1"/>
              <a:t>texnik</a:t>
            </a:r>
            <a:r>
              <a:rPr lang="ru-RU" sz="2400" dirty="0"/>
              <a:t> </a:t>
            </a:r>
            <a:r>
              <a:rPr lang="ru-RU" sz="2400" dirty="0" err="1"/>
              <a:t>xizmat</a:t>
            </a:r>
            <a:r>
              <a:rPr lang="ru-RU" sz="2400" dirty="0"/>
              <a:t> — </a:t>
            </a:r>
            <a:r>
              <a:rPr lang="ru-RU" sz="2400" dirty="0" err="1"/>
              <a:t>avtomobil</a:t>
            </a:r>
            <a:r>
              <a:rPr lang="ru-RU" sz="2400" dirty="0"/>
              <a:t> </a:t>
            </a:r>
            <a:r>
              <a:rPr lang="ru-RU" sz="2400" dirty="0" err="1"/>
              <a:t>har</a:t>
            </a:r>
            <a:r>
              <a:rPr lang="ru-RU" sz="2400" dirty="0"/>
              <a:t> </a:t>
            </a:r>
            <a:r>
              <a:rPr lang="ru-RU" sz="2400" dirty="0" err="1"/>
              <a:t>kuni</a:t>
            </a:r>
            <a:r>
              <a:rPr lang="ru-RU" sz="2400" dirty="0"/>
              <a:t> </a:t>
            </a:r>
            <a:r>
              <a:rPr lang="ru-RU" sz="2400" dirty="0" err="1"/>
              <a:t>yoki</a:t>
            </a:r>
            <a:r>
              <a:rPr lang="ru-RU" sz="2400" dirty="0"/>
              <a:t> </a:t>
            </a:r>
            <a:r>
              <a:rPr lang="ru-RU" sz="2400" dirty="0" err="1"/>
              <a:t>har</a:t>
            </a:r>
            <a:r>
              <a:rPr lang="ru-RU" sz="2400" dirty="0"/>
              <a:t> </a:t>
            </a:r>
            <a:r>
              <a:rPr lang="ru-RU" sz="2400" dirty="0" err="1"/>
              <a:t>bir</a:t>
            </a:r>
            <a:r>
              <a:rPr lang="ru-RU" sz="2400" dirty="0"/>
              <a:t> </a:t>
            </a:r>
            <a:r>
              <a:rPr lang="ru-RU" sz="2400" dirty="0" err="1"/>
              <a:t>safardan</a:t>
            </a:r>
            <a:r>
              <a:rPr lang="ru-RU" sz="2400" dirty="0"/>
              <a:t> </a:t>
            </a:r>
            <a:r>
              <a:rPr lang="ru-RU" sz="2400" dirty="0" err="1"/>
              <a:t>oldin</a:t>
            </a:r>
            <a:r>
              <a:rPr lang="ru-RU" sz="2400" dirty="0"/>
              <a:t> (</a:t>
            </a:r>
            <a:r>
              <a:rPr lang="ru-RU" sz="2400" dirty="0" err="1"/>
              <a:t>yoki</a:t>
            </a:r>
            <a:r>
              <a:rPr lang="ru-RU" sz="2400" dirty="0"/>
              <a:t> </a:t>
            </a:r>
            <a:r>
              <a:rPr lang="ru-RU" sz="2400" dirty="0" err="1"/>
              <a:t>keyin</a:t>
            </a:r>
            <a:r>
              <a:rPr lang="ru-RU" sz="2400" dirty="0"/>
              <a:t>) </a:t>
            </a:r>
            <a:r>
              <a:rPr lang="ru-RU" sz="2400" dirty="0" err="1"/>
              <a:t>bajariladigan</a:t>
            </a:r>
            <a:r>
              <a:rPr lang="ru-RU" sz="2400" dirty="0"/>
              <a:t> </a:t>
            </a:r>
            <a:r>
              <a:rPr lang="ru-RU" sz="2400" dirty="0" err="1"/>
              <a:t>eng</a:t>
            </a:r>
            <a:r>
              <a:rPr lang="ru-RU" sz="2400" dirty="0"/>
              <a:t> </a:t>
            </a:r>
            <a:r>
              <a:rPr lang="ru-RU" sz="2400" dirty="0" err="1"/>
              <a:t>oddiy</a:t>
            </a:r>
            <a:r>
              <a:rPr lang="ru-RU" sz="2400" dirty="0"/>
              <a:t>, </a:t>
            </a:r>
            <a:r>
              <a:rPr lang="ru-RU" sz="2400" dirty="0" err="1"/>
              <a:t>ammo</a:t>
            </a:r>
            <a:r>
              <a:rPr lang="ru-RU" sz="2400" dirty="0"/>
              <a:t> </a:t>
            </a:r>
            <a:r>
              <a:rPr lang="ru-RU" sz="2400" dirty="0" err="1"/>
              <a:t>juda</a:t>
            </a:r>
            <a:r>
              <a:rPr lang="ru-RU" sz="2400" dirty="0"/>
              <a:t> </a:t>
            </a:r>
            <a:r>
              <a:rPr lang="ru-RU" sz="2400" dirty="0" err="1"/>
              <a:t>muhim</a:t>
            </a:r>
            <a:r>
              <a:rPr lang="ru-RU" sz="2400" dirty="0"/>
              <a:t> </a:t>
            </a:r>
            <a:r>
              <a:rPr lang="ru-RU" sz="2400" dirty="0" err="1"/>
              <a:t>texnik</a:t>
            </a:r>
            <a:r>
              <a:rPr lang="ru-RU" sz="2400" dirty="0"/>
              <a:t> </a:t>
            </a:r>
            <a:r>
              <a:rPr lang="ru-RU" sz="2400" dirty="0" err="1"/>
              <a:t>tekshiruvlar</a:t>
            </a:r>
            <a:r>
              <a:rPr lang="ru-RU" sz="2400" dirty="0"/>
              <a:t> </a:t>
            </a:r>
            <a:r>
              <a:rPr lang="ru-RU" sz="2400" dirty="0" err="1"/>
              <a:t>majmuasidir</a:t>
            </a:r>
            <a:r>
              <a:rPr lang="ru-RU" sz="2400" dirty="0"/>
              <a:t>. </a:t>
            </a:r>
            <a:r>
              <a:rPr lang="ru-RU" sz="2400" dirty="0" err="1"/>
              <a:t>Uning</a:t>
            </a:r>
            <a:r>
              <a:rPr lang="ru-RU" sz="2400" dirty="0"/>
              <a:t> </a:t>
            </a:r>
            <a:r>
              <a:rPr lang="ru-RU" sz="2400" dirty="0" err="1"/>
              <a:t>asosiy</a:t>
            </a:r>
            <a:r>
              <a:rPr lang="ru-RU" sz="2400" dirty="0"/>
              <a:t> </a:t>
            </a:r>
            <a:r>
              <a:rPr lang="ru-RU" sz="2400" dirty="0" err="1"/>
              <a:t>maqsadi</a:t>
            </a:r>
            <a:r>
              <a:rPr lang="ru-RU" sz="2400" dirty="0"/>
              <a:t> — </a:t>
            </a:r>
            <a:r>
              <a:rPr lang="ru-RU" sz="2400" dirty="0" err="1"/>
              <a:t>avtomobilning</a:t>
            </a:r>
            <a:r>
              <a:rPr lang="ru-RU" sz="2400" dirty="0"/>
              <a:t> </a:t>
            </a:r>
            <a:r>
              <a:rPr lang="ru-RU" sz="2400" dirty="0" err="1"/>
              <a:t>xavfsiz</a:t>
            </a:r>
            <a:r>
              <a:rPr lang="ru-RU" sz="2400" dirty="0"/>
              <a:t> </a:t>
            </a:r>
            <a:r>
              <a:rPr lang="ru-RU" sz="2400" dirty="0" err="1"/>
              <a:t>va</a:t>
            </a:r>
            <a:r>
              <a:rPr lang="ru-RU" sz="2400" dirty="0"/>
              <a:t> </a:t>
            </a:r>
            <a:r>
              <a:rPr lang="ru-RU" sz="2400" dirty="0" err="1"/>
              <a:t>ishonchli</a:t>
            </a:r>
            <a:r>
              <a:rPr lang="ru-RU" sz="2400" dirty="0"/>
              <a:t> </a:t>
            </a:r>
            <a:r>
              <a:rPr lang="ru-RU" sz="2400" dirty="0" err="1"/>
              <a:t>ishlashini</a:t>
            </a:r>
            <a:r>
              <a:rPr lang="ru-RU" sz="2400" dirty="0"/>
              <a:t> </a:t>
            </a:r>
            <a:r>
              <a:rPr lang="ru-RU" sz="2400" dirty="0" err="1"/>
              <a:t>ta’minlash</a:t>
            </a:r>
            <a:r>
              <a:rPr lang="ru-RU" sz="2400" dirty="0"/>
              <a:t> </a:t>
            </a:r>
            <a:r>
              <a:rPr lang="ru-RU" sz="2400" dirty="0" err="1"/>
              <a:t>hamda</a:t>
            </a:r>
            <a:r>
              <a:rPr lang="ru-RU" sz="2400" dirty="0"/>
              <a:t> </a:t>
            </a:r>
            <a:r>
              <a:rPr lang="ru-RU" sz="2400" dirty="0" err="1"/>
              <a:t>nosozliklarni</a:t>
            </a:r>
            <a:r>
              <a:rPr lang="ru-RU" sz="2400" dirty="0"/>
              <a:t> </a:t>
            </a:r>
            <a:r>
              <a:rPr lang="ru-RU" sz="2400" dirty="0" err="1"/>
              <a:t>erta</a:t>
            </a:r>
            <a:r>
              <a:rPr lang="ru-RU" sz="2400" dirty="0"/>
              <a:t> </a:t>
            </a:r>
            <a:r>
              <a:rPr lang="ru-RU" sz="2400" dirty="0" err="1"/>
              <a:t>aniqlashdir</a:t>
            </a:r>
            <a:r>
              <a:rPr lang="ru-RU" sz="2400" dirty="0"/>
              <a:t>.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68036" y="2639302"/>
            <a:ext cx="98758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err="1"/>
              <a:t>Kundalik</a:t>
            </a:r>
            <a:r>
              <a:rPr lang="ru-RU" sz="3600" dirty="0"/>
              <a:t> </a:t>
            </a:r>
            <a:r>
              <a:rPr lang="ru-RU" sz="3600" dirty="0" err="1"/>
              <a:t>texnik</a:t>
            </a:r>
            <a:r>
              <a:rPr lang="ru-RU" sz="3600" dirty="0"/>
              <a:t> </a:t>
            </a:r>
            <a:r>
              <a:rPr lang="ru-RU" sz="3600" dirty="0" err="1"/>
              <a:t>xizmatda</a:t>
            </a:r>
            <a:r>
              <a:rPr lang="ru-RU" sz="3600" dirty="0"/>
              <a:t> </a:t>
            </a:r>
            <a:r>
              <a:rPr lang="ru-RU" sz="3600" dirty="0" err="1"/>
              <a:t>bajariladigan</a:t>
            </a:r>
            <a:r>
              <a:rPr lang="ru-RU" sz="3600" dirty="0"/>
              <a:t> </a:t>
            </a:r>
            <a:r>
              <a:rPr lang="ru-RU" sz="3600" dirty="0" err="1"/>
              <a:t>ishlar</a:t>
            </a:r>
            <a:r>
              <a:rPr lang="ru-RU" dirty="0"/>
              <a:t>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8224982" cy="1456267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TXK-1 (</a:t>
            </a:r>
            <a:r>
              <a:rPr lang="en-US" sz="3600" dirty="0" err="1"/>
              <a:t>Birinchi</a:t>
            </a:r>
            <a:r>
              <a:rPr lang="en-US" sz="3600" dirty="0"/>
              <a:t> </a:t>
            </a:r>
            <a:r>
              <a:rPr lang="en-US" sz="3600" dirty="0" err="1"/>
              <a:t>texnik</a:t>
            </a:r>
            <a:r>
              <a:rPr lang="en-US" sz="3600" dirty="0"/>
              <a:t> </a:t>
            </a:r>
            <a:r>
              <a:rPr lang="en-US" sz="3600" dirty="0" err="1"/>
              <a:t>xizmat</a:t>
            </a:r>
            <a:r>
              <a:rPr lang="en-US" sz="3600" dirty="0"/>
              <a:t>) </a:t>
            </a:r>
            <a:r>
              <a:rPr lang="en-US" sz="3600" dirty="0" err="1"/>
              <a:t>bajarish</a:t>
            </a:r>
            <a:br>
              <a:rPr lang="en-US" sz="3600" dirty="0"/>
            </a:br>
            <a:br>
              <a:rPr lang="en-US" dirty="0"/>
            </a:br>
            <a:r>
              <a:rPr lang="en-US" sz="2600" dirty="0"/>
              <a:t>TXK-1 — </a:t>
            </a:r>
            <a:r>
              <a:rPr lang="en-US" sz="2600" dirty="0" err="1"/>
              <a:t>bu</a:t>
            </a:r>
            <a:r>
              <a:rPr lang="en-US" sz="2600" dirty="0"/>
              <a:t> </a:t>
            </a:r>
            <a:r>
              <a:rPr lang="en-US" sz="2600" dirty="0" err="1"/>
              <a:t>avtomobilga</a:t>
            </a:r>
            <a:r>
              <a:rPr lang="en-US" sz="2600" dirty="0"/>
              <a:t> </a:t>
            </a:r>
            <a:r>
              <a:rPr lang="en-US" sz="2600" dirty="0" err="1"/>
              <a:t>belgilangan</a:t>
            </a:r>
            <a:r>
              <a:rPr lang="en-US" sz="2600" dirty="0"/>
              <a:t> </a:t>
            </a:r>
            <a:r>
              <a:rPr lang="en-US" sz="2600" dirty="0" err="1"/>
              <a:t>yurish</a:t>
            </a:r>
            <a:r>
              <a:rPr lang="en-US" sz="2600" dirty="0"/>
              <a:t> </a:t>
            </a:r>
            <a:r>
              <a:rPr lang="en-US" sz="2600" dirty="0" err="1"/>
              <a:t>masofasidan</a:t>
            </a:r>
            <a:r>
              <a:rPr lang="en-US" sz="2600" dirty="0"/>
              <a:t> </a:t>
            </a:r>
            <a:r>
              <a:rPr lang="en-US" sz="2600" dirty="0" err="1"/>
              <a:t>so‘ng</a:t>
            </a:r>
            <a:r>
              <a:rPr lang="en-US" sz="2600" dirty="0"/>
              <a:t> (</a:t>
            </a:r>
            <a:r>
              <a:rPr lang="en-US" sz="2600" dirty="0" err="1"/>
              <a:t>odatda</a:t>
            </a:r>
            <a:r>
              <a:rPr lang="en-US" sz="2600" dirty="0"/>
              <a:t> 5 000 – 10 000 km) </a:t>
            </a:r>
            <a:r>
              <a:rPr lang="en-US" sz="2600" dirty="0" err="1"/>
              <a:t>bajariladigan</a:t>
            </a:r>
            <a:r>
              <a:rPr lang="en-US" sz="2600" dirty="0"/>
              <a:t> </a:t>
            </a:r>
            <a:r>
              <a:rPr lang="en-US" sz="2600" dirty="0" err="1"/>
              <a:t>rejalashtirilgan</a:t>
            </a:r>
            <a:r>
              <a:rPr lang="en-US" sz="2600" dirty="0"/>
              <a:t> </a:t>
            </a:r>
            <a:r>
              <a:rPr lang="en-US" sz="2600" dirty="0" err="1"/>
              <a:t>texnik</a:t>
            </a:r>
            <a:r>
              <a:rPr lang="en-US" sz="2600" dirty="0"/>
              <a:t> </a:t>
            </a:r>
            <a:r>
              <a:rPr lang="en-US" sz="2600" dirty="0" err="1"/>
              <a:t>xizmat</a:t>
            </a:r>
            <a:r>
              <a:rPr lang="en-US" sz="2600" dirty="0"/>
              <a:t> </a:t>
            </a:r>
            <a:r>
              <a:rPr lang="en-US" sz="2600" dirty="0" err="1"/>
              <a:t>turi</a:t>
            </a:r>
            <a:r>
              <a:rPr lang="en-US" sz="2600" dirty="0"/>
              <a:t> </a:t>
            </a:r>
            <a:r>
              <a:rPr lang="en-US" sz="2600" dirty="0" err="1"/>
              <a:t>bo‘lib</a:t>
            </a:r>
            <a:r>
              <a:rPr lang="en-US" sz="2600" dirty="0"/>
              <a:t>, </a:t>
            </a:r>
            <a:r>
              <a:rPr lang="en-US" sz="2600" dirty="0" err="1"/>
              <a:t>uning</a:t>
            </a:r>
            <a:r>
              <a:rPr lang="en-US" sz="2600" dirty="0"/>
              <a:t> </a:t>
            </a:r>
            <a:r>
              <a:rPr lang="en-US" sz="2600" dirty="0" err="1"/>
              <a:t>maqsadi</a:t>
            </a:r>
            <a:r>
              <a:rPr lang="en-US" sz="2600" dirty="0"/>
              <a:t> </a:t>
            </a:r>
            <a:r>
              <a:rPr lang="en-US" sz="2600" dirty="0" err="1"/>
              <a:t>avtomobil</a:t>
            </a:r>
            <a:r>
              <a:rPr lang="en-US" sz="2600" dirty="0"/>
              <a:t> </a:t>
            </a:r>
            <a:r>
              <a:rPr lang="en-US" sz="2600" dirty="0" err="1"/>
              <a:t>agregat</a:t>
            </a:r>
            <a:r>
              <a:rPr lang="en-US" sz="2600" dirty="0"/>
              <a:t> </a:t>
            </a:r>
            <a:r>
              <a:rPr lang="en-US" sz="2600" dirty="0" err="1"/>
              <a:t>va</a:t>
            </a:r>
            <a:r>
              <a:rPr lang="en-US" sz="2600" dirty="0"/>
              <a:t> </a:t>
            </a:r>
            <a:r>
              <a:rPr lang="en-US" sz="2600" dirty="0" err="1"/>
              <a:t>tizimlarini</a:t>
            </a:r>
            <a:r>
              <a:rPr lang="en-US" sz="2600" dirty="0"/>
              <a:t> </a:t>
            </a:r>
            <a:r>
              <a:rPr lang="en-US" sz="2600" dirty="0" err="1"/>
              <a:t>soz</a:t>
            </a:r>
            <a:r>
              <a:rPr lang="en-US" sz="2600" dirty="0"/>
              <a:t> </a:t>
            </a:r>
            <a:r>
              <a:rPr lang="en-US" sz="2600" dirty="0" err="1"/>
              <a:t>holatda</a:t>
            </a:r>
            <a:r>
              <a:rPr lang="en-US" sz="2600" dirty="0"/>
              <a:t> </a:t>
            </a:r>
            <a:r>
              <a:rPr lang="en-US" sz="2600" dirty="0" err="1"/>
              <a:t>saqlashdir</a:t>
            </a:r>
            <a:r>
              <a:rPr lang="en-US" dirty="0"/>
              <a:t>.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50836"/>
            <a:ext cx="7772400" cy="3140365"/>
          </a:xfrm>
        </p:spPr>
        <p:txBody>
          <a:bodyPr>
            <a:noAutofit/>
          </a:bodyPr>
          <a:lstStyle/>
          <a:p>
            <a:pPr marL="914400" lvl="2" indent="0">
              <a:buNone/>
            </a:pPr>
            <a:r>
              <a:rPr lang="en-US" sz="2800" dirty="0"/>
              <a:t>TXK-1 </a:t>
            </a:r>
            <a:r>
              <a:rPr lang="en-US" sz="2800" dirty="0" err="1"/>
              <a:t>ni</a:t>
            </a:r>
            <a:r>
              <a:rPr lang="en-US" sz="2800" dirty="0"/>
              <a:t> </a:t>
            </a:r>
            <a:r>
              <a:rPr lang="en-US" sz="2800" dirty="0" err="1"/>
              <a:t>bajarish</a:t>
            </a:r>
            <a:r>
              <a:rPr lang="en-US" sz="2800" dirty="0"/>
              <a:t> </a:t>
            </a:r>
            <a:r>
              <a:rPr lang="en-US" sz="2800" dirty="0" err="1"/>
              <a:t>tartibi</a:t>
            </a:r>
            <a:r>
              <a:rPr lang="en-US" sz="2800" dirty="0" smtClean="0"/>
              <a:t>:</a:t>
            </a:r>
            <a:endParaRPr lang="en-US" sz="2800" dirty="0" smtClean="0"/>
          </a:p>
          <a:p>
            <a:pPr marL="914400" lvl="2" indent="0">
              <a:buNone/>
            </a:pPr>
            <a:r>
              <a:rPr lang="en-US" sz="2800" dirty="0" smtClean="0"/>
              <a:t> </a:t>
            </a:r>
            <a:r>
              <a:rPr lang="en-US" sz="2800" dirty="0"/>
              <a:t>1. </a:t>
            </a:r>
            <a:r>
              <a:rPr lang="en-US" sz="2800" dirty="0" err="1"/>
              <a:t>Avtomobilni</a:t>
            </a:r>
            <a:r>
              <a:rPr lang="en-US" sz="2800" dirty="0"/>
              <a:t> </a:t>
            </a:r>
            <a:r>
              <a:rPr lang="en-US" sz="2800" dirty="0" err="1"/>
              <a:t>servis</a:t>
            </a:r>
            <a:r>
              <a:rPr lang="en-US" sz="2800" dirty="0"/>
              <a:t> </a:t>
            </a:r>
            <a:r>
              <a:rPr lang="en-US" sz="2800" dirty="0" err="1"/>
              <a:t>postiga</a:t>
            </a:r>
            <a:r>
              <a:rPr lang="en-US" sz="2800" dirty="0"/>
              <a:t> </a:t>
            </a:r>
            <a:r>
              <a:rPr lang="en-US" sz="2800" dirty="0" err="1"/>
              <a:t>joylashtirish</a:t>
            </a:r>
            <a:endParaRPr lang="en-US" sz="2800" dirty="0"/>
          </a:p>
          <a:p>
            <a:pPr marL="914400" lvl="2" indent="0">
              <a:buNone/>
            </a:pPr>
            <a:r>
              <a:rPr lang="en-US" sz="2800" dirty="0"/>
              <a:t> 2. </a:t>
            </a:r>
            <a:r>
              <a:rPr lang="en-US" sz="2800" dirty="0" err="1"/>
              <a:t>Servis</a:t>
            </a:r>
            <a:r>
              <a:rPr lang="en-US" sz="2800" dirty="0"/>
              <a:t> </a:t>
            </a:r>
            <a:r>
              <a:rPr lang="en-US" sz="2800" dirty="0" err="1"/>
              <a:t>kitobchasi</a:t>
            </a:r>
            <a:r>
              <a:rPr lang="en-US" sz="2800" dirty="0"/>
              <a:t> </a:t>
            </a:r>
            <a:r>
              <a:rPr lang="en-US" sz="2800" dirty="0" err="1"/>
              <a:t>bo‘yicha</a:t>
            </a:r>
            <a:r>
              <a:rPr lang="en-US" sz="2800" dirty="0"/>
              <a:t> </a:t>
            </a:r>
            <a:r>
              <a:rPr lang="en-US" sz="2800" dirty="0" err="1"/>
              <a:t>ishlar</a:t>
            </a:r>
            <a:r>
              <a:rPr lang="en-US" sz="2800" dirty="0"/>
              <a:t> </a:t>
            </a:r>
            <a:r>
              <a:rPr lang="en-US" sz="2800" dirty="0" err="1"/>
              <a:t>ro‘yxatini</a:t>
            </a:r>
            <a:r>
              <a:rPr lang="en-US" sz="2800" dirty="0"/>
              <a:t> </a:t>
            </a:r>
            <a:r>
              <a:rPr lang="en-US" sz="2800" dirty="0" err="1"/>
              <a:t>aniqlash</a:t>
            </a:r>
            <a:endParaRPr lang="en-US" sz="2800" dirty="0"/>
          </a:p>
          <a:p>
            <a:pPr marL="914400" lvl="2" indent="0">
              <a:buNone/>
            </a:pPr>
            <a:r>
              <a:rPr lang="en-US" sz="2800" dirty="0"/>
              <a:t> 3. </a:t>
            </a:r>
            <a:r>
              <a:rPr lang="en-US" sz="2800" dirty="0" err="1"/>
              <a:t>Belgilangan</a:t>
            </a:r>
            <a:r>
              <a:rPr lang="en-US" sz="2800" dirty="0"/>
              <a:t> </a:t>
            </a:r>
            <a:r>
              <a:rPr lang="en-US" sz="2800" dirty="0" err="1"/>
              <a:t>texnik</a:t>
            </a:r>
            <a:r>
              <a:rPr lang="en-US" sz="2800" dirty="0"/>
              <a:t> </a:t>
            </a:r>
            <a:r>
              <a:rPr lang="en-US" sz="2800" dirty="0" err="1"/>
              <a:t>ishlarni</a:t>
            </a:r>
            <a:r>
              <a:rPr lang="en-US" sz="2800" dirty="0"/>
              <a:t> </a:t>
            </a:r>
            <a:r>
              <a:rPr lang="en-US" sz="2800" dirty="0" err="1"/>
              <a:t>bajarish</a:t>
            </a:r>
            <a:endParaRPr lang="en-US" sz="2800" dirty="0"/>
          </a:p>
          <a:p>
            <a:pPr marL="914400" lvl="2" indent="0">
              <a:buNone/>
            </a:pPr>
            <a:r>
              <a:rPr lang="en-US" sz="2800" dirty="0"/>
              <a:t> 4. </a:t>
            </a:r>
            <a:r>
              <a:rPr lang="en-US" sz="2800" dirty="0" err="1"/>
              <a:t>Natijalarni</a:t>
            </a:r>
            <a:r>
              <a:rPr lang="en-US" sz="2800" dirty="0"/>
              <a:t> </a:t>
            </a:r>
            <a:r>
              <a:rPr lang="en-US" sz="2800" dirty="0" err="1"/>
              <a:t>servis</a:t>
            </a:r>
            <a:r>
              <a:rPr lang="en-US" sz="2800" dirty="0"/>
              <a:t> </a:t>
            </a:r>
            <a:r>
              <a:rPr lang="en-US" sz="2800" dirty="0" err="1"/>
              <a:t>kitobchasiga</a:t>
            </a:r>
            <a:r>
              <a:rPr lang="en-US" sz="2800" dirty="0"/>
              <a:t> </a:t>
            </a:r>
            <a:r>
              <a:rPr lang="en-US" sz="2800" dirty="0" err="1"/>
              <a:t>qayd</a:t>
            </a:r>
            <a:r>
              <a:rPr lang="en-US" sz="2800" dirty="0"/>
              <a:t> </a:t>
            </a:r>
            <a:r>
              <a:rPr lang="en-US" sz="2800" dirty="0" err="1"/>
              <a:t>etis</a:t>
            </a:r>
            <a:endParaRPr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145309" y="122443"/>
            <a:ext cx="7315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/>
              <a:t>TXK-2 (</a:t>
            </a:r>
            <a:r>
              <a:rPr lang="ru-RU" sz="3200" dirty="0" err="1"/>
              <a:t>Ikkinchi</a:t>
            </a:r>
            <a:r>
              <a:rPr lang="ru-RU" sz="3200" dirty="0"/>
              <a:t> </a:t>
            </a:r>
            <a:r>
              <a:rPr lang="ru-RU" sz="3200" dirty="0" err="1"/>
              <a:t>texnik</a:t>
            </a:r>
            <a:r>
              <a:rPr lang="ru-RU" sz="3200" dirty="0"/>
              <a:t> </a:t>
            </a:r>
            <a:r>
              <a:rPr lang="ru-RU" sz="3200" dirty="0" err="1"/>
              <a:t>xizmat</a:t>
            </a:r>
            <a:r>
              <a:rPr lang="ru-RU" sz="3200" dirty="0"/>
              <a:t>) </a:t>
            </a:r>
            <a:r>
              <a:rPr lang="ru-RU" sz="3200" dirty="0" err="1"/>
              <a:t>bajarish</a:t>
            </a:r>
            <a:endParaRPr lang="ru-RU" sz="3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23273" y="944709"/>
            <a:ext cx="858981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TXK-2 — </a:t>
            </a:r>
            <a:r>
              <a:rPr lang="ru-RU" sz="2400" dirty="0" err="1"/>
              <a:t>bu</a:t>
            </a:r>
            <a:r>
              <a:rPr lang="ru-RU" sz="2400" dirty="0"/>
              <a:t> </a:t>
            </a:r>
            <a:r>
              <a:rPr lang="ru-RU" sz="2400" dirty="0" err="1"/>
              <a:t>avtomobilga</a:t>
            </a:r>
            <a:r>
              <a:rPr lang="ru-RU" sz="2400" dirty="0"/>
              <a:t> 20 000 – 30 000 </a:t>
            </a:r>
            <a:r>
              <a:rPr lang="ru-RU" sz="2400" dirty="0" err="1"/>
              <a:t>km</a:t>
            </a:r>
            <a:r>
              <a:rPr lang="ru-RU" sz="2400" dirty="0"/>
              <a:t> </a:t>
            </a:r>
            <a:r>
              <a:rPr lang="ru-RU" sz="2400" dirty="0" err="1"/>
              <a:t>yurilgandan</a:t>
            </a:r>
            <a:r>
              <a:rPr lang="ru-RU" sz="2400" dirty="0"/>
              <a:t> </a:t>
            </a:r>
            <a:r>
              <a:rPr lang="ru-RU" sz="2400" dirty="0" err="1"/>
              <a:t>so‘ng</a:t>
            </a:r>
            <a:r>
              <a:rPr lang="ru-RU" sz="2400" dirty="0"/>
              <a:t> </a:t>
            </a:r>
            <a:r>
              <a:rPr lang="ru-RU" sz="2400" dirty="0" err="1"/>
              <a:t>bajariladigan</a:t>
            </a:r>
            <a:r>
              <a:rPr lang="ru-RU" sz="2400" dirty="0"/>
              <a:t> </a:t>
            </a:r>
            <a:r>
              <a:rPr lang="ru-RU" sz="2400" dirty="0" err="1"/>
              <a:t>chuqurlashtirilgan</a:t>
            </a:r>
            <a:r>
              <a:rPr lang="ru-RU" sz="2400" dirty="0"/>
              <a:t> </a:t>
            </a:r>
            <a:r>
              <a:rPr lang="ru-RU" sz="2400" dirty="0" err="1"/>
              <a:t>rejalashtirilgan</a:t>
            </a:r>
            <a:r>
              <a:rPr lang="ru-RU" sz="2400" dirty="0"/>
              <a:t> </a:t>
            </a:r>
            <a:r>
              <a:rPr lang="ru-RU" sz="2400" dirty="0" err="1"/>
              <a:t>texnik</a:t>
            </a:r>
            <a:r>
              <a:rPr lang="ru-RU" sz="2400" dirty="0"/>
              <a:t> </a:t>
            </a:r>
            <a:r>
              <a:rPr lang="ru-RU" sz="2400" dirty="0" err="1"/>
              <a:t>xizmat</a:t>
            </a:r>
            <a:r>
              <a:rPr lang="ru-RU" sz="2400" dirty="0"/>
              <a:t> </a:t>
            </a:r>
            <a:r>
              <a:rPr lang="ru-RU" sz="2400" dirty="0" err="1"/>
              <a:t>bo‘lib</a:t>
            </a:r>
            <a:r>
              <a:rPr lang="ru-RU" sz="2400" dirty="0"/>
              <a:t>, </a:t>
            </a:r>
            <a:r>
              <a:rPr lang="ru-RU" sz="2400" dirty="0" err="1"/>
              <a:t>uning</a:t>
            </a:r>
            <a:r>
              <a:rPr lang="ru-RU" sz="2400" dirty="0"/>
              <a:t> </a:t>
            </a:r>
            <a:r>
              <a:rPr lang="ru-RU" sz="2400" dirty="0" err="1"/>
              <a:t>asosiy</a:t>
            </a:r>
            <a:r>
              <a:rPr lang="ru-RU" sz="2400" dirty="0"/>
              <a:t> </a:t>
            </a:r>
            <a:r>
              <a:rPr lang="ru-RU" sz="2400" dirty="0" err="1"/>
              <a:t>maqsadi</a:t>
            </a:r>
            <a:r>
              <a:rPr lang="ru-RU" sz="2400" dirty="0"/>
              <a:t> </a:t>
            </a:r>
            <a:r>
              <a:rPr lang="ru-RU" sz="2400" dirty="0" err="1"/>
              <a:t>avtomobil</a:t>
            </a:r>
            <a:r>
              <a:rPr lang="ru-RU" sz="2400" dirty="0"/>
              <a:t> </a:t>
            </a:r>
            <a:r>
              <a:rPr lang="ru-RU" sz="2400" dirty="0" err="1"/>
              <a:t>agregat</a:t>
            </a:r>
            <a:r>
              <a:rPr lang="ru-RU" sz="2400" dirty="0"/>
              <a:t> </a:t>
            </a:r>
            <a:r>
              <a:rPr lang="ru-RU" sz="2400" dirty="0" err="1"/>
              <a:t>va</a:t>
            </a:r>
            <a:r>
              <a:rPr lang="ru-RU" sz="2400" dirty="0"/>
              <a:t> </a:t>
            </a:r>
            <a:r>
              <a:rPr lang="ru-RU" sz="2400" dirty="0" err="1"/>
              <a:t>tizimlarini</a:t>
            </a:r>
            <a:r>
              <a:rPr lang="ru-RU" sz="2400" dirty="0"/>
              <a:t> </a:t>
            </a:r>
            <a:r>
              <a:rPr lang="ru-RU" sz="2400" dirty="0" err="1"/>
              <a:t>to‘liq</a:t>
            </a:r>
            <a:r>
              <a:rPr lang="ru-RU" sz="2400" dirty="0"/>
              <a:t> </a:t>
            </a:r>
            <a:r>
              <a:rPr lang="ru-RU" sz="2400" dirty="0" err="1"/>
              <a:t>tekshirish</a:t>
            </a:r>
            <a:r>
              <a:rPr lang="ru-RU" sz="2400" dirty="0"/>
              <a:t> </a:t>
            </a:r>
            <a:r>
              <a:rPr lang="ru-RU" sz="2400" dirty="0" err="1"/>
              <a:t>hamda</a:t>
            </a:r>
            <a:r>
              <a:rPr lang="ru-RU" sz="2400" dirty="0"/>
              <a:t> </a:t>
            </a:r>
            <a:r>
              <a:rPr lang="ru-RU" sz="2400" dirty="0" err="1"/>
              <a:t>sozlashdan</a:t>
            </a:r>
            <a:r>
              <a:rPr lang="ru-RU" sz="2400" dirty="0"/>
              <a:t> </a:t>
            </a:r>
            <a:r>
              <a:rPr lang="ru-RU" sz="2400" dirty="0" err="1"/>
              <a:t>iborat</a:t>
            </a:r>
            <a:r>
              <a:rPr lang="ru-RU" sz="2400" dirty="0"/>
              <a:t>.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997527" y="2751860"/>
            <a:ext cx="764770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/>
              <a:t>TXK-2 </a:t>
            </a:r>
            <a:r>
              <a:rPr lang="ru-RU" sz="3200" dirty="0" err="1"/>
              <a:t>ning</a:t>
            </a:r>
            <a:r>
              <a:rPr lang="ru-RU" sz="3200" dirty="0"/>
              <a:t> </a:t>
            </a:r>
            <a:r>
              <a:rPr lang="ru-RU" sz="3200" dirty="0" err="1"/>
              <a:t>asosiy</a:t>
            </a:r>
            <a:r>
              <a:rPr lang="ru-RU" sz="3200" dirty="0"/>
              <a:t> </a:t>
            </a:r>
            <a:r>
              <a:rPr lang="ru-RU" sz="3200" dirty="0" err="1"/>
              <a:t>maqsadi</a:t>
            </a:r>
            <a:r>
              <a:rPr lang="ru-RU" sz="3200" dirty="0"/>
              <a:t>:</a:t>
            </a:r>
            <a:endParaRPr lang="ru-RU" sz="32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52763" y="3557731"/>
            <a:ext cx="81603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  </a:t>
            </a:r>
            <a:r>
              <a:rPr lang="ru-RU" sz="2400" dirty="0" smtClean="0"/>
              <a:t>•</a:t>
            </a:r>
            <a:r>
              <a:rPr lang="en-US" dirty="0" smtClean="0"/>
              <a:t>  </a:t>
            </a:r>
            <a:r>
              <a:rPr lang="ru-RU" sz="2400" dirty="0" err="1" smtClean="0"/>
              <a:t>Avtomobilning</a:t>
            </a:r>
            <a:r>
              <a:rPr lang="ru-RU" sz="2400" dirty="0" smtClean="0"/>
              <a:t> </a:t>
            </a:r>
            <a:r>
              <a:rPr lang="ru-RU" sz="2400" dirty="0" err="1"/>
              <a:t>uzoq</a:t>
            </a:r>
            <a:r>
              <a:rPr lang="ru-RU" sz="2400" dirty="0"/>
              <a:t> </a:t>
            </a:r>
            <a:r>
              <a:rPr lang="ru-RU" sz="2400" dirty="0" err="1"/>
              <a:t>muddat</a:t>
            </a:r>
            <a:r>
              <a:rPr lang="ru-RU" sz="2400" dirty="0"/>
              <a:t> </a:t>
            </a:r>
            <a:r>
              <a:rPr lang="ru-RU" sz="2400" dirty="0" err="1"/>
              <a:t>ishonchli</a:t>
            </a:r>
            <a:r>
              <a:rPr lang="ru-RU" sz="2400" dirty="0"/>
              <a:t> </a:t>
            </a:r>
            <a:r>
              <a:rPr lang="ru-RU" sz="2400" dirty="0" err="1"/>
              <a:t>ishlashini</a:t>
            </a:r>
            <a:r>
              <a:rPr lang="ru-RU" sz="2400" dirty="0"/>
              <a:t> </a:t>
            </a:r>
            <a:r>
              <a:rPr lang="ru-RU" sz="2400" dirty="0" err="1"/>
              <a:t>ta’minlash</a:t>
            </a:r>
            <a:endParaRPr lang="ru-RU" sz="2400" dirty="0"/>
          </a:p>
          <a:p>
            <a:r>
              <a:rPr lang="ru-RU" sz="2400" dirty="0"/>
              <a:t> • </a:t>
            </a:r>
            <a:r>
              <a:rPr lang="ru-RU" sz="2400" dirty="0" err="1"/>
              <a:t>Dvigatel</a:t>
            </a:r>
            <a:r>
              <a:rPr lang="ru-RU" sz="2400" dirty="0"/>
              <a:t> </a:t>
            </a:r>
            <a:r>
              <a:rPr lang="ru-RU" sz="2400" dirty="0" err="1"/>
              <a:t>va</a:t>
            </a:r>
            <a:r>
              <a:rPr lang="ru-RU" sz="2400" dirty="0"/>
              <a:t> </a:t>
            </a:r>
            <a:r>
              <a:rPr lang="ru-RU" sz="2400" dirty="0" err="1"/>
              <a:t>uzatmalar</a:t>
            </a:r>
            <a:r>
              <a:rPr lang="ru-RU" sz="2400" dirty="0"/>
              <a:t> </a:t>
            </a:r>
            <a:r>
              <a:rPr lang="ru-RU" sz="2400" dirty="0" err="1"/>
              <a:t>tizimidagi</a:t>
            </a:r>
            <a:r>
              <a:rPr lang="ru-RU" sz="2400" dirty="0"/>
              <a:t> </a:t>
            </a:r>
            <a:r>
              <a:rPr lang="ru-RU" sz="2400" dirty="0" err="1"/>
              <a:t>yashirin</a:t>
            </a:r>
            <a:r>
              <a:rPr lang="ru-RU" sz="2400" dirty="0"/>
              <a:t> </a:t>
            </a:r>
            <a:r>
              <a:rPr lang="ru-RU" sz="2400" dirty="0" err="1"/>
              <a:t>nosozliklarni</a:t>
            </a:r>
            <a:r>
              <a:rPr lang="ru-RU" sz="2400" dirty="0"/>
              <a:t> </a:t>
            </a:r>
            <a:r>
              <a:rPr lang="ru-RU" sz="2400" dirty="0" err="1"/>
              <a:t>aniqlash</a:t>
            </a:r>
            <a:endParaRPr lang="ru-RU" sz="2400" dirty="0"/>
          </a:p>
          <a:p>
            <a:r>
              <a:rPr lang="ru-RU" sz="2400" dirty="0"/>
              <a:t> • </a:t>
            </a:r>
            <a:r>
              <a:rPr lang="ru-RU" sz="2400" dirty="0" err="1"/>
              <a:t>Xavfsizlik</a:t>
            </a:r>
            <a:r>
              <a:rPr lang="ru-RU" sz="2400" dirty="0"/>
              <a:t> </a:t>
            </a:r>
            <a:r>
              <a:rPr lang="ru-RU" sz="2400" dirty="0" err="1"/>
              <a:t>darajasini</a:t>
            </a:r>
            <a:r>
              <a:rPr lang="ru-RU" sz="2400" dirty="0"/>
              <a:t> </a:t>
            </a:r>
            <a:r>
              <a:rPr lang="ru-RU" sz="2400" dirty="0" err="1"/>
              <a:t>oshirish</a:t>
            </a:r>
            <a:endParaRPr lang="ru-RU" sz="2400" dirty="0"/>
          </a:p>
          <a:p>
            <a:r>
              <a:rPr lang="ru-RU" sz="2400" dirty="0"/>
              <a:t> • </a:t>
            </a:r>
            <a:r>
              <a:rPr lang="ru-RU" sz="2400" dirty="0" err="1"/>
              <a:t>Katta</a:t>
            </a:r>
            <a:r>
              <a:rPr lang="ru-RU" sz="2400" dirty="0"/>
              <a:t> </a:t>
            </a:r>
            <a:r>
              <a:rPr lang="ru-RU" sz="2400" dirty="0" err="1"/>
              <a:t>ta’mir</a:t>
            </a:r>
            <a:r>
              <a:rPr lang="ru-RU" sz="2400" dirty="0"/>
              <a:t> </a:t>
            </a:r>
            <a:r>
              <a:rPr lang="ru-RU" sz="2400" dirty="0" err="1"/>
              <a:t>ehtimolini</a:t>
            </a:r>
            <a:r>
              <a:rPr lang="ru-RU" sz="2400" dirty="0"/>
              <a:t> </a:t>
            </a:r>
            <a:r>
              <a:rPr lang="ru-RU" sz="2400" dirty="0" err="1"/>
              <a:t>kamaytirish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98764" y="85498"/>
            <a:ext cx="837738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err="1"/>
              <a:t>Mavsumiy</a:t>
            </a:r>
            <a:r>
              <a:rPr lang="ru-RU" sz="3200" dirty="0"/>
              <a:t> TXK (</a:t>
            </a:r>
            <a:r>
              <a:rPr lang="ru-RU" sz="3200" dirty="0" err="1"/>
              <a:t>Mavsumiy</a:t>
            </a:r>
            <a:r>
              <a:rPr lang="ru-RU" sz="3200" dirty="0"/>
              <a:t> </a:t>
            </a:r>
            <a:r>
              <a:rPr lang="ru-RU" sz="3200" dirty="0" err="1"/>
              <a:t>texnik</a:t>
            </a:r>
            <a:r>
              <a:rPr lang="ru-RU" sz="3200" dirty="0"/>
              <a:t> </a:t>
            </a:r>
            <a:r>
              <a:rPr lang="ru-RU" sz="3200" dirty="0" err="1"/>
              <a:t>xizmat</a:t>
            </a:r>
            <a:r>
              <a:rPr lang="ru-RU" sz="3200" dirty="0"/>
              <a:t>)</a:t>
            </a:r>
            <a:endParaRPr lang="ru-RU" sz="3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98763" y="912903"/>
            <a:ext cx="83773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/>
              <a:t>Mavsumiy</a:t>
            </a:r>
            <a:r>
              <a:rPr lang="ru-RU" sz="2400" dirty="0"/>
              <a:t> </a:t>
            </a:r>
            <a:r>
              <a:rPr lang="ru-RU" sz="2400" dirty="0" err="1"/>
              <a:t>texnik</a:t>
            </a:r>
            <a:r>
              <a:rPr lang="ru-RU" sz="2400" dirty="0"/>
              <a:t> </a:t>
            </a:r>
            <a:r>
              <a:rPr lang="ru-RU" sz="2400" dirty="0" err="1"/>
              <a:t>xizmat</a:t>
            </a:r>
            <a:r>
              <a:rPr lang="ru-RU" sz="2400" dirty="0"/>
              <a:t> (MTXK) — </a:t>
            </a:r>
            <a:r>
              <a:rPr lang="ru-RU" sz="2400" dirty="0" err="1"/>
              <a:t>avtomobilni</a:t>
            </a:r>
            <a:r>
              <a:rPr lang="ru-RU" sz="2400" dirty="0"/>
              <a:t> </a:t>
            </a:r>
            <a:r>
              <a:rPr lang="ru-RU" sz="2400" dirty="0" err="1"/>
              <a:t>qish</a:t>
            </a:r>
            <a:r>
              <a:rPr lang="ru-RU" sz="2400" dirty="0"/>
              <a:t> </a:t>
            </a:r>
            <a:r>
              <a:rPr lang="ru-RU" sz="2400" dirty="0" err="1"/>
              <a:t>va</a:t>
            </a:r>
            <a:r>
              <a:rPr lang="ru-RU" sz="2400" dirty="0"/>
              <a:t> </a:t>
            </a:r>
            <a:r>
              <a:rPr lang="ru-RU" sz="2400" dirty="0" err="1"/>
              <a:t>yoz</a:t>
            </a:r>
            <a:r>
              <a:rPr lang="ru-RU" sz="2400" dirty="0"/>
              <a:t> </a:t>
            </a:r>
            <a:r>
              <a:rPr lang="ru-RU" sz="2400" dirty="0" err="1"/>
              <a:t>mavsumiga</a:t>
            </a:r>
            <a:r>
              <a:rPr lang="ru-RU" sz="2400" dirty="0"/>
              <a:t> </a:t>
            </a:r>
            <a:r>
              <a:rPr lang="ru-RU" sz="2400" dirty="0" err="1"/>
              <a:t>tayyorlash</a:t>
            </a:r>
            <a:r>
              <a:rPr lang="ru-RU" sz="2400" dirty="0"/>
              <a:t> </a:t>
            </a:r>
            <a:r>
              <a:rPr lang="ru-RU" sz="2400" dirty="0" err="1"/>
              <a:t>maqsadida</a:t>
            </a:r>
            <a:r>
              <a:rPr lang="ru-RU" sz="2400" dirty="0"/>
              <a:t> </a:t>
            </a:r>
            <a:r>
              <a:rPr lang="ru-RU" sz="2400" dirty="0" err="1"/>
              <a:t>yiliga</a:t>
            </a:r>
            <a:r>
              <a:rPr lang="ru-RU" sz="2400" dirty="0"/>
              <a:t> </a:t>
            </a:r>
            <a:r>
              <a:rPr lang="ru-RU" sz="2400" dirty="0" err="1"/>
              <a:t>ikki</a:t>
            </a:r>
            <a:r>
              <a:rPr lang="ru-RU" sz="2400" dirty="0"/>
              <a:t> </a:t>
            </a:r>
            <a:r>
              <a:rPr lang="ru-RU" sz="2400" dirty="0" err="1"/>
              <a:t>marta</a:t>
            </a:r>
            <a:r>
              <a:rPr lang="ru-RU" sz="2400" dirty="0"/>
              <a:t> </a:t>
            </a:r>
            <a:r>
              <a:rPr lang="ru-RU" sz="2400" dirty="0" err="1"/>
              <a:t>bajariladigan</a:t>
            </a:r>
            <a:r>
              <a:rPr lang="ru-RU" sz="2400" dirty="0"/>
              <a:t> </a:t>
            </a:r>
            <a:r>
              <a:rPr lang="ru-RU" sz="2400" dirty="0" err="1"/>
              <a:t>texnik</a:t>
            </a:r>
            <a:r>
              <a:rPr lang="ru-RU" sz="2400" dirty="0"/>
              <a:t> </a:t>
            </a:r>
            <a:r>
              <a:rPr lang="ru-RU" sz="2400" dirty="0" err="1"/>
              <a:t>xizmat</a:t>
            </a:r>
            <a:r>
              <a:rPr lang="ru-RU" sz="2400" dirty="0"/>
              <a:t> </a:t>
            </a:r>
            <a:r>
              <a:rPr lang="ru-RU" sz="2400" dirty="0" err="1"/>
              <a:t>turi</a:t>
            </a:r>
            <a:r>
              <a:rPr lang="ru-RU" sz="2400" dirty="0"/>
              <a:t> </a:t>
            </a:r>
            <a:r>
              <a:rPr lang="ru-RU" sz="2400" dirty="0" err="1"/>
              <a:t>hisoblanadi</a:t>
            </a:r>
            <a:r>
              <a:rPr lang="ru-RU" sz="2400" dirty="0"/>
              <a:t>. </a:t>
            </a:r>
            <a:r>
              <a:rPr lang="ru-RU" sz="2400" dirty="0" err="1"/>
              <a:t>Uning</a:t>
            </a:r>
            <a:r>
              <a:rPr lang="ru-RU" sz="2400" dirty="0"/>
              <a:t> </a:t>
            </a:r>
            <a:r>
              <a:rPr lang="ru-RU" sz="2400" dirty="0" err="1"/>
              <a:t>asosiy</a:t>
            </a:r>
            <a:r>
              <a:rPr lang="ru-RU" sz="2400" dirty="0"/>
              <a:t> </a:t>
            </a:r>
            <a:r>
              <a:rPr lang="ru-RU" sz="2400" dirty="0" err="1"/>
              <a:t>vazifasi</a:t>
            </a:r>
            <a:r>
              <a:rPr lang="ru-RU" sz="2400" dirty="0"/>
              <a:t> </a:t>
            </a:r>
            <a:r>
              <a:rPr lang="ru-RU" sz="2400" dirty="0" err="1"/>
              <a:t>avtomobilni</a:t>
            </a:r>
            <a:r>
              <a:rPr lang="ru-RU" sz="2400" dirty="0"/>
              <a:t> </a:t>
            </a:r>
            <a:r>
              <a:rPr lang="ru-RU" sz="2400" dirty="0" err="1"/>
              <a:t>iqlim</a:t>
            </a:r>
            <a:r>
              <a:rPr lang="ru-RU" sz="2400" dirty="0"/>
              <a:t> </a:t>
            </a:r>
            <a:r>
              <a:rPr lang="ru-RU" sz="2400" dirty="0" err="1"/>
              <a:t>sharoitlariga</a:t>
            </a:r>
            <a:r>
              <a:rPr lang="ru-RU" sz="2400" dirty="0"/>
              <a:t> </a:t>
            </a:r>
            <a:r>
              <a:rPr lang="ru-RU" sz="2400" dirty="0" err="1"/>
              <a:t>moslashtirishdir</a:t>
            </a:r>
            <a:r>
              <a:rPr lang="ru-RU" sz="2400" dirty="0"/>
              <a:t>.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98763" y="2751630"/>
            <a:ext cx="83773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err="1"/>
              <a:t>Mavsumiy</a:t>
            </a:r>
            <a:r>
              <a:rPr lang="ru-RU" sz="3200" dirty="0"/>
              <a:t> TXK </a:t>
            </a:r>
            <a:r>
              <a:rPr lang="ru-RU" sz="3200" dirty="0" err="1"/>
              <a:t>ning</a:t>
            </a:r>
            <a:r>
              <a:rPr lang="ru-RU" sz="3200" dirty="0"/>
              <a:t> </a:t>
            </a:r>
            <a:r>
              <a:rPr lang="ru-RU" sz="3200" dirty="0" err="1"/>
              <a:t>asosiy</a:t>
            </a:r>
            <a:r>
              <a:rPr lang="ru-RU" sz="3200" dirty="0"/>
              <a:t> </a:t>
            </a:r>
            <a:r>
              <a:rPr lang="ru-RU" sz="3200" dirty="0" err="1"/>
              <a:t>maqsadi</a:t>
            </a:r>
            <a:r>
              <a:rPr lang="ru-RU" sz="3200" dirty="0"/>
              <a:t>:</a:t>
            </a:r>
            <a:endParaRPr lang="ru-RU" sz="32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98764" y="3429000"/>
            <a:ext cx="837737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sz="2400" dirty="0"/>
              <a:t>• </a:t>
            </a:r>
            <a:r>
              <a:rPr lang="ru-RU" sz="2400" dirty="0" err="1"/>
              <a:t>Avtomobilning</a:t>
            </a:r>
            <a:r>
              <a:rPr lang="ru-RU" sz="2400" dirty="0"/>
              <a:t> </a:t>
            </a:r>
            <a:r>
              <a:rPr lang="ru-RU" sz="2400" dirty="0" err="1"/>
              <a:t>har</a:t>
            </a:r>
            <a:r>
              <a:rPr lang="ru-RU" sz="2400" dirty="0"/>
              <a:t> </a:t>
            </a:r>
            <a:r>
              <a:rPr lang="ru-RU" sz="2400" dirty="0" err="1"/>
              <a:t>xil</a:t>
            </a:r>
            <a:r>
              <a:rPr lang="ru-RU" sz="2400" dirty="0"/>
              <a:t> </a:t>
            </a:r>
            <a:r>
              <a:rPr lang="ru-RU" sz="2400" dirty="0" err="1"/>
              <a:t>ob-havo</a:t>
            </a:r>
            <a:r>
              <a:rPr lang="ru-RU" sz="2400" dirty="0"/>
              <a:t> </a:t>
            </a:r>
            <a:r>
              <a:rPr lang="ru-RU" sz="2400" dirty="0" err="1"/>
              <a:t>sharoitida</a:t>
            </a:r>
            <a:r>
              <a:rPr lang="ru-RU" sz="2400" dirty="0"/>
              <a:t> </a:t>
            </a:r>
            <a:r>
              <a:rPr lang="ru-RU" sz="2400" dirty="0" err="1"/>
              <a:t>ishonchli</a:t>
            </a:r>
            <a:r>
              <a:rPr lang="ru-RU" sz="2400" dirty="0"/>
              <a:t> </a:t>
            </a:r>
            <a:r>
              <a:rPr lang="ru-RU" sz="2400" dirty="0" err="1"/>
              <a:t>ishlashini</a:t>
            </a:r>
            <a:r>
              <a:rPr lang="ru-RU" sz="2400" dirty="0"/>
              <a:t> </a:t>
            </a:r>
            <a:r>
              <a:rPr lang="ru-RU" sz="2400" dirty="0" err="1"/>
              <a:t>ta’minlash</a:t>
            </a:r>
            <a:endParaRPr lang="ru-RU" sz="2400" dirty="0"/>
          </a:p>
          <a:p>
            <a:r>
              <a:rPr lang="ru-RU" sz="2400" dirty="0"/>
              <a:t> • </a:t>
            </a:r>
            <a:r>
              <a:rPr lang="ru-RU" sz="2400" dirty="0" err="1"/>
              <a:t>Dvigatel</a:t>
            </a:r>
            <a:r>
              <a:rPr lang="ru-RU" sz="2400" dirty="0"/>
              <a:t> </a:t>
            </a:r>
            <a:r>
              <a:rPr lang="ru-RU" sz="2400" dirty="0" err="1"/>
              <a:t>va</a:t>
            </a:r>
            <a:r>
              <a:rPr lang="ru-RU" sz="2400" dirty="0"/>
              <a:t> </a:t>
            </a:r>
            <a:r>
              <a:rPr lang="ru-RU" sz="2400" dirty="0" err="1"/>
              <a:t>agregatlarni</a:t>
            </a:r>
            <a:r>
              <a:rPr lang="ru-RU" sz="2400" dirty="0"/>
              <a:t> </a:t>
            </a:r>
            <a:r>
              <a:rPr lang="ru-RU" sz="2400" dirty="0" err="1"/>
              <a:t>mavsumga</a:t>
            </a:r>
            <a:r>
              <a:rPr lang="ru-RU" sz="2400" dirty="0"/>
              <a:t> </a:t>
            </a:r>
            <a:r>
              <a:rPr lang="ru-RU" sz="2400" dirty="0" err="1"/>
              <a:t>moslashtirish</a:t>
            </a:r>
            <a:endParaRPr lang="ru-RU" sz="2400" dirty="0"/>
          </a:p>
          <a:p>
            <a:r>
              <a:rPr lang="ru-RU" sz="2400" dirty="0"/>
              <a:t> • </a:t>
            </a:r>
            <a:r>
              <a:rPr lang="ru-RU" sz="2400" dirty="0" err="1"/>
              <a:t>Nosozliklarning</a:t>
            </a:r>
            <a:r>
              <a:rPr lang="ru-RU" sz="2400" dirty="0"/>
              <a:t> </a:t>
            </a:r>
            <a:r>
              <a:rPr lang="ru-RU" sz="2400" dirty="0" err="1"/>
              <a:t>oldini</a:t>
            </a:r>
            <a:r>
              <a:rPr lang="ru-RU" sz="2400" dirty="0"/>
              <a:t> </a:t>
            </a:r>
            <a:r>
              <a:rPr lang="ru-RU" sz="2400" dirty="0" err="1"/>
              <a:t>olish</a:t>
            </a:r>
            <a:endParaRPr lang="ru-RU" sz="2400" dirty="0"/>
          </a:p>
          <a:p>
            <a:r>
              <a:rPr lang="ru-RU" sz="2400" dirty="0"/>
              <a:t> • </a:t>
            </a:r>
            <a:r>
              <a:rPr lang="ru-RU" sz="2400" dirty="0" err="1"/>
              <a:t>Harakat</a:t>
            </a:r>
            <a:r>
              <a:rPr lang="ru-RU" sz="2400" dirty="0"/>
              <a:t> </a:t>
            </a:r>
            <a:r>
              <a:rPr lang="ru-RU" sz="2400" dirty="0" err="1"/>
              <a:t>xavfsizligini</a:t>
            </a:r>
            <a:r>
              <a:rPr lang="ru-RU" sz="2400" dirty="0"/>
              <a:t> </a:t>
            </a:r>
            <a:r>
              <a:rPr lang="ru-RU" sz="2400" dirty="0" err="1"/>
              <a:t>oshirish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54182" y="214807"/>
            <a:ext cx="881148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err="1"/>
              <a:t>Mavsumiy</a:t>
            </a:r>
            <a:r>
              <a:rPr lang="ru-RU" sz="3200" dirty="0"/>
              <a:t> TXK </a:t>
            </a:r>
            <a:r>
              <a:rPr lang="ru-RU" sz="3200" dirty="0" err="1"/>
              <a:t>da</a:t>
            </a:r>
            <a:r>
              <a:rPr lang="ru-RU" sz="3200" dirty="0"/>
              <a:t> </a:t>
            </a:r>
            <a:r>
              <a:rPr lang="ru-RU" sz="3200" dirty="0" err="1"/>
              <a:t>bajariladigan</a:t>
            </a:r>
            <a:r>
              <a:rPr lang="ru-RU" sz="3200" dirty="0"/>
              <a:t> </a:t>
            </a:r>
            <a:r>
              <a:rPr lang="ru-RU" sz="3200" dirty="0" err="1"/>
              <a:t>asosiy</a:t>
            </a:r>
            <a:r>
              <a:rPr lang="ru-RU" sz="3200" dirty="0"/>
              <a:t> </a:t>
            </a:r>
            <a:r>
              <a:rPr lang="ru-RU" sz="3200" dirty="0" err="1"/>
              <a:t>ishlar</a:t>
            </a:r>
            <a:r>
              <a:rPr lang="ru-RU" sz="3200" dirty="0"/>
              <a:t>:</a:t>
            </a:r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43345" y="991628"/>
            <a:ext cx="844203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1. </a:t>
            </a:r>
            <a:r>
              <a:rPr lang="ru-RU" sz="2000" dirty="0" err="1"/>
              <a:t>Dvigatel</a:t>
            </a:r>
            <a:r>
              <a:rPr lang="ru-RU" sz="2000" dirty="0"/>
              <a:t> </a:t>
            </a:r>
            <a:r>
              <a:rPr lang="ru-RU" sz="2000" dirty="0" err="1"/>
              <a:t>va</a:t>
            </a:r>
            <a:r>
              <a:rPr lang="ru-RU" sz="2000" dirty="0"/>
              <a:t> </a:t>
            </a:r>
            <a:r>
              <a:rPr lang="ru-RU" sz="2000" dirty="0" err="1"/>
              <a:t>moylash</a:t>
            </a:r>
            <a:r>
              <a:rPr lang="ru-RU" sz="2000" dirty="0"/>
              <a:t> </a:t>
            </a:r>
            <a:r>
              <a:rPr lang="ru-RU" sz="2000" dirty="0" err="1"/>
              <a:t>tizimi</a:t>
            </a:r>
            <a:r>
              <a:rPr lang="ru-RU" sz="2000" dirty="0"/>
              <a:t>:</a:t>
            </a:r>
            <a:endParaRPr lang="ru-RU" sz="2000" dirty="0"/>
          </a:p>
          <a:p>
            <a:r>
              <a:rPr lang="ru-RU" sz="2000" dirty="0"/>
              <a:t> • </a:t>
            </a:r>
            <a:r>
              <a:rPr lang="ru-RU" sz="2000" dirty="0" err="1"/>
              <a:t>Mavsumga</a:t>
            </a:r>
            <a:r>
              <a:rPr lang="ru-RU" sz="2000" dirty="0"/>
              <a:t> </a:t>
            </a:r>
            <a:r>
              <a:rPr lang="ru-RU" sz="2000" dirty="0" err="1"/>
              <a:t>mos</a:t>
            </a:r>
            <a:r>
              <a:rPr lang="ru-RU" sz="2000" dirty="0"/>
              <a:t> </a:t>
            </a:r>
            <a:r>
              <a:rPr lang="ru-RU" sz="2000" dirty="0" err="1"/>
              <a:t>dvigatel</a:t>
            </a:r>
            <a:r>
              <a:rPr lang="ru-RU" sz="2000" dirty="0"/>
              <a:t> </a:t>
            </a:r>
            <a:r>
              <a:rPr lang="ru-RU" sz="2000" dirty="0" err="1"/>
              <a:t>moyini</a:t>
            </a:r>
            <a:r>
              <a:rPr lang="ru-RU" sz="2000" dirty="0"/>
              <a:t> </a:t>
            </a:r>
            <a:r>
              <a:rPr lang="ru-RU" sz="2000" dirty="0" err="1"/>
              <a:t>almashtirish</a:t>
            </a:r>
            <a:endParaRPr lang="ru-RU" sz="2000" dirty="0"/>
          </a:p>
          <a:p>
            <a:r>
              <a:rPr lang="ru-RU" sz="2000" dirty="0"/>
              <a:t> • </a:t>
            </a:r>
            <a:r>
              <a:rPr lang="ru-RU" sz="2000" dirty="0" err="1"/>
              <a:t>Moy</a:t>
            </a:r>
            <a:r>
              <a:rPr lang="ru-RU" sz="2000" dirty="0"/>
              <a:t> </a:t>
            </a:r>
            <a:r>
              <a:rPr lang="ru-RU" sz="2000" dirty="0" err="1"/>
              <a:t>filtrlari</a:t>
            </a:r>
            <a:r>
              <a:rPr lang="ru-RU" sz="2000" dirty="0"/>
              <a:t> </a:t>
            </a:r>
            <a:r>
              <a:rPr lang="ru-RU" sz="2000" dirty="0" err="1"/>
              <a:t>holatini</a:t>
            </a:r>
            <a:r>
              <a:rPr lang="ru-RU" sz="2000" dirty="0"/>
              <a:t> </a:t>
            </a:r>
            <a:r>
              <a:rPr lang="ru-RU" sz="2000" dirty="0" err="1"/>
              <a:t>tekshirish</a:t>
            </a:r>
            <a:endParaRPr lang="ru-RU" sz="2000" dirty="0"/>
          </a:p>
          <a:p>
            <a:r>
              <a:rPr lang="ru-RU" sz="2000" dirty="0"/>
              <a:t> • </a:t>
            </a:r>
            <a:r>
              <a:rPr lang="ru-RU" sz="2000" dirty="0" err="1"/>
              <a:t>Moy</a:t>
            </a:r>
            <a:r>
              <a:rPr lang="ru-RU" sz="2000" dirty="0"/>
              <a:t> </a:t>
            </a:r>
            <a:r>
              <a:rPr lang="ru-RU" sz="2000" dirty="0" err="1"/>
              <a:t>oqishlarini</a:t>
            </a:r>
            <a:r>
              <a:rPr lang="ru-RU" sz="2000" dirty="0"/>
              <a:t> </a:t>
            </a:r>
            <a:r>
              <a:rPr lang="ru-RU" sz="2000" dirty="0" err="1"/>
              <a:t>nazorat</a:t>
            </a:r>
            <a:r>
              <a:rPr lang="ru-RU" sz="2000" dirty="0"/>
              <a:t> </a:t>
            </a:r>
            <a:r>
              <a:rPr lang="ru-RU" sz="2000" dirty="0" err="1" smtClean="0"/>
              <a:t>qilish</a:t>
            </a:r>
            <a:endParaRPr lang="ru-RU" sz="2000" dirty="0"/>
          </a:p>
          <a:p>
            <a:r>
              <a:rPr lang="ru-RU" sz="2000" dirty="0"/>
              <a:t>2. </a:t>
            </a:r>
            <a:r>
              <a:rPr lang="ru-RU" sz="2000" dirty="0" err="1"/>
              <a:t>Sovitish</a:t>
            </a:r>
            <a:r>
              <a:rPr lang="ru-RU" sz="2000" dirty="0"/>
              <a:t> </a:t>
            </a:r>
            <a:r>
              <a:rPr lang="ru-RU" sz="2000" dirty="0" err="1"/>
              <a:t>va</a:t>
            </a:r>
            <a:r>
              <a:rPr lang="ru-RU" sz="2000" dirty="0"/>
              <a:t> </a:t>
            </a:r>
            <a:r>
              <a:rPr lang="ru-RU" sz="2000" dirty="0" err="1"/>
              <a:t>isitish</a:t>
            </a:r>
            <a:r>
              <a:rPr lang="ru-RU" sz="2000" dirty="0"/>
              <a:t> </a:t>
            </a:r>
            <a:r>
              <a:rPr lang="ru-RU" sz="2000" dirty="0" err="1"/>
              <a:t>tizimi</a:t>
            </a:r>
            <a:r>
              <a:rPr lang="ru-RU" sz="2000" dirty="0"/>
              <a:t>:</a:t>
            </a:r>
            <a:endParaRPr lang="ru-RU" sz="2000" dirty="0"/>
          </a:p>
          <a:p>
            <a:r>
              <a:rPr lang="ru-RU" sz="2000" dirty="0"/>
              <a:t> • </a:t>
            </a:r>
            <a:r>
              <a:rPr lang="ru-RU" sz="2000" dirty="0" err="1"/>
              <a:t>Sovitish</a:t>
            </a:r>
            <a:r>
              <a:rPr lang="ru-RU" sz="2000" dirty="0"/>
              <a:t> </a:t>
            </a:r>
            <a:r>
              <a:rPr lang="ru-RU" sz="2000" dirty="0" err="1"/>
              <a:t>suyuqligini</a:t>
            </a:r>
            <a:r>
              <a:rPr lang="ru-RU" sz="2000" dirty="0"/>
              <a:t> </a:t>
            </a:r>
            <a:r>
              <a:rPr lang="ru-RU" sz="2000" dirty="0" err="1"/>
              <a:t>tekshirish</a:t>
            </a:r>
            <a:r>
              <a:rPr lang="ru-RU" sz="2000" dirty="0"/>
              <a:t> (</a:t>
            </a:r>
            <a:r>
              <a:rPr lang="ru-RU" sz="2000" dirty="0" err="1"/>
              <a:t>antifriz</a:t>
            </a:r>
            <a:r>
              <a:rPr lang="ru-RU" sz="2000" dirty="0"/>
              <a:t>)</a:t>
            </a:r>
            <a:endParaRPr lang="ru-RU" sz="2000" dirty="0"/>
          </a:p>
          <a:p>
            <a:r>
              <a:rPr lang="ru-RU" sz="2000" dirty="0"/>
              <a:t> • </a:t>
            </a:r>
            <a:r>
              <a:rPr lang="ru-RU" sz="2000" dirty="0" err="1"/>
              <a:t>Radiator</a:t>
            </a:r>
            <a:r>
              <a:rPr lang="ru-RU" sz="2000" dirty="0"/>
              <a:t> </a:t>
            </a:r>
            <a:r>
              <a:rPr lang="ru-RU" sz="2000" dirty="0" err="1"/>
              <a:t>va</a:t>
            </a:r>
            <a:r>
              <a:rPr lang="ru-RU" sz="2000" dirty="0"/>
              <a:t> </a:t>
            </a:r>
            <a:r>
              <a:rPr lang="ru-RU" sz="2000" dirty="0" err="1"/>
              <a:t>shlanglarni</a:t>
            </a:r>
            <a:r>
              <a:rPr lang="ru-RU" sz="2000" dirty="0"/>
              <a:t> </a:t>
            </a:r>
            <a:r>
              <a:rPr lang="ru-RU" sz="2000" dirty="0" err="1"/>
              <a:t>ko‘zdan</a:t>
            </a:r>
            <a:r>
              <a:rPr lang="ru-RU" sz="2000" dirty="0"/>
              <a:t> </a:t>
            </a:r>
            <a:r>
              <a:rPr lang="ru-RU" sz="2000" dirty="0" err="1"/>
              <a:t>kechirish</a:t>
            </a:r>
            <a:endParaRPr lang="ru-RU" sz="2000" dirty="0"/>
          </a:p>
          <a:p>
            <a:r>
              <a:rPr lang="ru-RU" sz="2000" dirty="0"/>
              <a:t> • </a:t>
            </a:r>
            <a:r>
              <a:rPr lang="ru-RU" sz="2000" dirty="0" err="1"/>
              <a:t>Salon</a:t>
            </a:r>
            <a:r>
              <a:rPr lang="ru-RU" sz="2000" dirty="0"/>
              <a:t> </a:t>
            </a:r>
            <a:r>
              <a:rPr lang="ru-RU" sz="2000" dirty="0" err="1"/>
              <a:t>isitish</a:t>
            </a:r>
            <a:r>
              <a:rPr lang="ru-RU" sz="2000" dirty="0"/>
              <a:t> </a:t>
            </a:r>
            <a:r>
              <a:rPr lang="ru-RU" sz="2000" dirty="0" err="1"/>
              <a:t>tizimini</a:t>
            </a:r>
            <a:r>
              <a:rPr lang="ru-RU" sz="2000" dirty="0"/>
              <a:t> </a:t>
            </a:r>
            <a:r>
              <a:rPr lang="ru-RU" sz="2000" dirty="0" err="1" smtClean="0"/>
              <a:t>tekshirish</a:t>
            </a:r>
            <a:endParaRPr lang="ru-RU" sz="2000" dirty="0"/>
          </a:p>
          <a:p>
            <a:r>
              <a:rPr lang="ru-RU" sz="2000" dirty="0"/>
              <a:t>3. </a:t>
            </a:r>
            <a:r>
              <a:rPr lang="ru-RU" sz="2000" dirty="0" err="1"/>
              <a:t>Elektr</a:t>
            </a:r>
            <a:r>
              <a:rPr lang="ru-RU" sz="2000" dirty="0"/>
              <a:t> </a:t>
            </a:r>
            <a:r>
              <a:rPr lang="ru-RU" sz="2000" dirty="0" err="1"/>
              <a:t>jihozlari</a:t>
            </a:r>
            <a:r>
              <a:rPr lang="ru-RU" sz="2000" dirty="0"/>
              <a:t>:</a:t>
            </a:r>
            <a:endParaRPr lang="ru-RU" sz="2000" dirty="0"/>
          </a:p>
          <a:p>
            <a:r>
              <a:rPr lang="ru-RU" sz="2000" dirty="0"/>
              <a:t> • </a:t>
            </a:r>
            <a:r>
              <a:rPr lang="ru-RU" sz="2000" dirty="0" err="1"/>
              <a:t>Akkumulyator</a:t>
            </a:r>
            <a:r>
              <a:rPr lang="ru-RU" sz="2000" dirty="0"/>
              <a:t> </a:t>
            </a:r>
            <a:r>
              <a:rPr lang="ru-RU" sz="2000" dirty="0" err="1"/>
              <a:t>zaryadini</a:t>
            </a:r>
            <a:r>
              <a:rPr lang="ru-RU" sz="2000" dirty="0"/>
              <a:t> </a:t>
            </a:r>
            <a:r>
              <a:rPr lang="ru-RU" sz="2000" dirty="0" err="1"/>
              <a:t>tekshirish</a:t>
            </a:r>
            <a:endParaRPr lang="ru-RU" sz="2000" dirty="0"/>
          </a:p>
          <a:p>
            <a:r>
              <a:rPr lang="ru-RU" sz="2000" dirty="0"/>
              <a:t> • </a:t>
            </a:r>
            <a:r>
              <a:rPr lang="ru-RU" sz="2000" dirty="0" err="1"/>
              <a:t>Generator</a:t>
            </a:r>
            <a:r>
              <a:rPr lang="ru-RU" sz="2000" dirty="0"/>
              <a:t> </a:t>
            </a:r>
            <a:r>
              <a:rPr lang="ru-RU" sz="2000" dirty="0" err="1"/>
              <a:t>va</a:t>
            </a:r>
            <a:r>
              <a:rPr lang="ru-RU" sz="2000" dirty="0"/>
              <a:t> </a:t>
            </a:r>
            <a:r>
              <a:rPr lang="ru-RU" sz="2000" dirty="0" err="1"/>
              <a:t>starter</a:t>
            </a:r>
            <a:r>
              <a:rPr lang="ru-RU" sz="2000" dirty="0"/>
              <a:t> </a:t>
            </a:r>
            <a:r>
              <a:rPr lang="ru-RU" sz="2000" dirty="0" err="1"/>
              <a:t>ishini</a:t>
            </a:r>
            <a:r>
              <a:rPr lang="ru-RU" sz="2000" dirty="0"/>
              <a:t> </a:t>
            </a:r>
            <a:r>
              <a:rPr lang="ru-RU" sz="2000" dirty="0" err="1"/>
              <a:t>nazorat</a:t>
            </a:r>
            <a:r>
              <a:rPr lang="ru-RU" sz="2000" dirty="0"/>
              <a:t> </a:t>
            </a:r>
            <a:r>
              <a:rPr lang="ru-RU" sz="2000" dirty="0" err="1" smtClean="0"/>
              <a:t>qilish</a:t>
            </a:r>
            <a:endParaRPr lang="ru-RU" sz="2000" dirty="0"/>
          </a:p>
          <a:p>
            <a:r>
              <a:rPr lang="ru-RU" sz="2000" dirty="0"/>
              <a:t>4. </a:t>
            </a:r>
            <a:r>
              <a:rPr lang="ru-RU" sz="2000" dirty="0" err="1"/>
              <a:t>Yurish</a:t>
            </a:r>
            <a:r>
              <a:rPr lang="ru-RU" sz="2000" dirty="0"/>
              <a:t> </a:t>
            </a:r>
            <a:r>
              <a:rPr lang="ru-RU" sz="2000" dirty="0" err="1"/>
              <a:t>qismi</a:t>
            </a:r>
            <a:r>
              <a:rPr lang="ru-RU" sz="2000" dirty="0"/>
              <a:t> </a:t>
            </a:r>
            <a:r>
              <a:rPr lang="ru-RU" sz="2000" dirty="0" err="1"/>
              <a:t>va</a:t>
            </a:r>
            <a:r>
              <a:rPr lang="ru-RU" sz="2000" dirty="0"/>
              <a:t> </a:t>
            </a:r>
            <a:r>
              <a:rPr lang="ru-RU" sz="2000" dirty="0" err="1"/>
              <a:t>shinalar</a:t>
            </a:r>
            <a:r>
              <a:rPr lang="ru-RU" sz="2000" dirty="0"/>
              <a:t>:</a:t>
            </a:r>
            <a:endParaRPr lang="ru-RU" sz="2000" dirty="0"/>
          </a:p>
          <a:p>
            <a:r>
              <a:rPr lang="ru-RU" sz="2000" dirty="0"/>
              <a:t> • </a:t>
            </a:r>
            <a:r>
              <a:rPr lang="ru-RU" sz="2000" dirty="0" err="1"/>
              <a:t>Mavsumga</a:t>
            </a:r>
            <a:r>
              <a:rPr lang="ru-RU" sz="2000" dirty="0"/>
              <a:t> </a:t>
            </a:r>
            <a:r>
              <a:rPr lang="ru-RU" sz="2000" dirty="0" err="1"/>
              <a:t>mos</a:t>
            </a:r>
            <a:r>
              <a:rPr lang="ru-RU" sz="2000" dirty="0"/>
              <a:t> </a:t>
            </a:r>
            <a:r>
              <a:rPr lang="ru-RU" sz="2000" dirty="0" err="1"/>
              <a:t>shinalarni</a:t>
            </a:r>
            <a:r>
              <a:rPr lang="ru-RU" sz="2000" dirty="0"/>
              <a:t> </a:t>
            </a:r>
            <a:r>
              <a:rPr lang="ru-RU" sz="2000" dirty="0" err="1"/>
              <a:t>o‘rnatish</a:t>
            </a:r>
            <a:endParaRPr lang="ru-RU" sz="2000" dirty="0"/>
          </a:p>
          <a:p>
            <a:r>
              <a:rPr lang="ru-RU" sz="2000" dirty="0"/>
              <a:t> • </a:t>
            </a:r>
            <a:r>
              <a:rPr lang="ru-RU" sz="2000" dirty="0" err="1"/>
              <a:t>Shina</a:t>
            </a:r>
            <a:r>
              <a:rPr lang="ru-RU" sz="2000" dirty="0"/>
              <a:t> </a:t>
            </a:r>
            <a:r>
              <a:rPr lang="ru-RU" sz="2000" dirty="0" err="1"/>
              <a:t>bosimini</a:t>
            </a:r>
            <a:r>
              <a:rPr lang="ru-RU" sz="2000" dirty="0"/>
              <a:t> </a:t>
            </a:r>
            <a:r>
              <a:rPr lang="ru-RU" sz="2000" dirty="0" err="1"/>
              <a:t>tekshirish</a:t>
            </a:r>
            <a:endParaRPr lang="ru-RU" sz="2000" dirty="0"/>
          </a:p>
          <a:p>
            <a:r>
              <a:rPr lang="ru-RU" sz="2000" dirty="0"/>
              <a:t> • </a:t>
            </a:r>
            <a:r>
              <a:rPr lang="ru-RU" sz="2000" dirty="0" err="1"/>
              <a:t>Osma</a:t>
            </a:r>
            <a:r>
              <a:rPr lang="ru-RU" sz="2000" dirty="0"/>
              <a:t> </a:t>
            </a:r>
            <a:r>
              <a:rPr lang="ru-RU" sz="2000" dirty="0" err="1"/>
              <a:t>elementlarini</a:t>
            </a:r>
            <a:r>
              <a:rPr lang="ru-RU" sz="2000" dirty="0"/>
              <a:t> </a:t>
            </a:r>
            <a:r>
              <a:rPr lang="ru-RU" sz="2000" dirty="0" err="1"/>
              <a:t>ko‘zdan</a:t>
            </a:r>
            <a:r>
              <a:rPr lang="ru-RU" sz="2000" dirty="0"/>
              <a:t> </a:t>
            </a:r>
            <a:r>
              <a:rPr lang="ru-RU" sz="2000" dirty="0" err="1" smtClean="0"/>
              <a:t>kechirish</a:t>
            </a:r>
            <a:endParaRPr lang="ru-RU" sz="2000" dirty="0"/>
          </a:p>
          <a:p>
            <a:r>
              <a:rPr lang="ru-RU" sz="2000" dirty="0"/>
              <a:t>5. </a:t>
            </a:r>
            <a:r>
              <a:rPr lang="ru-RU" sz="2000" dirty="0" err="1"/>
              <a:t>Yoritish</a:t>
            </a:r>
            <a:r>
              <a:rPr lang="ru-RU" sz="2000" dirty="0"/>
              <a:t> </a:t>
            </a:r>
            <a:r>
              <a:rPr lang="ru-RU" sz="2000" dirty="0" err="1"/>
              <a:t>va</a:t>
            </a:r>
            <a:r>
              <a:rPr lang="ru-RU" sz="2000" dirty="0"/>
              <a:t> </a:t>
            </a:r>
            <a:r>
              <a:rPr lang="ru-RU" sz="2000" dirty="0" err="1"/>
              <a:t>signal</a:t>
            </a:r>
            <a:r>
              <a:rPr lang="ru-RU" sz="2000" dirty="0"/>
              <a:t> </a:t>
            </a:r>
            <a:r>
              <a:rPr lang="ru-RU" sz="2000" dirty="0" err="1"/>
              <a:t>tizimi</a:t>
            </a:r>
            <a:r>
              <a:rPr lang="ru-RU" sz="2000" dirty="0"/>
              <a:t>:</a:t>
            </a:r>
            <a:endParaRPr lang="ru-RU" sz="2000" dirty="0"/>
          </a:p>
          <a:p>
            <a:r>
              <a:rPr lang="ru-RU" sz="2000" dirty="0"/>
              <a:t> • </a:t>
            </a:r>
            <a:r>
              <a:rPr lang="ru-RU" sz="2000" dirty="0" err="1"/>
              <a:t>Faralar</a:t>
            </a:r>
            <a:r>
              <a:rPr lang="ru-RU" sz="2000" dirty="0"/>
              <a:t> </a:t>
            </a:r>
            <a:r>
              <a:rPr lang="ru-RU" sz="2000" dirty="0" err="1"/>
              <a:t>va</a:t>
            </a:r>
            <a:r>
              <a:rPr lang="ru-RU" sz="2000" dirty="0"/>
              <a:t> </a:t>
            </a:r>
            <a:r>
              <a:rPr lang="ru-RU" sz="2000" dirty="0" err="1"/>
              <a:t>stop</a:t>
            </a:r>
            <a:r>
              <a:rPr lang="ru-RU" sz="2000" dirty="0"/>
              <a:t> </a:t>
            </a:r>
            <a:r>
              <a:rPr lang="ru-RU" sz="2000" dirty="0" err="1"/>
              <a:t>chiroqlarni</a:t>
            </a:r>
            <a:r>
              <a:rPr lang="ru-RU" sz="2000" dirty="0"/>
              <a:t> </a:t>
            </a:r>
            <a:r>
              <a:rPr lang="ru-RU" sz="2000" dirty="0" err="1"/>
              <a:t>sozlash</a:t>
            </a:r>
            <a:endParaRPr lang="ru-RU" sz="2000" dirty="0"/>
          </a:p>
          <a:p>
            <a:r>
              <a:rPr lang="ru-RU" sz="2000" dirty="0"/>
              <a:t> • </a:t>
            </a:r>
            <a:r>
              <a:rPr lang="ru-RU" sz="2000" dirty="0" err="1"/>
              <a:t>Signal</a:t>
            </a:r>
            <a:r>
              <a:rPr lang="ru-RU" sz="2000" dirty="0"/>
              <a:t> </a:t>
            </a:r>
            <a:r>
              <a:rPr lang="ru-RU" sz="2000" dirty="0" err="1"/>
              <a:t>moslamalarini</a:t>
            </a:r>
            <a:r>
              <a:rPr lang="ru-RU" sz="2000" dirty="0"/>
              <a:t> </a:t>
            </a:r>
            <a:r>
              <a:rPr lang="ru-RU" sz="2000" dirty="0" err="1"/>
              <a:t>tekshirish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Небеса">
  <a:themeElements>
    <a:clrScheme name="Небеса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Небеса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ебеса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TM03457452[[fn=Небесная]]</Template>
  <TotalTime>0</TotalTime>
  <Words>5333</Words>
  <Application>WPS Presentation</Application>
  <PresentationFormat>Экран (4:3)</PresentationFormat>
  <Paragraphs>141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1" baseType="lpstr">
      <vt:lpstr>Arial</vt:lpstr>
      <vt:lpstr>SimSun</vt:lpstr>
      <vt:lpstr>Wingdings</vt:lpstr>
      <vt:lpstr>Arial</vt:lpstr>
      <vt:lpstr>Calibri Light</vt:lpstr>
      <vt:lpstr>Calibri</vt:lpstr>
      <vt:lpstr>Microsoft YaHei</vt:lpstr>
      <vt:lpstr>Arial Unicode MS</vt:lpstr>
      <vt:lpstr>Небеса</vt:lpstr>
      <vt:lpstr>SLAYD</vt:lpstr>
      <vt:lpstr>PowerPoint 演示文稿</vt:lpstr>
      <vt:lpstr>Servis kitobchasi tushunchasi</vt:lpstr>
      <vt:lpstr>Texnik xizmat ko‘rsatish (TXK)</vt:lpstr>
      <vt:lpstr>Kundalik texnik xizmat</vt:lpstr>
      <vt:lpstr>TXK-1 (Birinchi texnik xizmat) bajarish  TXK-1 — bu avtomobilga belgilangan yurish masofasidan so‘ng (odatda 5 000 – 10 000 km) bajariladigan rejalashtirilgan texnik xizmat turi bo‘lib, uning maqsadi avtomobil agregat va tizimlarini soz holatda saqlashdir.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Mavzu va reja</dc:title>
  <dc:creator>Respect</dc:creator>
  <dc:description>generated using python-pptx</dc:description>
  <cp:lastModifiedBy>User</cp:lastModifiedBy>
  <cp:revision>18</cp:revision>
  <dcterms:created xsi:type="dcterms:W3CDTF">2013-01-27T09:14:00Z</dcterms:created>
  <dcterms:modified xsi:type="dcterms:W3CDTF">2026-03-19T07:15:31Z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10DE769B6BE345E591365A755E791B78_13</vt:lpwstr>
  </property>
  <property fmtid="{D5CDD505-2E9C-101B-9397-08002B2CF9AE}" pid="3" name="KSOProductBuildVer">
    <vt:lpwstr>1033-12.1.0.25242</vt:lpwstr>
  </property>
</Properties>
</file>