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60" r:id="rId1"/>
  </p:sldMasterIdLst>
  <p:notesMasterIdLst>
    <p:notesMasterId r:id="rId2"/>
  </p:notesMasterIdLst>
  <p:sldIdLst>
    <p:sldId id="264" r:id="rId3"/>
    <p:sldId id="266" r:id="rId4"/>
    <p:sldId id="267" r:id="rId5"/>
    <p:sldId id="268" r:id="rId6"/>
    <p:sldId id="269" r:id="rId7"/>
  </p:sldIdLst>
  <p:sldSz type="screen4x3" cy="6858000" cx="9144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tableStyles" Target="tableStyles.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14" name=""/>
        <p:cNvGrpSpPr/>
        <p:nvPr/>
      </p:nvGrpSpPr>
      <p:grpSpPr>
        <a:xfrm>
          <a:off x="0" y="0"/>
          <a:ext cx="0" cy="0"/>
          <a:chOff x="0" y="0"/>
          <a:chExt cx="0" cy="0"/>
        </a:xfrm>
      </p:grpSpPr>
      <p:sp>
        <p:nvSpPr>
          <p:cNvPr id="1048581" name="Title 1"/>
          <p:cNvSpPr>
            <a:spLocks noGrp="1"/>
          </p:cNvSpPr>
          <p:nvPr>
            <p:ph type="ctrTitle"/>
          </p:nvPr>
        </p:nvSpPr>
        <p:spPr>
          <a:xfrm>
            <a:off x="685800" y="1122363"/>
            <a:ext cx="7772400" cy="2387600"/>
          </a:xfrm>
        </p:spPr>
        <p:txBody>
          <a:bodyPr anchor="b"/>
          <a:lstStyle>
            <a:lvl1pPr algn="ctr">
              <a:defRPr sz="6000"/>
            </a:lvl1pPr>
          </a:lstStyle>
          <a:p>
            <a:r>
              <a:rPr altLang="zh-CN" lang="en-US" smtClean="0"/>
              <a:t>Click to edit Master title style</a:t>
            </a:r>
            <a:endParaRPr dirty="0" lang="en-US"/>
          </a:p>
        </p:txBody>
      </p:sp>
      <p:sp>
        <p:nvSpPr>
          <p:cNvPr id="1048582" name="Subtitle 2"/>
          <p:cNvSpPr>
            <a:spLocks noGrp="1"/>
          </p:cNvSpPr>
          <p:nvPr>
            <p:ph type="subTitle" idx="1"/>
          </p:nvPr>
        </p:nvSpPr>
        <p:spPr>
          <a:xfrm>
            <a:off x="1143000" y="3602038"/>
            <a:ext cx="6858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lang="en-US" smtClean="0"/>
              <a:t>Click to edit Master subtitle style</a:t>
            </a:r>
            <a:endParaRPr dirty="0" lang="en-US"/>
          </a:p>
        </p:txBody>
      </p:sp>
      <p:sp>
        <p:nvSpPr>
          <p:cNvPr id="1048583"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zh-CN" lang="en-US" smtClean="0"/>
              <a:t>Click to edit Master title style</a:t>
            </a:r>
            <a:endParaRPr dirty="0" lang="en-US"/>
          </a:p>
        </p:txBody>
      </p:sp>
      <p:sp>
        <p:nvSpPr>
          <p:cNvPr id="1048598" name="Content Placeholder 2"/>
          <p:cNvSpPr>
            <a:spLocks noGrp="1"/>
          </p:cNvSpPr>
          <p:nvPr>
            <p:ph idx="1"/>
          </p:nvPr>
        </p:nvSpPr>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599"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21" name=""/>
        <p:cNvGrpSpPr/>
        <p:nvPr/>
      </p:nvGrpSpPr>
      <p:grpSpPr>
        <a:xfrm>
          <a:off x="0" y="0"/>
          <a:ext cx="0" cy="0"/>
          <a:chOff x="0" y="0"/>
          <a:chExt cx="0" cy="0"/>
        </a:xfrm>
      </p:grpSpPr>
      <p:sp>
        <p:nvSpPr>
          <p:cNvPr id="1048613" name="Title 1"/>
          <p:cNvSpPr>
            <a:spLocks noGrp="1"/>
          </p:cNvSpPr>
          <p:nvPr>
            <p:ph type="title"/>
          </p:nvPr>
        </p:nvSpPr>
        <p:spPr>
          <a:xfrm>
            <a:off x="623888" y="1709739"/>
            <a:ext cx="7886700" cy="2852737"/>
          </a:xfrm>
        </p:spPr>
        <p:txBody>
          <a:bodyPr anchor="b"/>
          <a:lstStyle>
            <a:lvl1pPr>
              <a:defRPr sz="6000"/>
            </a:lvl1pPr>
          </a:lstStyle>
          <a:p>
            <a:r>
              <a:rPr altLang="zh-CN" lang="en-US" smtClean="0"/>
              <a:t>Click to edit Master title style</a:t>
            </a:r>
            <a:endParaRPr dirty="0" lang="en-US"/>
          </a:p>
        </p:txBody>
      </p:sp>
      <p:sp>
        <p:nvSpPr>
          <p:cNvPr id="1048614" name="Text Placeholder 2"/>
          <p:cNvSpPr>
            <a:spLocks noGrp="1"/>
          </p:cNvSpPr>
          <p:nvPr>
            <p:ph type="body" idx="1"/>
          </p:nvPr>
        </p:nvSpPr>
        <p:spPr>
          <a:xfrm>
            <a:off x="623888" y="4589464"/>
            <a:ext cx="78867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zh-CN" lang="en-US" smtClean="0"/>
              <a:t>Click to edit Master text styles</a:t>
            </a:r>
          </a:p>
        </p:txBody>
      </p:sp>
      <p:sp>
        <p:nvSpPr>
          <p:cNvPr id="1048615"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zh-CN" lang="en-US" smtClean="0"/>
              <a:t>Click to edit Master title style</a:t>
            </a:r>
            <a:endParaRPr dirty="0" lang="en-US"/>
          </a:p>
        </p:txBody>
      </p:sp>
      <p:sp>
        <p:nvSpPr>
          <p:cNvPr id="1048619" name="Content Placeholder 2"/>
          <p:cNvSpPr>
            <a:spLocks noGrp="1"/>
          </p:cNvSpPr>
          <p:nvPr>
            <p:ph sz="half" idx="1"/>
          </p:nvPr>
        </p:nvSpPr>
        <p:spPr>
          <a:xfrm>
            <a:off x="628650" y="1825625"/>
            <a:ext cx="3886200" cy="435133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20" name="Content Placeholder 3"/>
          <p:cNvSpPr>
            <a:spLocks noGrp="1"/>
          </p:cNvSpPr>
          <p:nvPr>
            <p:ph sz="half" idx="2"/>
          </p:nvPr>
        </p:nvSpPr>
        <p:spPr>
          <a:xfrm>
            <a:off x="4629150" y="1825625"/>
            <a:ext cx="3886200" cy="435133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21" name="Date Placeholder 4"/>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23" name=""/>
        <p:cNvGrpSpPr/>
        <p:nvPr/>
      </p:nvGrpSpPr>
      <p:grpSpPr>
        <a:xfrm>
          <a:off x="0" y="0"/>
          <a:ext cx="0" cy="0"/>
          <a:chOff x="0" y="0"/>
          <a:chExt cx="0" cy="0"/>
        </a:xfrm>
      </p:grpSpPr>
      <p:sp>
        <p:nvSpPr>
          <p:cNvPr id="1048624" name="Title 1"/>
          <p:cNvSpPr>
            <a:spLocks noGrp="1"/>
          </p:cNvSpPr>
          <p:nvPr>
            <p:ph type="title"/>
          </p:nvPr>
        </p:nvSpPr>
        <p:spPr>
          <a:xfrm>
            <a:off x="629841" y="365126"/>
            <a:ext cx="7886700" cy="1325563"/>
          </a:xfrm>
        </p:spPr>
        <p:txBody>
          <a:bodyPr/>
          <a:p>
            <a:r>
              <a:rPr altLang="zh-CN" lang="en-US" smtClean="0"/>
              <a:t>Click to edit Master title style</a:t>
            </a:r>
            <a:endParaRPr dirty="0" lang="en-US"/>
          </a:p>
        </p:txBody>
      </p:sp>
      <p:sp>
        <p:nvSpPr>
          <p:cNvPr id="1048625" name="Text Placeholder 2"/>
          <p:cNvSpPr>
            <a:spLocks noGrp="1"/>
          </p:cNvSpPr>
          <p:nvPr>
            <p:ph type="body" idx="1"/>
          </p:nvPr>
        </p:nvSpPr>
        <p:spPr>
          <a:xfrm>
            <a:off x="629842" y="1681163"/>
            <a:ext cx="3868340"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lang="en-US" smtClean="0"/>
              <a:t>Click to edit Master text styles</a:t>
            </a:r>
          </a:p>
        </p:txBody>
      </p:sp>
      <p:sp>
        <p:nvSpPr>
          <p:cNvPr id="1048626" name="Content Placeholder 3"/>
          <p:cNvSpPr>
            <a:spLocks noGrp="1"/>
          </p:cNvSpPr>
          <p:nvPr>
            <p:ph sz="half" idx="2"/>
          </p:nvPr>
        </p:nvSpPr>
        <p:spPr>
          <a:xfrm>
            <a:off x="629842" y="2505075"/>
            <a:ext cx="3868340" cy="368458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27" name="Text Placeholder 4"/>
          <p:cNvSpPr>
            <a:spLocks noGrp="1"/>
          </p:cNvSpPr>
          <p:nvPr>
            <p:ph type="body" sz="quarter" idx="3"/>
          </p:nvPr>
        </p:nvSpPr>
        <p:spPr>
          <a:xfrm>
            <a:off x="4629150" y="1681163"/>
            <a:ext cx="3887391"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lang="en-US" smtClean="0"/>
              <a:t>Click to edit Master text styles</a:t>
            </a:r>
          </a:p>
        </p:txBody>
      </p:sp>
      <p:sp>
        <p:nvSpPr>
          <p:cNvPr id="1048628" name="Content Placeholder 5"/>
          <p:cNvSpPr>
            <a:spLocks noGrp="1"/>
          </p:cNvSpPr>
          <p:nvPr>
            <p:ph sz="quarter" idx="4"/>
          </p:nvPr>
        </p:nvSpPr>
        <p:spPr>
          <a:xfrm>
            <a:off x="4629150" y="2505075"/>
            <a:ext cx="3887391" cy="368458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29" name="Date Placeholder 6"/>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zh-CN" lang="en-US" smtClean="0"/>
              <a:t>Click to edit Master title style</a:t>
            </a:r>
            <a:endParaRPr dirty="0" lang="en-US"/>
          </a:p>
        </p:txBody>
      </p:sp>
      <p:sp>
        <p:nvSpPr>
          <p:cNvPr id="1048589" name="Date Placeholder 2"/>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25" name=""/>
        <p:cNvGrpSpPr/>
        <p:nvPr/>
      </p:nvGrpSpPr>
      <p:grpSpPr>
        <a:xfrm>
          <a:off x="0" y="0"/>
          <a:ext cx="0" cy="0"/>
          <a:chOff x="0" y="0"/>
          <a:chExt cx="0" cy="0"/>
        </a:xfrm>
      </p:grpSpPr>
      <p:sp>
        <p:nvSpPr>
          <p:cNvPr id="1048635" name="Title 1"/>
          <p:cNvSpPr>
            <a:spLocks noGrp="1"/>
          </p:cNvSpPr>
          <p:nvPr>
            <p:ph type="title"/>
          </p:nvPr>
        </p:nvSpPr>
        <p:spPr>
          <a:xfrm>
            <a:off x="629841" y="457200"/>
            <a:ext cx="2949178" cy="1600200"/>
          </a:xfrm>
        </p:spPr>
        <p:txBody>
          <a:bodyPr anchor="b"/>
          <a:lstStyle>
            <a:lvl1pPr>
              <a:defRPr sz="3200"/>
            </a:lvl1pPr>
          </a:lstStyle>
          <a:p>
            <a:r>
              <a:rPr altLang="zh-CN" lang="en-US" smtClean="0"/>
              <a:t>Click to edit Master title style</a:t>
            </a:r>
            <a:endParaRPr dirty="0" lang="en-US"/>
          </a:p>
        </p:txBody>
      </p:sp>
      <p:sp>
        <p:nvSpPr>
          <p:cNvPr id="1048636"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37" name="Text Placeholder 3"/>
          <p:cNvSpPr>
            <a:spLocks noGrp="1"/>
          </p:cNvSpPr>
          <p:nvPr>
            <p:ph type="body" sz="half" idx="2"/>
          </p:nvPr>
        </p:nvSpPr>
        <p:spPr>
          <a:xfrm>
            <a:off x="629841" y="2057400"/>
            <a:ext cx="2949178"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zh-CN" lang="en-US" smtClean="0"/>
              <a:t>Click to edit Master text styles</a:t>
            </a:r>
          </a:p>
        </p:txBody>
      </p:sp>
      <p:sp>
        <p:nvSpPr>
          <p:cNvPr id="1048638" name="Date Placeholder 4"/>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19" name=""/>
        <p:cNvGrpSpPr/>
        <p:nvPr/>
      </p:nvGrpSpPr>
      <p:grpSpPr>
        <a:xfrm>
          <a:off x="0" y="0"/>
          <a:ext cx="0" cy="0"/>
          <a:chOff x="0" y="0"/>
          <a:chExt cx="0" cy="0"/>
        </a:xfrm>
      </p:grpSpPr>
      <p:sp>
        <p:nvSpPr>
          <p:cNvPr id="1048602" name="Title 1"/>
          <p:cNvSpPr>
            <a:spLocks noGrp="1"/>
          </p:cNvSpPr>
          <p:nvPr>
            <p:ph type="title"/>
          </p:nvPr>
        </p:nvSpPr>
        <p:spPr>
          <a:xfrm>
            <a:off x="629841" y="457200"/>
            <a:ext cx="2949178" cy="1600200"/>
          </a:xfrm>
        </p:spPr>
        <p:txBody>
          <a:bodyPr anchor="b"/>
          <a:lstStyle>
            <a:lvl1pPr>
              <a:defRPr sz="3200"/>
            </a:lvl1pPr>
          </a:lstStyle>
          <a:p>
            <a:r>
              <a:rPr altLang="zh-CN" lang="en-US" smtClean="0"/>
              <a:t>Click to edit Master title style</a:t>
            </a:r>
            <a:endParaRPr dirty="0" lang="en-US"/>
          </a:p>
        </p:txBody>
      </p:sp>
      <p:sp>
        <p:nvSpPr>
          <p:cNvPr id="1048603" name="Picture Placeholder 2"/>
          <p:cNvSpPr>
            <a:spLocks noChangeAspect="1" noGrp="1"/>
          </p:cNvSpPr>
          <p:nvPr>
            <p:ph type="pic" idx="1"/>
          </p:nvPr>
        </p:nvSpPr>
        <p:spPr>
          <a:xfrm>
            <a:off x="3887391" y="987426"/>
            <a:ext cx="462915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zh-CN" lang="en-US" smtClean="0"/>
              <a:t>Click icon to add picture</a:t>
            </a:r>
            <a:endParaRPr dirty="0" lang="en-US"/>
          </a:p>
        </p:txBody>
      </p:sp>
      <p:sp>
        <p:nvSpPr>
          <p:cNvPr id="1048604" name="Text Placeholder 3"/>
          <p:cNvSpPr>
            <a:spLocks noGrp="1"/>
          </p:cNvSpPr>
          <p:nvPr>
            <p:ph type="body" sz="half" idx="2"/>
          </p:nvPr>
        </p:nvSpPr>
        <p:spPr>
          <a:xfrm>
            <a:off x="629841" y="2057400"/>
            <a:ext cx="2949178"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zh-CN" lang="en-US" smtClean="0"/>
              <a:t>Click to edit Master text styles</a:t>
            </a:r>
          </a:p>
        </p:txBody>
      </p:sp>
      <p:sp>
        <p:nvSpPr>
          <p:cNvPr id="1048605" name="Date Placeholder 4"/>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zh-CN" lang="en-US" smtClean="0"/>
              <a:t>Click to edit Master title style</a:t>
            </a:r>
            <a:endParaRPr dirty="0" lang="en-US"/>
          </a:p>
        </p:txBody>
      </p:sp>
      <p:sp>
        <p:nvSpPr>
          <p:cNvPr id="1048609" name="Vertical Text Placeholder 2"/>
          <p:cNvSpPr>
            <a:spLocks noGrp="1"/>
          </p:cNvSpPr>
          <p:nvPr>
            <p:ph type="body" orient="vert" idx="1"/>
          </p:nvPr>
        </p:nvSpPr>
        <p:spPr/>
        <p:txBody>
          <a:bodyPr vert="eaVert"/>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10"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6543675" y="365125"/>
            <a:ext cx="1971675" cy="5811838"/>
          </a:xfrm>
        </p:spPr>
        <p:txBody>
          <a:bodyPr vert="eaVert"/>
          <a:p>
            <a:r>
              <a:rPr altLang="zh-CN" lang="en-US" smtClean="0"/>
              <a:t>Click to edit Master title style</a:t>
            </a:r>
            <a:endParaRPr dirty="0" lang="en-US"/>
          </a:p>
        </p:txBody>
      </p:sp>
      <p:sp>
        <p:nvSpPr>
          <p:cNvPr id="1048593" name="Vertical Text Placeholder 2"/>
          <p:cNvSpPr>
            <a:spLocks noGrp="1"/>
          </p:cNvSpPr>
          <p:nvPr>
            <p:ph type="body" orient="vert" idx="1"/>
          </p:nvPr>
        </p:nvSpPr>
        <p:spPr>
          <a:xfrm>
            <a:off x="628650" y="365125"/>
            <a:ext cx="5800725" cy="5811838"/>
          </a:xfrm>
        </p:spPr>
        <p:txBody>
          <a:bodyPr vert="eaVert"/>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594"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628650" y="365126"/>
            <a:ext cx="7886700" cy="1325563"/>
          </a:xfrm>
          <a:prstGeom prst="rect"/>
        </p:spPr>
        <p:txBody>
          <a:bodyPr anchor="ctr" bIns="45720" lIns="91440" rIns="91440" rtlCol="0" tIns="45720" vert="horz">
            <a:normAutofit/>
          </a:bodyPr>
          <a:p>
            <a:r>
              <a:rPr altLang="zh-CN" lang="en-US" smtClean="0"/>
              <a:t>Click to edit Master title style</a:t>
            </a:r>
            <a:endParaRPr dirty="0" lang="en-US"/>
          </a:p>
        </p:txBody>
      </p:sp>
      <p:sp>
        <p:nvSpPr>
          <p:cNvPr id="1048577" name="Text Placeholder 2"/>
          <p:cNvSpPr>
            <a:spLocks noGrp="1"/>
          </p:cNvSpPr>
          <p:nvPr>
            <p:ph type="body" idx="1"/>
          </p:nvPr>
        </p:nvSpPr>
        <p:spPr>
          <a:xfrm>
            <a:off x="628650" y="1825625"/>
            <a:ext cx="7886700" cy="4351338"/>
          </a:xfrm>
          <a:prstGeom prst="rect"/>
        </p:spPr>
        <p:txBody>
          <a:bodyPr bIns="45720" lIns="91440" rIns="91440" rtlCol="0" tIns="45720" vert="horz">
            <a:normAutofit/>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578" name="Date Placeholder 3"/>
          <p:cNvSpPr>
            <a:spLocks noGrp="1"/>
          </p:cNvSpPr>
          <p:nvPr>
            <p:ph type="dt" sz="half" idx="2"/>
          </p:nvPr>
        </p:nvSpPr>
        <p:spPr>
          <a:xfrm>
            <a:off x="628650" y="6356351"/>
            <a:ext cx="2057400" cy="365125"/>
          </a:xfrm>
          <a:prstGeom prst="rect"/>
        </p:spPr>
        <p:txBody>
          <a:bodyPr anchor="ctr" bIns="45720" lIns="91440" rIns="91440" rtlCol="0" tIns="45720" vert="horz"/>
          <a:lstStyle>
            <a:lvl1pPr algn="l">
              <a:defRPr sz="1200">
                <a:solidFill>
                  <a:schemeClr val="tx1">
                    <a:tint val="75000"/>
                  </a:schemeClr>
                </a:solidFill>
              </a:defRPr>
            </a:lvl1pPr>
          </a:lstStyle>
          <a:p>
            <a:fld id="{70BC1078-46ED-40F9-8930-935BAD7C2B02}" type="datetimeFigureOut">
              <a:rPr altLang="en-US" lang="zh-CN" smtClean="0"/>
              <a:t>2015/5/12</a:t>
            </a:fld>
            <a:endParaRPr altLang="en-US" lang="zh-CN"/>
          </a:p>
        </p:txBody>
      </p:sp>
      <p:sp>
        <p:nvSpPr>
          <p:cNvPr id="1048579" name="Footer Placeholder 4"/>
          <p:cNvSpPr>
            <a:spLocks noGrp="1"/>
          </p:cNvSpPr>
          <p:nvPr>
            <p:ph type="ftr" sz="quarter" idx="3"/>
          </p:nvPr>
        </p:nvSpPr>
        <p:spPr>
          <a:xfrm>
            <a:off x="3028950" y="6356351"/>
            <a:ext cx="30861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6457950" y="6356351"/>
            <a:ext cx="2057400" cy="365125"/>
          </a:xfrm>
          <a:prstGeom prst="rect"/>
        </p:spPr>
        <p:txBody>
          <a:bodyPr anchor="ctr" bIns="45720" lIns="91440" rIns="91440" rtlCol="0" tIns="45720" vert="horz"/>
          <a:lstStyle>
            <a:lvl1pPr algn="r">
              <a:defRPr sz="1200">
                <a:solidFill>
                  <a:schemeClr val="tx1">
                    <a:tint val="75000"/>
                  </a:schemeClr>
                </a:solidFill>
              </a:defRPr>
            </a:lvl1pPr>
          </a:lstStyle>
          <a:p>
            <a:fld id="{D5B52ADC-5BFA-4FBD-BEE2-16096B7F4166}" type="slidenum">
              <a:rPr altLang="en-US" lang="zh-CN" smtClean="0"/>
              <a:t>‹#›</a:t>
            </a:fld>
            <a:endParaRPr altLang="en-US" lang="zh-CN"/>
          </a:p>
        </p:txBody>
      </p:sp>
    </p:spTree>
  </p:cSld>
  <p:clrMap accent1="accent1" accent2="accent2" accent3="accent3" accent4="accent4" accent5="accent5" accent6="accent6" bg1="lt1" bg2="lt2" tx1="dk1" tx2="dk2"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5" name=""/>
        <p:cNvGrpSpPr/>
        <p:nvPr/>
      </p:nvGrpSpPr>
      <p:grpSpPr>
        <a:xfrm>
          <a:off x="0" y="0"/>
          <a:ext cx="0" cy="0"/>
          <a:chOff x="0" y="0"/>
          <a:chExt cx="0" cy="0"/>
        </a:xfrm>
      </p:grpSpPr>
      <p:sp>
        <p:nvSpPr>
          <p:cNvPr id="1048586" name="Title 1"/>
          <p:cNvSpPr>
            <a:spLocks noGrp="1"/>
          </p:cNvSpPr>
          <p:nvPr>
            <p:ph type="ctrTitle"/>
          </p:nvPr>
        </p:nvSpPr>
        <p:spPr/>
        <p:txBody>
          <a:bodyPr>
            <a:normAutofit fontScale="90000"/>
          </a:bodyPr>
          <a:p>
            <a:r>
              <a:rPr altLang="zh-CN" lang="en-US"/>
              <a:t>T</a:t>
            </a:r>
            <a:r>
              <a:rPr altLang="zh-CN" lang="en-US"/>
              <a:t>u</a:t>
            </a:r>
            <a:r>
              <a:rPr altLang="zh-CN" lang="en-US"/>
              <a:t>z</a:t>
            </a:r>
            <a:r>
              <a:rPr altLang="zh-CN" lang="en-US"/>
              <a:t>u</a:t>
            </a:r>
            <a:r>
              <a:rPr altLang="zh-CN" lang="en-US"/>
              <a:t>l</a:t>
            </a:r>
            <a:r>
              <a:rPr altLang="zh-CN" lang="en-US"/>
              <a:t>m</a:t>
            </a:r>
            <a:r>
              <a:rPr altLang="zh-CN" lang="en-US"/>
              <a:t>a</a:t>
            </a:r>
            <a:r>
              <a:rPr altLang="zh-CN" lang="en-US"/>
              <a:t>v</a:t>
            </a:r>
            <a:r>
              <a:rPr altLang="zh-CN" lang="en-US"/>
              <a:t>i</a:t>
            </a:r>
            <a:r>
              <a:rPr altLang="zh-CN" lang="en-US"/>
              <a:t>y</a:t>
            </a:r>
            <a:r>
              <a:rPr altLang="zh-CN" lang="en-US"/>
              <a:t> </a:t>
            </a:r>
            <a:r>
              <a:rPr altLang="zh-CN" lang="en-US"/>
              <a:t>v</a:t>
            </a:r>
            <a:r>
              <a:rPr altLang="zh-CN" lang="en-US"/>
              <a:t>a</a:t>
            </a:r>
            <a:r>
              <a:rPr altLang="zh-CN" lang="en-US"/>
              <a:t> </a:t>
            </a:r>
            <a:r>
              <a:rPr altLang="zh-CN" lang="en-US"/>
              <a:t>d</a:t>
            </a:r>
            <a:r>
              <a:rPr altLang="zh-CN" lang="en-US"/>
              <a:t>i</a:t>
            </a:r>
            <a:r>
              <a:rPr altLang="zh-CN" lang="en-US"/>
              <a:t>a</a:t>
            </a:r>
            <a:r>
              <a:rPr altLang="zh-CN" lang="en-US"/>
              <a:t>g</a:t>
            </a:r>
            <a:r>
              <a:rPr altLang="zh-CN" lang="en-US"/>
              <a:t>n</a:t>
            </a:r>
            <a:r>
              <a:rPr altLang="zh-CN" lang="en-US"/>
              <a:t>o</a:t>
            </a:r>
            <a:r>
              <a:rPr altLang="zh-CN" lang="en-US"/>
              <a:t>s</a:t>
            </a:r>
            <a:r>
              <a:rPr altLang="zh-CN" lang="en-US"/>
              <a:t>t</a:t>
            </a:r>
            <a:r>
              <a:rPr altLang="zh-CN" lang="en-US"/>
              <a:t>i</a:t>
            </a:r>
            <a:r>
              <a:rPr altLang="zh-CN" lang="en-US"/>
              <a:t>k</a:t>
            </a:r>
            <a:r>
              <a:rPr altLang="zh-CN" lang="en-US"/>
              <a:t> </a:t>
            </a:r>
            <a:r>
              <a:rPr altLang="zh-CN" lang="en-US"/>
              <a:t>p</a:t>
            </a:r>
            <a:r>
              <a:rPr altLang="zh-CN" lang="en-US"/>
              <a:t>a</a:t>
            </a:r>
            <a:r>
              <a:rPr altLang="zh-CN" lang="en-US"/>
              <a:t>r</a:t>
            </a:r>
            <a:r>
              <a:rPr altLang="zh-CN" lang="en-US"/>
              <a:t>a</a:t>
            </a:r>
            <a:r>
              <a:rPr altLang="zh-CN" lang="en-US"/>
              <a:t>m</a:t>
            </a:r>
            <a:r>
              <a:rPr altLang="zh-CN" lang="en-US"/>
              <a:t>e</a:t>
            </a:r>
            <a:r>
              <a:rPr altLang="zh-CN" lang="en-US"/>
              <a:t>t</a:t>
            </a:r>
            <a:r>
              <a:rPr altLang="zh-CN" lang="en-US"/>
              <a:t>r</a:t>
            </a:r>
            <a:r>
              <a:rPr altLang="zh-CN" lang="en-US"/>
              <a:t>l</a:t>
            </a:r>
            <a:r>
              <a:rPr altLang="zh-CN" lang="en-US"/>
              <a:t>a</a:t>
            </a:r>
            <a:r>
              <a:rPr altLang="zh-CN" lang="en-US"/>
              <a:t>r</a:t>
            </a:r>
            <a:r>
              <a:rPr altLang="zh-CN" lang="en-US"/>
              <a:t>n</a:t>
            </a:r>
            <a:r>
              <a:rPr altLang="zh-CN" lang="en-US"/>
              <a:t>i</a:t>
            </a:r>
            <a:r>
              <a:rPr altLang="zh-CN" lang="en-US"/>
              <a:t>n</a:t>
            </a:r>
            <a:r>
              <a:rPr altLang="zh-CN" lang="en-US"/>
              <a:t>g</a:t>
            </a:r>
            <a:r>
              <a:rPr altLang="zh-CN" lang="en-US"/>
              <a:t> </a:t>
            </a:r>
            <a:r>
              <a:rPr altLang="zh-CN" lang="en-US"/>
              <a:t>u</a:t>
            </a:r>
            <a:r>
              <a:rPr altLang="zh-CN" lang="en-US"/>
              <a:t>z</a:t>
            </a:r>
            <a:r>
              <a:rPr altLang="zh-CN" lang="en-US"/>
              <a:t>a</a:t>
            </a:r>
            <a:r>
              <a:rPr altLang="zh-CN" lang="en-US"/>
              <a:t>r</a:t>
            </a:r>
            <a:r>
              <a:rPr altLang="zh-CN" lang="en-US"/>
              <a:t>o</a:t>
            </a:r>
            <a:r>
              <a:rPr altLang="zh-CN" lang="en-US"/>
              <a:t> </a:t>
            </a:r>
            <a:r>
              <a:rPr altLang="zh-CN" lang="en-US"/>
              <a:t>b</a:t>
            </a:r>
            <a:r>
              <a:rPr altLang="zh-CN" lang="en-US"/>
              <a:t>o</a:t>
            </a:r>
            <a:r>
              <a:rPr altLang="zh-CN" lang="en-US"/>
              <a:t>g</a:t>
            </a:r>
            <a:r>
              <a:rPr altLang="zh-CN" lang="en-US"/>
              <a:t>'</a:t>
            </a:r>
            <a:r>
              <a:rPr altLang="zh-CN" lang="en-US"/>
              <a:t>l</a:t>
            </a:r>
            <a:r>
              <a:rPr altLang="zh-CN" lang="en-US"/>
              <a:t>a</a:t>
            </a:r>
            <a:r>
              <a:rPr altLang="zh-CN" lang="en-US"/>
              <a:t>n</a:t>
            </a:r>
            <a:r>
              <a:rPr altLang="zh-CN" lang="en-US"/>
              <a:t>i</a:t>
            </a:r>
            <a:r>
              <a:rPr altLang="zh-CN" lang="en-US"/>
              <a:t>s</a:t>
            </a:r>
            <a:r>
              <a:rPr altLang="zh-CN" lang="en-US"/>
              <a:t>h</a:t>
            </a:r>
            <a:r>
              <a:rPr altLang="zh-CN" lang="en-US"/>
              <a:t>l</a:t>
            </a:r>
            <a:r>
              <a:rPr altLang="zh-CN" lang="en-US"/>
              <a:t>a</a:t>
            </a:r>
            <a:r>
              <a:rPr altLang="zh-CN" lang="en-US"/>
              <a:t>r</a:t>
            </a:r>
            <a:r>
              <a:rPr altLang="zh-CN" lang="en-US"/>
              <a:t>i</a:t>
            </a:r>
            <a:endParaRPr altLang="zh-CN"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28" name=""/>
        <p:cNvGrpSpPr/>
        <p:nvPr/>
      </p:nvGrpSpPr>
      <p:grpSpPr>
        <a:xfrm>
          <a:off x="0" y="0"/>
          <a:ext cx="0" cy="0"/>
          <a:chOff x="0" y="0"/>
          <a:chExt cx="0" cy="0"/>
        </a:xfrm>
      </p:grpSpPr>
      <p:sp>
        <p:nvSpPr>
          <p:cNvPr id="1048647" name=""/>
          <p:cNvSpPr txBox="1"/>
          <p:nvPr/>
        </p:nvSpPr>
        <p:spPr>
          <a:xfrm>
            <a:off x="943892" y="698094"/>
            <a:ext cx="7256217" cy="5730240"/>
          </a:xfrm>
          <a:prstGeom prst="rect"/>
        </p:spPr>
        <p:txBody>
          <a:bodyPr rtlCol="0" wrap="square">
            <a:spAutoFit/>
          </a:bodyPr>
          <a:p>
            <a:pPr algn="ctr"/>
            <a:r>
              <a:rPr sz="3100" lang="en-US">
                <a:solidFill>
                  <a:srgbClr val="000000"/>
                </a:solidFill>
              </a:rPr>
              <a:t>Tuzilmaviy va diagnostik parametrlar o'rtasidagi bog'lanish turlari 
diagnostikalashning u yoki bu vazifalarini Yechish lmkoniyatiga ta’sir etadi, 
diagnostik parametrlaming serma’noligini tavsiflaydi, va parametrlami o'lchash 
navbati hamda olinayotgan axborotga ishlov berish usuliga ta’sir ko'rsatadi 
Bog'lanish turlari va ularga tegishli misollar 5.2-rasmda keltirilgan</a:t>
            </a:r>
            <a:endParaRPr sz="3100" lang="en-US">
              <a:solidFill>
                <a:srgbClr val="00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
          <p:cNvSpPr txBox="1"/>
          <p:nvPr/>
        </p:nvSpPr>
        <p:spPr>
          <a:xfrm>
            <a:off x="380207" y="0"/>
            <a:ext cx="8544641" cy="6593839"/>
          </a:xfrm>
          <a:prstGeom prst="rect"/>
        </p:spPr>
        <p:txBody>
          <a:bodyPr rtlCol="0" wrap="square">
            <a:spAutoFit/>
          </a:bodyPr>
          <a:p>
            <a:r>
              <a:rPr sz="2700" lang="en-US">
                <a:solidFill>
                  <a:srgbClr val="000000"/>
                </a:solidFill>
              </a:rPr>
              <a:t>Sodda 
bog'lanishlar bitta diagnostik parametming o'zgarishi bo'yicha bitta tuzilmaviy 
parametming o'zgarishi to'g'risida xulosa chiqarish imkonini beradi. Ko'p 
miqdorli aloqalaming borligi bir necha diagnostik axborotni tahlil etish, texnik 
holat to'g'risidagi ma’lumotni aniqlash va takrorlash, mazkur sharoitlarda 
o'lchash uchun eng texnologik parametrlami tanlashga imkoniyat yaratadi 
Tuzilmaviy parametr bilan noaniq bog'lanishlarda boigan diagnostik 
parametrdan, diagnostikalash vaqtini qisqartirish va texnik holat nazorati 
vazifasini o'z vaqtida Yechishda foydalanilishi mumkin.</a:t>
            </a:r>
            <a:endParaRPr sz="2700" lang="en-US">
              <a:solidFill>
                <a:srgbClr val="00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0" name=""/>
        <p:cNvGrpSpPr/>
        <p:nvPr/>
      </p:nvGrpSpPr>
      <p:grpSpPr>
        <a:xfrm>
          <a:off x="0" y="0"/>
          <a:ext cx="0" cy="0"/>
          <a:chOff x="0" y="0"/>
          <a:chExt cx="0" cy="0"/>
        </a:xfrm>
      </p:grpSpPr>
      <p:pic>
        <p:nvPicPr>
          <p:cNvPr id="2097152" name=""/>
          <p:cNvPicPr>
            <a:picLocks/>
          </p:cNvPicPr>
          <p:nvPr/>
        </p:nvPicPr>
        <p:blipFill>
          <a:blip xmlns:r="http://schemas.openxmlformats.org/officeDocument/2006/relationships" r:embed="rId1"/>
          <a:stretch>
            <a:fillRect/>
          </a:stretch>
        </p:blipFill>
        <p:spPr>
          <a:xfrm rot="0">
            <a:off x="1024500" y="0"/>
            <a:ext cx="7215789" cy="6790893"/>
          </a:xfrm>
          <a:prstGeom prst="rec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1" name=""/>
        <p:cNvGrpSpPr/>
        <p:nvPr/>
      </p:nvGrpSpPr>
      <p:grpSpPr>
        <a:xfrm>
          <a:off x="0" y="0"/>
          <a:ext cx="0" cy="0"/>
          <a:chOff x="0" y="0"/>
          <a:chExt cx="0" cy="0"/>
        </a:xfrm>
      </p:grpSpPr>
      <p:sp>
        <p:nvSpPr>
          <p:cNvPr id="1048649" name=""/>
          <p:cNvSpPr txBox="1"/>
          <p:nvPr/>
        </p:nvSpPr>
        <p:spPr>
          <a:xfrm>
            <a:off x="487574" y="0"/>
            <a:ext cx="8262799" cy="6492239"/>
          </a:xfrm>
          <a:prstGeom prst="rect"/>
        </p:spPr>
        <p:txBody>
          <a:bodyPr rtlCol="0" wrap="square">
            <a:spAutoFit/>
          </a:bodyPr>
          <a:p>
            <a:r>
              <a:rPr sz="2400" lang="en-US">
                <a:solidFill>
                  <a:srgbClr val="000000"/>
                </a:solidFill>
              </a:rPr>
              <a:t>Har qanday chiqish parametri ham diagnostik parametr bo'lib xizmat 
qilolmaydi, chunki chiqish parametri quyidagi sezuvchanlik, bir та 'nolilik,
barqarorlik va senna 'nolik xususiyatlari talablariga javob berishi kerak
Sezuvchanlik xususiyati. Diagnostik parametr (S)ning sezuvchanligi - 
bu, uning aniqroq o'lchash uchun tuzilmaviy parametr (y) o'zgarganda o'zining 
qiymatini yetarlicha o'zgartirish qobihyatiga ega bo'lish xususiyatidir. 
Diagnostik parametrlarning sezuvchanligini baholash uchun sezuvchanlik 
koeffisiyenti (K.) qo'llaniladi, u tegishli tuzilmaviy parametr (dY) o'zgarishiga 
mos keladigan diagnostik parametrning orttirmasi (dS)ni aniqlaydi:</a:t>
            </a:r>
            <a:endParaRPr sz="2400" lang="en-US">
              <a:solidFill>
                <a:srgbClr val="000000"/>
              </a:solidFill>
            </a:endParaRPr>
          </a:p>
        </p:txBody>
      </p:sp>
    </p:spTree>
  </p:cSld>
  <p:clrMapOvr>
    <a:masterClrMapping/>
  </p:clrMapOvr>
</p:sld>
</file>

<file path=ppt/theme/theme1.xml><?xml version="1.0" encoding="utf-8"?>
<a:theme xmlns:a="http://schemas.openxmlformats.org/drawingml/2006/main" name="Office Theme">
  <a:themeElements>
    <a:clrScheme name="Office Them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Office</Application>
  <ScaleCrop>0</ScaleCrop>
  <LinksUpToDate>0</LinksUpToDate>
  <AppVersion>15.0000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SM-A125F</dc:creator>
  <dcterms:created xsi:type="dcterms:W3CDTF">2015-05-11T23:30:45Z</dcterms:created>
  <dcterms:modified xsi:type="dcterms:W3CDTF">2026-10-15T15:11:47Z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8c852bacae7e4db7a4ca250a1ec32178_21</vt:lpwstr>
  </property>
</Properties>
</file>