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4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B8A5C-6B74-EDB3-19CA-BE7D15F20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4529" y="1410511"/>
            <a:ext cx="8825658" cy="1051687"/>
          </a:xfrm>
        </p:spPr>
        <p:txBody>
          <a:bodyPr/>
          <a:lstStyle/>
          <a:p>
            <a:r>
              <a:rPr lang="en-US" sz="3600" dirty="0" err="1"/>
              <a:t>Magnit</a:t>
            </a:r>
            <a:r>
              <a:rPr lang="en-US" sz="3600" dirty="0"/>
              <a:t> </a:t>
            </a:r>
            <a:r>
              <a:rPr lang="en-US" sz="3600" dirty="0" err="1"/>
              <a:t>linzalar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ularning</a:t>
            </a:r>
            <a:r>
              <a:rPr lang="en-US" sz="3600" dirty="0"/>
              <a:t> </a:t>
            </a:r>
            <a:r>
              <a:rPr lang="en-US" sz="3600" dirty="0" err="1"/>
              <a:t>qo’llanilishi</a:t>
            </a:r>
            <a:endParaRPr lang="ru-RU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9FA04-562E-CE17-DCF2-DCF762CB0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Iskandarova </a:t>
            </a:r>
            <a:r>
              <a:rPr lang="en-US" dirty="0" err="1"/>
              <a:t>aziza</a:t>
            </a:r>
            <a:endParaRPr lang="en-US" dirty="0"/>
          </a:p>
          <a:p>
            <a:r>
              <a:rPr lang="en-US" dirty="0" err="1"/>
              <a:t>Ergashova</a:t>
            </a:r>
            <a:r>
              <a:rPr lang="en-US" dirty="0"/>
              <a:t> </a:t>
            </a:r>
            <a:r>
              <a:rPr lang="en-US" dirty="0" err="1"/>
              <a:t>shaxlo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040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4D8BF-03C9-08E6-9642-E7C4BE62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linzalarning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5E75C-ED8F-C022-2BEB-719F4332B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99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BECFA-E957-B60E-94F8-5CD02B2A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7A67D-E2A6-85EA-B2F8-CDD4E40ED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Dumaloq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linzalar</a:t>
            </a:r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D7B6B-5739-B10D-727E-02201BB8EB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074E7-0E31-E6D0-5415-86A390E61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salenoidli</a:t>
            </a:r>
            <a:r>
              <a:rPr lang="en-US" dirty="0"/>
              <a:t> </a:t>
            </a:r>
            <a:r>
              <a:rPr lang="en-US" dirty="0" err="1"/>
              <a:t>linzalar</a:t>
            </a:r>
            <a:endParaRPr lang="ru-R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715634-EFF2-5765-AF26-FDC3F8C2208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8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14103-DEA5-5718-31D6-A3340E98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Immersion </a:t>
            </a:r>
            <a:r>
              <a:rPr lang="en-US" dirty="0" err="1"/>
              <a:t>linzalar</a:t>
            </a:r>
            <a:endParaRPr lang="ru-R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41DE9A-71E9-346E-EABE-00DA510BF2B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20BC0-0BD1-29B3-BD7A-AA4CFF3E2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222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A8E3E-075A-F185-EE7E-E13354CE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linzalarning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qo’llanilish</a:t>
            </a:r>
            <a:r>
              <a:rPr lang="en-US" dirty="0"/>
              <a:t> </a:t>
            </a:r>
            <a:r>
              <a:rPr lang="en-US" dirty="0" err="1"/>
              <a:t>sohalari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45B4C-7066-F854-88C9-7B615F1F1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00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FAFFE-4844-392B-8A15-D5BCEFF4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6161C-2CCE-DE1B-ACEF-AA482F046E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10878-3620-1A41-F5E6-D8A372545D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338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7EF07-70BD-3B1D-A17D-FDA554520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65BD2-EA38-A2BB-2D39-6C14CA8A3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313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7F502-6CB1-1EEB-7A4D-8750E55F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959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93BD-B115-3BFC-D292-FCB041260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49" y="0"/>
            <a:ext cx="8825657" cy="1915647"/>
          </a:xfrm>
        </p:spPr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saytlar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9D474-4DF3-DA44-C766-703BD7EC5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849" y="2277373"/>
            <a:ext cx="8825658" cy="8604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76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EFB5F-97BC-B028-B077-93DBF3E0C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330156"/>
            <a:ext cx="9404723" cy="1400530"/>
          </a:xfrm>
        </p:spPr>
        <p:txBody>
          <a:bodyPr/>
          <a:lstStyle/>
          <a:p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Rahmat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61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AF30-6973-8C0C-922E-CA89A24D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984295"/>
            <a:ext cx="8825657" cy="1915647"/>
          </a:xfrm>
        </p:spPr>
        <p:txBody>
          <a:bodyPr/>
          <a:lstStyle/>
          <a:p>
            <a:r>
              <a:rPr lang="en-US" dirty="0"/>
              <a:t>Reja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84796-98A0-D0F2-684C-EE6BCFE49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0129" y="3097659"/>
            <a:ext cx="8825658" cy="860400"/>
          </a:xfrm>
        </p:spPr>
        <p:txBody>
          <a:bodyPr>
            <a:noAutofit/>
          </a:bodyPr>
          <a:lstStyle/>
          <a:p>
            <a:r>
              <a:rPr lang="en-US" sz="2400" dirty="0"/>
              <a:t>1.Magnit </a:t>
            </a:r>
            <a:r>
              <a:rPr lang="en-US" sz="2400" dirty="0" err="1"/>
              <a:t>linzalar</a:t>
            </a:r>
            <a:r>
              <a:rPr lang="en-US" sz="2400" dirty="0"/>
              <a:t> </a:t>
            </a:r>
            <a:r>
              <a:rPr lang="en-US" sz="2400" dirty="0" err="1"/>
              <a:t>haqida</a:t>
            </a:r>
            <a:r>
              <a:rPr lang="en-US" sz="2400" dirty="0"/>
              <a:t>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tushuncha</a:t>
            </a:r>
            <a:endParaRPr lang="en-US" sz="2400" dirty="0"/>
          </a:p>
          <a:p>
            <a:r>
              <a:rPr lang="en-US" sz="2400" dirty="0"/>
              <a:t>2.Magnit </a:t>
            </a:r>
            <a:r>
              <a:rPr lang="en-US" sz="2400" dirty="0" err="1"/>
              <a:t>linzalarning</a:t>
            </a:r>
            <a:r>
              <a:rPr lang="en-US" sz="2400" dirty="0"/>
              <a:t> </a:t>
            </a:r>
            <a:r>
              <a:rPr lang="en-US" sz="2400" dirty="0" err="1"/>
              <a:t>fizikaviy</a:t>
            </a:r>
            <a:r>
              <a:rPr lang="en-US" sz="2400" dirty="0"/>
              <a:t> </a:t>
            </a:r>
            <a:r>
              <a:rPr lang="en-US" sz="2400" dirty="0" err="1"/>
              <a:t>asoslari</a:t>
            </a:r>
            <a:endParaRPr lang="en-US" sz="2400" dirty="0"/>
          </a:p>
          <a:p>
            <a:r>
              <a:rPr lang="en-US" sz="2400" dirty="0"/>
              <a:t>3.Magnit </a:t>
            </a:r>
            <a:r>
              <a:rPr lang="en-US" sz="2400" dirty="0" err="1"/>
              <a:t>linzalarning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turlari</a:t>
            </a:r>
            <a:endParaRPr lang="en-US" sz="2400" dirty="0"/>
          </a:p>
          <a:p>
            <a:r>
              <a:rPr lang="en-US" sz="2400" dirty="0"/>
              <a:t>4.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linzalarning</a:t>
            </a:r>
            <a:r>
              <a:rPr lang="en-US" sz="2400" dirty="0"/>
              <a:t> </a:t>
            </a:r>
            <a:r>
              <a:rPr lang="en-US" sz="2400" dirty="0" err="1"/>
              <a:t>qo’llanilishi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6099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A640E-5BCA-626B-27B7-12637EA6F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141" y="1216339"/>
            <a:ext cx="8946541" cy="4195481"/>
          </a:xfrm>
        </p:spPr>
        <p:txBody>
          <a:bodyPr>
            <a:normAutofit/>
          </a:bodyPr>
          <a:lstStyle/>
          <a:p>
            <a:r>
              <a:rPr lang="en-US" sz="2800" dirty="0" err="1"/>
              <a:t>Magnit</a:t>
            </a:r>
            <a:r>
              <a:rPr lang="en-US" sz="2800" dirty="0"/>
              <a:t> </a:t>
            </a:r>
            <a:r>
              <a:rPr lang="en-US" sz="2800" dirty="0" err="1"/>
              <a:t>linza</a:t>
            </a:r>
            <a:r>
              <a:rPr lang="en-US" sz="2800" dirty="0"/>
              <a:t> –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magnit</a:t>
            </a:r>
            <a:r>
              <a:rPr lang="en-US" sz="2800" dirty="0"/>
              <a:t> Lorens </a:t>
            </a:r>
            <a:r>
              <a:rPr lang="en-US" sz="2800" dirty="0" err="1"/>
              <a:t>kuchi</a:t>
            </a:r>
            <a:r>
              <a:rPr lang="en-US" sz="2800" dirty="0"/>
              <a:t> </a:t>
            </a:r>
            <a:r>
              <a:rPr lang="en-US" sz="2800" dirty="0" err="1"/>
              <a:t>yordamida</a:t>
            </a:r>
            <a:r>
              <a:rPr lang="en-US" sz="2800" dirty="0"/>
              <a:t> </a:t>
            </a:r>
            <a:r>
              <a:rPr lang="en-US" sz="2800" dirty="0" err="1"/>
              <a:t>harakatlanuvchi</a:t>
            </a:r>
            <a:r>
              <a:rPr lang="en-US" sz="2800" dirty="0"/>
              <a:t> </a:t>
            </a:r>
            <a:r>
              <a:rPr lang="en-US" sz="2800" dirty="0" err="1"/>
              <a:t>zaryadlangan</a:t>
            </a:r>
            <a:r>
              <a:rPr lang="en-US" sz="2800" dirty="0"/>
              <a:t> </a:t>
            </a:r>
            <a:r>
              <a:rPr lang="en-US" sz="2800" dirty="0" err="1"/>
              <a:t>zarralarni</a:t>
            </a:r>
            <a:r>
              <a:rPr lang="en-US" sz="2800" dirty="0"/>
              <a:t>, </a:t>
            </a:r>
            <a:r>
              <a:rPr lang="en-US" sz="2800" dirty="0" err="1"/>
              <a:t>masaln</a:t>
            </a:r>
            <a:r>
              <a:rPr lang="en-US" sz="2800" dirty="0"/>
              <a:t>, </a:t>
            </a:r>
            <a:r>
              <a:rPr lang="en-US" sz="2800" dirty="0" err="1"/>
              <a:t>elektronlar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ionlarni</a:t>
            </a:r>
            <a:r>
              <a:rPr lang="en-US" sz="2800" dirty="0"/>
              <a:t> </a:t>
            </a:r>
            <a:r>
              <a:rPr lang="en-US" sz="2800" dirty="0" err="1"/>
              <a:t>fokuslash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og’dirish</a:t>
            </a:r>
            <a:r>
              <a:rPr lang="en-US" sz="2800" dirty="0"/>
              <a:t>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  <a:r>
              <a:rPr lang="en-US" sz="2800" dirty="0" err="1"/>
              <a:t>mo’ljallangan</a:t>
            </a:r>
            <a:r>
              <a:rPr lang="en-US" sz="2800" dirty="0"/>
              <a:t> </a:t>
            </a:r>
            <a:r>
              <a:rPr lang="en-US" sz="2800" dirty="0" err="1"/>
              <a:t>qurilma</a:t>
            </a:r>
            <a:r>
              <a:rPr lang="en-US" sz="2800" dirty="0"/>
              <a:t>.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kuchini</a:t>
            </a:r>
            <a:r>
              <a:rPr lang="en-US" sz="2800" dirty="0"/>
              <a:t> </a:t>
            </a:r>
            <a:r>
              <a:rPr lang="en-US" sz="2800" dirty="0" err="1"/>
              <a:t>ko’pincha</a:t>
            </a:r>
            <a:r>
              <a:rPr lang="en-US" sz="2800" dirty="0"/>
              <a:t> </a:t>
            </a:r>
            <a:r>
              <a:rPr lang="en-US" sz="2800" dirty="0" err="1"/>
              <a:t>elektromagnitlardan</a:t>
            </a:r>
            <a:r>
              <a:rPr lang="en-US" sz="2800" dirty="0"/>
              <a:t> </a:t>
            </a:r>
            <a:r>
              <a:rPr lang="en-US" sz="2800" dirty="0" err="1"/>
              <a:t>foydalanish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o’zgartirish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0834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719D72-11E4-DB9B-675C-1FAF227761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3506" y="1281620"/>
            <a:ext cx="4250988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0C39A43-E4BA-974C-F88B-23E0EB5479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6790" y="1575881"/>
            <a:ext cx="4377447" cy="3667328"/>
          </a:xfrm>
        </p:spPr>
      </p:pic>
    </p:spTree>
    <p:extLst>
      <p:ext uri="{BB962C8B-B14F-4D97-AF65-F5344CB8AC3E}">
        <p14:creationId xmlns:p14="http://schemas.microsoft.com/office/powerpoint/2010/main" val="3409379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9807A-9E84-1021-5F86-62D36328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F62E4-3DB8-0AFA-B1F7-86F95732E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78" y="1331259"/>
            <a:ext cx="11050621" cy="4195481"/>
          </a:xfrm>
        </p:spPr>
        <p:txBody>
          <a:bodyPr>
            <a:noAutofit/>
          </a:bodyPr>
          <a:lstStyle/>
          <a:p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</a:t>
            </a:r>
            <a:r>
              <a:rPr lang="en-US" sz="2400" dirty="0"/>
              <a:t> </a:t>
            </a:r>
            <a:r>
              <a:rPr lang="en-US" sz="2400" dirty="0" err="1"/>
              <a:t>chiziqlari</a:t>
            </a:r>
            <a:r>
              <a:rPr lang="en-US" sz="2400" dirty="0"/>
              <a:t> </a:t>
            </a:r>
            <a:r>
              <a:rPr lang="en-US" sz="2400" dirty="0" err="1"/>
              <a:t>shimoliy</a:t>
            </a:r>
            <a:r>
              <a:rPr lang="en-US" sz="2400" dirty="0"/>
              <a:t> </a:t>
            </a:r>
            <a:r>
              <a:rPr lang="en-US" sz="2400" dirty="0" err="1"/>
              <a:t>qutbdan</a:t>
            </a:r>
            <a:r>
              <a:rPr lang="en-US" sz="2400" dirty="0"/>
              <a:t>(+)</a:t>
            </a:r>
            <a:r>
              <a:rPr lang="en-US" sz="2400" dirty="0" err="1"/>
              <a:t>chiqib</a:t>
            </a:r>
            <a:r>
              <a:rPr lang="en-US" sz="2400" dirty="0"/>
              <a:t>  </a:t>
            </a:r>
            <a:r>
              <a:rPr lang="en-US" sz="2400" dirty="0" err="1"/>
              <a:t>janubiy</a:t>
            </a:r>
            <a:r>
              <a:rPr lang="en-US" sz="2400" dirty="0"/>
              <a:t> </a:t>
            </a:r>
            <a:r>
              <a:rPr lang="en-US" sz="2400" dirty="0" err="1"/>
              <a:t>qutbga</a:t>
            </a:r>
            <a:r>
              <a:rPr lang="en-US" sz="2400" dirty="0"/>
              <a:t>(-) </a:t>
            </a:r>
            <a:r>
              <a:rPr lang="en-US" sz="2400" dirty="0" err="1"/>
              <a:t>kiradi</a:t>
            </a:r>
            <a:r>
              <a:rPr lang="en-US" sz="2400" dirty="0"/>
              <a:t>. Qutb </a:t>
            </a:r>
            <a:r>
              <a:rPr lang="en-US" sz="2400" dirty="0" err="1"/>
              <a:t>uchlarining</a:t>
            </a:r>
            <a:r>
              <a:rPr lang="en-US" sz="2400" dirty="0"/>
              <a:t> </a:t>
            </a:r>
            <a:r>
              <a:rPr lang="en-US" sz="2400" dirty="0" err="1"/>
              <a:t>shakli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maydonning</a:t>
            </a:r>
            <a:r>
              <a:rPr lang="en-US" sz="2400" dirty="0"/>
              <a:t> </a:t>
            </a:r>
            <a:r>
              <a:rPr lang="en-US" sz="2400" dirty="0" err="1"/>
              <a:t>markaziy</a:t>
            </a:r>
            <a:r>
              <a:rPr lang="en-US" sz="2400" dirty="0"/>
              <a:t> </a:t>
            </a:r>
            <a:r>
              <a:rPr lang="en-US" sz="2400" dirty="0" err="1"/>
              <a:t>o’q</a:t>
            </a:r>
            <a:r>
              <a:rPr lang="en-US" sz="2400" dirty="0"/>
              <a:t> </a:t>
            </a:r>
            <a:r>
              <a:rPr lang="en-US" sz="2400" dirty="0" err="1"/>
              <a:t>atrofida</a:t>
            </a:r>
            <a:r>
              <a:rPr lang="en-US" sz="2400" dirty="0"/>
              <a:t> radial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azimutal</a:t>
            </a:r>
            <a:r>
              <a:rPr lang="en-US" sz="2400" dirty="0"/>
              <a:t> </a:t>
            </a:r>
            <a:r>
              <a:rPr lang="en-US" sz="2400" dirty="0" err="1"/>
              <a:t>komponentalarga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bo’lishini</a:t>
            </a:r>
            <a:r>
              <a:rPr lang="en-US" sz="2400" dirty="0"/>
              <a:t> </a:t>
            </a:r>
            <a:r>
              <a:rPr lang="en-US" sz="2400" dirty="0" err="1"/>
              <a:t>ta’minlaydi</a:t>
            </a:r>
            <a:r>
              <a:rPr lang="en-US" sz="2400" dirty="0"/>
              <a:t>. </a:t>
            </a:r>
            <a:r>
              <a:rPr lang="en-US" sz="2400" dirty="0" err="1"/>
              <a:t>Zarracha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maydonga</a:t>
            </a:r>
            <a:r>
              <a:rPr lang="en-US" sz="2400" dirty="0"/>
              <a:t> </a:t>
            </a:r>
            <a:r>
              <a:rPr lang="en-US" sz="2400" dirty="0" err="1"/>
              <a:t>kiritilganda</a:t>
            </a:r>
            <a:r>
              <a:rPr lang="en-US" sz="2400" dirty="0"/>
              <a:t> F(</a:t>
            </a:r>
            <a:r>
              <a:rPr lang="en-US" sz="2400" dirty="0" err="1"/>
              <a:t>lorens</a:t>
            </a:r>
            <a:r>
              <a:rPr lang="en-US" sz="2400" dirty="0"/>
              <a:t>)</a:t>
            </a:r>
            <a:r>
              <a:rPr lang="en-US" sz="2400" dirty="0" err="1"/>
              <a:t>kuchi</a:t>
            </a:r>
            <a:r>
              <a:rPr lang="en-US" sz="2400" dirty="0"/>
              <a:t> Zarra </a:t>
            </a:r>
            <a:r>
              <a:rPr lang="en-US" sz="2400" dirty="0" err="1"/>
              <a:t>tezligiga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</a:t>
            </a:r>
            <a:r>
              <a:rPr lang="en-US" sz="2400" dirty="0"/>
              <a:t> </a:t>
            </a:r>
            <a:r>
              <a:rPr lang="en-US" sz="2400" dirty="0" err="1"/>
              <a:t>induksiyasiga</a:t>
            </a:r>
            <a:r>
              <a:rPr lang="en-US" sz="2400" dirty="0"/>
              <a:t> </a:t>
            </a:r>
            <a:r>
              <a:rPr lang="en-US" sz="2400" dirty="0" err="1"/>
              <a:t>perpendikulyar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 B </a:t>
            </a:r>
            <a:r>
              <a:rPr lang="en-US" sz="2400" dirty="0" err="1"/>
              <a:t>vektorning</a:t>
            </a:r>
            <a:r>
              <a:rPr lang="en-US" sz="2400" dirty="0"/>
              <a:t> Br-radial, Ba-azimuthal </a:t>
            </a:r>
            <a:r>
              <a:rPr lang="en-US" sz="2400" dirty="0" err="1"/>
              <a:t>komponentalari</a:t>
            </a:r>
            <a:r>
              <a:rPr lang="en-US" sz="2400" dirty="0"/>
              <a:t>. </a:t>
            </a:r>
            <a:r>
              <a:rPr lang="en-US" sz="2400" dirty="0" err="1"/>
              <a:t>Zarrachaga</a:t>
            </a:r>
            <a:r>
              <a:rPr lang="en-US" sz="2400" dirty="0"/>
              <a:t> azimuthal </a:t>
            </a:r>
            <a:r>
              <a:rPr lang="en-US" sz="2400" dirty="0" err="1"/>
              <a:t>yo’nalishda</a:t>
            </a:r>
            <a:r>
              <a:rPr lang="en-US" sz="2400" dirty="0"/>
              <a:t> </a:t>
            </a:r>
            <a:r>
              <a:rPr lang="en-US" sz="2400" dirty="0" err="1"/>
              <a:t>kuch</a:t>
            </a:r>
            <a:r>
              <a:rPr lang="en-US" sz="2400" dirty="0"/>
              <a:t> </a:t>
            </a:r>
            <a:r>
              <a:rPr lang="en-US" sz="2400" dirty="0" err="1"/>
              <a:t>ta’sir</a:t>
            </a:r>
            <a:r>
              <a:rPr lang="en-US" sz="2400" dirty="0"/>
              <a:t> </a:t>
            </a:r>
            <a:r>
              <a:rPr lang="en-US" sz="2400" dirty="0" err="1"/>
              <a:t>etib</a:t>
            </a:r>
            <a:r>
              <a:rPr lang="en-US" sz="2400" dirty="0"/>
              <a:t>, </a:t>
            </a:r>
            <a:r>
              <a:rPr lang="en-US" sz="2400" dirty="0" err="1"/>
              <a:t>traektoriyasi</a:t>
            </a:r>
            <a:r>
              <a:rPr lang="en-US" sz="2400" dirty="0"/>
              <a:t> </a:t>
            </a:r>
            <a:r>
              <a:rPr lang="en-US" sz="2400" dirty="0" err="1"/>
              <a:t>buraladi</a:t>
            </a:r>
            <a:r>
              <a:rPr lang="en-US" sz="2400" dirty="0"/>
              <a:t>. Shu </a:t>
            </a:r>
            <a:r>
              <a:rPr lang="en-US" sz="2400" dirty="0" err="1"/>
              <a:t>ikkala</a:t>
            </a:r>
            <a:r>
              <a:rPr lang="en-US" sz="2400" dirty="0"/>
              <a:t> r </a:t>
            </a:r>
            <a:r>
              <a:rPr lang="en-US" sz="2400" dirty="0" err="1"/>
              <a:t>va</a:t>
            </a:r>
            <a:r>
              <a:rPr lang="en-US" sz="2400" dirty="0"/>
              <a:t> a </a:t>
            </a:r>
            <a:r>
              <a:rPr lang="en-US" sz="2400" dirty="0" err="1"/>
              <a:t>yo’nalishdagi</a:t>
            </a:r>
            <a:r>
              <a:rPr lang="en-US" sz="2400" dirty="0"/>
              <a:t> </a:t>
            </a:r>
            <a:r>
              <a:rPr lang="en-US" sz="2400" dirty="0" err="1"/>
              <a:t>tezliklar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komponentalar</a:t>
            </a:r>
            <a:r>
              <a:rPr lang="en-US" sz="2400" dirty="0"/>
              <a:t> </a:t>
            </a:r>
            <a:r>
              <a:rPr lang="en-US" sz="2400" dirty="0" err="1"/>
              <a:t>o’zaro</a:t>
            </a:r>
            <a:r>
              <a:rPr lang="en-US" sz="2400" dirty="0"/>
              <a:t> </a:t>
            </a:r>
            <a:r>
              <a:rPr lang="en-US" sz="2400" dirty="0" err="1"/>
              <a:t>ta’sirlashib</a:t>
            </a:r>
            <a:r>
              <a:rPr lang="en-US" sz="2400" dirty="0"/>
              <a:t> </a:t>
            </a:r>
            <a:r>
              <a:rPr lang="en-US" sz="2400" dirty="0" err="1"/>
              <a:t>zarrachani</a:t>
            </a:r>
            <a:r>
              <a:rPr lang="en-US" sz="2400" dirty="0"/>
              <a:t> </a:t>
            </a:r>
            <a:r>
              <a:rPr lang="en-US" sz="2400" dirty="0" err="1"/>
              <a:t>markaziy</a:t>
            </a:r>
            <a:r>
              <a:rPr lang="en-US" sz="2400" dirty="0"/>
              <a:t> </a:t>
            </a:r>
            <a:r>
              <a:rPr lang="en-US" sz="2400" dirty="0" err="1"/>
              <a:t>o’qqa</a:t>
            </a:r>
            <a:r>
              <a:rPr lang="en-US" sz="2400" dirty="0"/>
              <a:t> </a:t>
            </a:r>
            <a:r>
              <a:rPr lang="en-US" sz="2400" dirty="0" err="1"/>
              <a:t>yaqinlashtiradi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uzoqlashtiradi</a:t>
            </a:r>
            <a:r>
              <a:rPr lang="en-US" sz="2400" dirty="0"/>
              <a:t>. MC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linzaning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o’tkazuvchanligi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materialdan</a:t>
            </a:r>
            <a:r>
              <a:rPr lang="en-US" sz="2400" dirty="0"/>
              <a:t> </a:t>
            </a:r>
            <a:r>
              <a:rPr lang="en-US" sz="2400" dirty="0" err="1"/>
              <a:t>yasalganligini</a:t>
            </a:r>
            <a:r>
              <a:rPr lang="en-US" sz="2400" dirty="0"/>
              <a:t> </a:t>
            </a:r>
            <a:r>
              <a:rPr lang="en-US" sz="2400" dirty="0" err="1"/>
              <a:t>ko’rsatadi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Xulosa</a:t>
            </a:r>
            <a:r>
              <a:rPr lang="en-US" sz="2400" dirty="0"/>
              <a:t>: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linza</a:t>
            </a:r>
            <a:r>
              <a:rPr lang="en-US" sz="2400" dirty="0"/>
              <a:t> </a:t>
            </a:r>
            <a:r>
              <a:rPr lang="en-US" sz="2400" dirty="0" err="1"/>
              <a:t>harakatlanayotgan</a:t>
            </a:r>
            <a:r>
              <a:rPr lang="en-US" sz="2400" dirty="0"/>
              <a:t> </a:t>
            </a:r>
            <a:r>
              <a:rPr lang="en-US" sz="2400" dirty="0" err="1"/>
              <a:t>zaryadlangan</a:t>
            </a:r>
            <a:r>
              <a:rPr lang="en-US" sz="2400" dirty="0"/>
              <a:t> </a:t>
            </a:r>
            <a:r>
              <a:rPr lang="en-US" sz="2400" dirty="0" err="1"/>
              <a:t>zarralarga</a:t>
            </a:r>
            <a:r>
              <a:rPr lang="en-US" sz="2400" dirty="0"/>
              <a:t> Lorens </a:t>
            </a:r>
            <a:r>
              <a:rPr lang="en-US" sz="2400" dirty="0" err="1"/>
              <a:t>kuchini</a:t>
            </a:r>
            <a:r>
              <a:rPr lang="en-US" sz="2400" dirty="0"/>
              <a:t> </a:t>
            </a:r>
            <a:r>
              <a:rPr lang="en-US" sz="2400" dirty="0" err="1"/>
              <a:t>ta’sir</a:t>
            </a:r>
            <a:r>
              <a:rPr lang="en-US" sz="2400" dirty="0"/>
              <a:t> </a:t>
            </a:r>
            <a:r>
              <a:rPr lang="en-US" sz="2400" dirty="0" err="1"/>
              <a:t>etish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traektoriyasini</a:t>
            </a:r>
            <a:r>
              <a:rPr lang="en-US" sz="2400" dirty="0"/>
              <a:t> </a:t>
            </a:r>
            <a:r>
              <a:rPr lang="en-US" sz="2400" dirty="0" err="1"/>
              <a:t>o’zgartiradi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fokuslaydi</a:t>
            </a:r>
            <a:r>
              <a:rPr lang="en-US" sz="2400" dirty="0"/>
              <a:t>. Qutb </a:t>
            </a:r>
            <a:r>
              <a:rPr lang="en-US" sz="2400" dirty="0" err="1"/>
              <a:t>uchlarining</a:t>
            </a:r>
            <a:r>
              <a:rPr lang="en-US" sz="2400" dirty="0"/>
              <a:t> </a:t>
            </a:r>
            <a:r>
              <a:rPr lang="en-US" sz="2400" dirty="0" err="1"/>
              <a:t>shakli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maydonining</a:t>
            </a:r>
            <a:r>
              <a:rPr lang="en-US" sz="2400" dirty="0"/>
              <a:t> </a:t>
            </a:r>
            <a:r>
              <a:rPr lang="en-US" sz="2400" dirty="0" err="1"/>
              <a:t>konfiguratsiyasi</a:t>
            </a:r>
            <a:r>
              <a:rPr lang="en-US" sz="2400" dirty="0"/>
              <a:t> </a:t>
            </a:r>
            <a:r>
              <a:rPr lang="en-US" sz="2400" dirty="0" err="1"/>
              <a:t>fokuslash</a:t>
            </a:r>
            <a:r>
              <a:rPr lang="en-US" sz="2400" dirty="0"/>
              <a:t> </a:t>
            </a:r>
            <a:r>
              <a:rPr lang="en-US" sz="2400" dirty="0" err="1"/>
              <a:t>effektini</a:t>
            </a:r>
            <a:r>
              <a:rPr lang="en-US" sz="2400" dirty="0"/>
              <a:t> </a:t>
            </a:r>
            <a:r>
              <a:rPr lang="en-US" sz="2400" dirty="0" err="1"/>
              <a:t>ta’minlaydi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856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86157-E387-D042-E7B2-6DF6BB8C7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linzalar</a:t>
            </a:r>
            <a:r>
              <a:rPr lang="en-US" dirty="0"/>
              <a:t> </a:t>
            </a:r>
            <a:r>
              <a:rPr lang="en-US" dirty="0" err="1"/>
              <a:t>o’rtasidagi</a:t>
            </a:r>
            <a:r>
              <a:rPr lang="en-US" dirty="0"/>
              <a:t> </a:t>
            </a:r>
            <a:r>
              <a:rPr lang="en-US" dirty="0" err="1"/>
              <a:t>farqlar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B2C40-39C3-0A3B-A974-E01E145DF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709867"/>
            <a:ext cx="4396338" cy="576262"/>
          </a:xfrm>
        </p:spPr>
        <p:txBody>
          <a:bodyPr/>
          <a:lstStyle/>
          <a:p>
            <a:r>
              <a:rPr lang="en-US" dirty="0" err="1"/>
              <a:t>O’xshashliklar</a:t>
            </a:r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FDEA9-31D1-97A4-9D33-82A805B5B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12" y="2514600"/>
            <a:ext cx="4853540" cy="3741738"/>
          </a:xfrm>
        </p:spPr>
        <p:txBody>
          <a:bodyPr>
            <a:normAutofit/>
          </a:bodyPr>
          <a:lstStyle/>
          <a:p>
            <a:r>
              <a:rPr lang="en-US" sz="2000" dirty="0" err="1"/>
              <a:t>Ma’lumotlarni</a:t>
            </a:r>
            <a:r>
              <a:rPr lang="en-US" sz="2000" dirty="0"/>
              <a:t> </a:t>
            </a:r>
            <a:r>
              <a:rPr lang="en-US" sz="2000" dirty="0" err="1"/>
              <a:t>o’zgartiradi</a:t>
            </a:r>
            <a:r>
              <a:rPr lang="en-US" sz="2000" dirty="0"/>
              <a:t>(optic </a:t>
            </a:r>
            <a:r>
              <a:rPr lang="en-US" sz="2000" dirty="0" err="1"/>
              <a:t>linza</a:t>
            </a:r>
            <a:r>
              <a:rPr lang="en-US" sz="2000" dirty="0"/>
              <a:t>- </a:t>
            </a:r>
            <a:r>
              <a:rPr lang="en-US" sz="2000" dirty="0" err="1"/>
              <a:t>yorug’likni</a:t>
            </a:r>
            <a:r>
              <a:rPr lang="en-US" sz="2000" dirty="0"/>
              <a:t>, 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linza-magnit</a:t>
            </a:r>
            <a:r>
              <a:rPr lang="en-US" sz="2000" dirty="0"/>
              <a:t> </a:t>
            </a:r>
            <a:r>
              <a:rPr lang="en-US" sz="2000" dirty="0" err="1"/>
              <a:t>maydonni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Ma’lumotlarni</a:t>
            </a:r>
            <a:r>
              <a:rPr lang="en-US" sz="2000" dirty="0"/>
              <a:t> </a:t>
            </a:r>
            <a:r>
              <a:rPr lang="en-US" sz="2000" dirty="0" err="1"/>
              <a:t>qayta</a:t>
            </a:r>
            <a:r>
              <a:rPr lang="en-US" sz="2000" dirty="0"/>
              <a:t> </a:t>
            </a:r>
            <a:r>
              <a:rPr lang="en-US" sz="2000" dirty="0" err="1"/>
              <a:t>ishlash</a:t>
            </a:r>
            <a:r>
              <a:rPr lang="en-US" sz="2000" dirty="0"/>
              <a:t>(optic </a:t>
            </a:r>
            <a:r>
              <a:rPr lang="en-US" sz="2000" dirty="0" err="1"/>
              <a:t>tizimlar,magnit</a:t>
            </a:r>
            <a:r>
              <a:rPr lang="en-US" sz="2000" dirty="0"/>
              <a:t> </a:t>
            </a:r>
            <a:r>
              <a:rPr lang="en-US" sz="2000" dirty="0" err="1"/>
              <a:t>tizimlar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O’zining</a:t>
            </a:r>
            <a:r>
              <a:rPr lang="en-US" sz="2000" dirty="0"/>
              <a:t> </a:t>
            </a:r>
            <a:r>
              <a:rPr lang="en-US" sz="2000" dirty="0" err="1"/>
              <a:t>yo’nalishida</a:t>
            </a:r>
            <a:r>
              <a:rPr lang="en-US" sz="2000" dirty="0"/>
              <a:t> </a:t>
            </a:r>
            <a:r>
              <a:rPr lang="en-US" sz="2000" dirty="0" err="1"/>
              <a:t>kerakli</a:t>
            </a:r>
            <a:endParaRPr lang="ru-RU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5472DF-3238-9DC3-585F-44C7DBF6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71227" y="1616869"/>
            <a:ext cx="4396339" cy="576262"/>
          </a:xfrm>
        </p:spPr>
        <p:txBody>
          <a:bodyPr/>
          <a:lstStyle/>
          <a:p>
            <a:r>
              <a:rPr lang="en-US" dirty="0" err="1"/>
              <a:t>Farqlar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799DEC-31B9-A7A6-A27C-AF0E37740C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54495" y="2310319"/>
            <a:ext cx="5950603" cy="3741738"/>
          </a:xfrm>
        </p:spPr>
        <p:txBody>
          <a:bodyPr>
            <a:noAutofit/>
          </a:bodyPr>
          <a:lstStyle/>
          <a:p>
            <a:r>
              <a:rPr lang="en-US" sz="2400" dirty="0" err="1"/>
              <a:t>Ishlash</a:t>
            </a:r>
            <a:r>
              <a:rPr lang="en-US" sz="2400" dirty="0"/>
              <a:t> </a:t>
            </a:r>
            <a:r>
              <a:rPr lang="en-US" sz="2400" dirty="0" err="1"/>
              <a:t>prinsipi</a:t>
            </a:r>
            <a:r>
              <a:rPr lang="en-US" sz="2400" dirty="0"/>
              <a:t>(optic-</a:t>
            </a:r>
            <a:r>
              <a:rPr lang="en-US" sz="2400" dirty="0" err="1"/>
              <a:t>yorug’lik</a:t>
            </a:r>
            <a:r>
              <a:rPr lang="en-US" sz="2400" dirty="0"/>
              <a:t>, </a:t>
            </a:r>
            <a:r>
              <a:rPr lang="en-US" sz="2400" dirty="0" err="1"/>
              <a:t>magnit-magnit</a:t>
            </a:r>
            <a:r>
              <a:rPr lang="en-US" sz="2400" dirty="0"/>
              <a:t> </a:t>
            </a:r>
            <a:r>
              <a:rPr lang="en-US" sz="2400" dirty="0" err="1"/>
              <a:t>maydon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Materiallar</a:t>
            </a:r>
            <a:r>
              <a:rPr lang="en-US" sz="2400" dirty="0"/>
              <a:t> (</a:t>
            </a:r>
            <a:r>
              <a:rPr lang="en-US" sz="2400" dirty="0" err="1"/>
              <a:t>shisha,ferromagnit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Qo’llanilishi</a:t>
            </a:r>
            <a:r>
              <a:rPr lang="en-US" sz="2400" dirty="0"/>
              <a:t>(optic </a:t>
            </a:r>
            <a:r>
              <a:rPr lang="en-US" sz="2400" dirty="0" err="1"/>
              <a:t>asboblarda</a:t>
            </a:r>
            <a:r>
              <a:rPr lang="en-US" sz="2400" dirty="0"/>
              <a:t>, MRT)</a:t>
            </a:r>
          </a:p>
          <a:p>
            <a:r>
              <a:rPr lang="en-US" sz="2400" dirty="0" err="1"/>
              <a:t>Ko’rish</a:t>
            </a:r>
            <a:r>
              <a:rPr lang="en-US" sz="2400" dirty="0"/>
              <a:t> </a:t>
            </a:r>
            <a:r>
              <a:rPr lang="en-US" sz="2400" dirty="0" err="1"/>
              <a:t>qobiliyati</a:t>
            </a:r>
            <a:r>
              <a:rPr lang="en-US" sz="2400" dirty="0"/>
              <a:t>(</a:t>
            </a:r>
            <a:r>
              <a:rPr lang="en-US" sz="2400" dirty="0" err="1"/>
              <a:t>yorug’likni</a:t>
            </a:r>
            <a:r>
              <a:rPr lang="en-US" sz="2400" dirty="0"/>
              <a:t> </a:t>
            </a:r>
            <a:r>
              <a:rPr lang="en-US" sz="2400" dirty="0" err="1"/>
              <a:t>ko’rish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, </a:t>
            </a:r>
            <a:r>
              <a:rPr lang="en-US" sz="2400" dirty="0" err="1"/>
              <a:t>elektronlarning</a:t>
            </a:r>
            <a:r>
              <a:rPr lang="en-US" sz="2400" dirty="0"/>
              <a:t> </a:t>
            </a:r>
            <a:r>
              <a:rPr lang="en-US" sz="2400" dirty="0" err="1"/>
              <a:t>harakatini</a:t>
            </a:r>
            <a:r>
              <a:rPr lang="en-US" sz="2400" dirty="0"/>
              <a:t> </a:t>
            </a:r>
            <a:r>
              <a:rPr lang="en-US" sz="2400" dirty="0" err="1"/>
              <a:t>boshqarish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2238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CB92B-40D6-1FBC-6669-9C806F0F0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573" y="698770"/>
            <a:ext cx="4396338" cy="576262"/>
          </a:xfrm>
        </p:spPr>
        <p:txBody>
          <a:bodyPr/>
          <a:lstStyle/>
          <a:p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linza</a:t>
            </a:r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6ADFA-2040-A30C-4DD2-08ED547DE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573" y="1901757"/>
            <a:ext cx="4396339" cy="37417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7498AA-CC2F-A727-530F-DB8FEB2F7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0682" y="698770"/>
            <a:ext cx="4396339" cy="576262"/>
          </a:xfrm>
        </p:spPr>
        <p:txBody>
          <a:bodyPr/>
          <a:lstStyle/>
          <a:p>
            <a:r>
              <a:rPr lang="en-US" dirty="0"/>
              <a:t>Optik </a:t>
            </a:r>
            <a:r>
              <a:rPr lang="en-US" dirty="0" err="1"/>
              <a:t>linza</a:t>
            </a:r>
            <a:endParaRPr lang="ru-R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44252A-F223-6F16-E418-E3951CA12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7337" y="1901757"/>
            <a:ext cx="4396339" cy="37417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80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2D00-D77A-F479-0E3D-F87A2D886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linzalarning</a:t>
            </a:r>
            <a:r>
              <a:rPr lang="en-US" dirty="0"/>
              <a:t> </a:t>
            </a:r>
            <a:r>
              <a:rPr lang="en-US" dirty="0" err="1"/>
              <a:t>fizikaviy</a:t>
            </a:r>
            <a:r>
              <a:rPr lang="en-US" dirty="0"/>
              <a:t> </a:t>
            </a:r>
            <a:r>
              <a:rPr lang="en-US" dirty="0" err="1"/>
              <a:t>asoslari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07901-BB8F-7622-DA00-22AE3D0E4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9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09F2-FB3A-6734-567A-DF0975CB2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1F2E7-D7DB-1A0F-FAD0-946F12FFB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152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139</TotalTime>
  <Words>286</Words>
  <Application>Microsoft Office PowerPoint</Application>
  <PresentationFormat>Widescreen</PresentationFormat>
  <Paragraphs>33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Century Gothic</vt:lpstr>
      <vt:lpstr>Wingdings</vt:lpstr>
      <vt:lpstr>Wingdings 3</vt:lpstr>
      <vt:lpstr>Ion</vt:lpstr>
      <vt:lpstr>Magnit linzalar va ularning qo’llanilishi</vt:lpstr>
      <vt:lpstr>Reja</vt:lpstr>
      <vt:lpstr>PowerPoint Presentation</vt:lpstr>
      <vt:lpstr>PowerPoint Presentation</vt:lpstr>
      <vt:lpstr>Ishlash prinsipi</vt:lpstr>
      <vt:lpstr>Magnit va optik linzalar o’rtasidagi farqlar</vt:lpstr>
      <vt:lpstr>PowerPoint Presentation</vt:lpstr>
      <vt:lpstr>Magnit linzalarning fizikaviy asoslari</vt:lpstr>
      <vt:lpstr>PowerPoint Presentation</vt:lpstr>
      <vt:lpstr>Magnit linzalarning turlari</vt:lpstr>
      <vt:lpstr>PowerPoint Presentation</vt:lpstr>
      <vt:lpstr>Immersion linzalar</vt:lpstr>
      <vt:lpstr>Magnit linzalarning asosiy qo’llanilish sohalari</vt:lpstr>
      <vt:lpstr>PowerPoint Presentation</vt:lpstr>
      <vt:lpstr>PowerPoint Presentation</vt:lpstr>
      <vt:lpstr>xulosa</vt:lpstr>
      <vt:lpstr>Foydalanilgan saytlar</vt:lpstr>
      <vt:lpstr>E’tiboringiz uchun Rahmat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</dc:creator>
  <cp:lastModifiedBy>asus</cp:lastModifiedBy>
  <cp:revision>5</cp:revision>
  <dcterms:created xsi:type="dcterms:W3CDTF">2025-04-19T06:50:19Z</dcterms:created>
  <dcterms:modified xsi:type="dcterms:W3CDTF">2025-04-19T10:54:45Z</dcterms:modified>
</cp:coreProperties>
</file>