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3" r:id="rId3"/>
    <p:sldId id="264" r:id="rId4"/>
    <p:sldId id="265" r:id="rId5"/>
    <p:sldId id="266" r:id="rId6"/>
    <p:sldId id="267" r:id="rId7"/>
    <p:sldId id="268" r:id="rId8"/>
    <p:sldId id="269" r:id="rId9"/>
    <p:sldId id="270" r:id="rId10"/>
    <p:sldId id="271" r:id="rId11"/>
    <p:sldId id="272" r:id="rId12"/>
  </p:sldIdLst>
  <p:sldSz cx="9906000" cy="6858000" type="A4"/>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6" d="100"/>
          <a:sy n="66" d="100"/>
        </p:scale>
        <p:origin x="-1350" y="-162"/>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555922" y="685800"/>
            <a:ext cx="6500813"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555922" y="3843868"/>
            <a:ext cx="520065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B162302-5309-4A42-86EC-EF7CFA4CF92C}" type="datetimeFigureOut">
              <a:rPr lang="ru-RU" smtClean="0"/>
              <a:t>14.04.2022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E2AD897-45C7-4556-B49D-7EE1669D5B89}" type="slidenum">
              <a:rPr lang="ru-RU" smtClean="0"/>
              <a:t>‹#›</a:t>
            </a:fld>
            <a:endParaRPr lang="ru-RU"/>
          </a:p>
        </p:txBody>
      </p:sp>
      <p:cxnSp>
        <p:nvCxnSpPr>
          <p:cNvPr id="16" name="Straight Connector 15"/>
          <p:cNvCxnSpPr/>
          <p:nvPr/>
        </p:nvCxnSpPr>
        <p:spPr>
          <a:xfrm flipH="1">
            <a:off x="6685260" y="8467"/>
            <a:ext cx="3095625"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4962889" y="91546"/>
            <a:ext cx="4940532"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5879108" y="228600"/>
            <a:ext cx="4024313"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960368" y="32279"/>
            <a:ext cx="3943054"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6374409" y="609602"/>
            <a:ext cx="3529012"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9478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557212" y="533400"/>
            <a:ext cx="8790285"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742951" y="3843867"/>
            <a:ext cx="6747171"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5B162302-5309-4A42-86EC-EF7CFA4CF92C}" type="datetimeFigureOut">
              <a:rPr lang="ru-RU" smtClean="0"/>
              <a:t>14.04.2022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E2AD897-45C7-4556-B49D-7EE1669D5B89}" type="slidenum">
              <a:rPr lang="ru-RU" smtClean="0"/>
              <a:t>‹#›</a:t>
            </a:fld>
            <a:endParaRPr lang="ru-RU"/>
          </a:p>
        </p:txBody>
      </p:sp>
    </p:spTree>
    <p:extLst>
      <p:ext uri="{BB962C8B-B14F-4D97-AF65-F5344CB8AC3E}">
        <p14:creationId xmlns:p14="http://schemas.microsoft.com/office/powerpoint/2010/main" val="405985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555923" y="685800"/>
            <a:ext cx="817245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555922" y="4114800"/>
            <a:ext cx="6935490"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62302-5309-4A42-86EC-EF7CFA4CF92C}" type="datetimeFigureOut">
              <a:rPr lang="ru-RU" smtClean="0"/>
              <a:t>14.04.2022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E2AD897-45C7-4556-B49D-7EE1669D5B89}" type="slidenum">
              <a:rPr lang="ru-RU" smtClean="0"/>
              <a:t>‹#›</a:t>
            </a:fld>
            <a:endParaRPr lang="ru-RU"/>
          </a:p>
        </p:txBody>
      </p:sp>
    </p:spTree>
    <p:extLst>
      <p:ext uri="{BB962C8B-B14F-4D97-AF65-F5344CB8AC3E}">
        <p14:creationId xmlns:p14="http://schemas.microsoft.com/office/powerpoint/2010/main" val="4001650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27397" y="685800"/>
            <a:ext cx="74295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175047" y="3429000"/>
            <a:ext cx="69342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555923" y="4301068"/>
            <a:ext cx="69342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62302-5309-4A42-86EC-EF7CFA4CF92C}" type="datetimeFigureOut">
              <a:rPr lang="ru-RU" smtClean="0"/>
              <a:t>14.04.2022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E2AD897-45C7-4556-B49D-7EE1669D5B89}" type="slidenum">
              <a:rPr lang="ru-RU" smtClean="0"/>
              <a:t>‹#›</a:t>
            </a:fld>
            <a:endParaRPr lang="ru-RU"/>
          </a:p>
        </p:txBody>
      </p:sp>
      <p:sp>
        <p:nvSpPr>
          <p:cNvPr id="14" name="TextBox 13"/>
          <p:cNvSpPr txBox="1"/>
          <p:nvPr/>
        </p:nvSpPr>
        <p:spPr>
          <a:xfrm>
            <a:off x="432097" y="812222"/>
            <a:ext cx="4953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8356897" y="2768601"/>
            <a:ext cx="4953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4823877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555922" y="3429000"/>
            <a:ext cx="69342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555921" y="5132981"/>
            <a:ext cx="6935492"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62302-5309-4A42-86EC-EF7CFA4CF92C}" type="datetimeFigureOut">
              <a:rPr lang="ru-RU" smtClean="0"/>
              <a:t>14.04.2022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E2AD897-45C7-4556-B49D-7EE1669D5B89}" type="slidenum">
              <a:rPr lang="ru-RU" smtClean="0"/>
              <a:t>‹#›</a:t>
            </a:fld>
            <a:endParaRPr lang="ru-RU"/>
          </a:p>
        </p:txBody>
      </p:sp>
    </p:spTree>
    <p:extLst>
      <p:ext uri="{BB962C8B-B14F-4D97-AF65-F5344CB8AC3E}">
        <p14:creationId xmlns:p14="http://schemas.microsoft.com/office/powerpoint/2010/main" val="7723927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27398" y="685800"/>
            <a:ext cx="74295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555923" y="3928534"/>
            <a:ext cx="69342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555922" y="4978400"/>
            <a:ext cx="69342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62302-5309-4A42-86EC-EF7CFA4CF92C}" type="datetimeFigureOut">
              <a:rPr lang="ru-RU" smtClean="0"/>
              <a:t>14.04.2022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E2AD897-45C7-4556-B49D-7EE1669D5B89}" type="slidenum">
              <a:rPr lang="ru-RU" smtClean="0"/>
              <a:t>‹#›</a:t>
            </a:fld>
            <a:endParaRPr lang="ru-RU"/>
          </a:p>
        </p:txBody>
      </p:sp>
      <p:sp>
        <p:nvSpPr>
          <p:cNvPr id="11" name="TextBox 10"/>
          <p:cNvSpPr txBox="1"/>
          <p:nvPr/>
        </p:nvSpPr>
        <p:spPr>
          <a:xfrm>
            <a:off x="432097" y="812222"/>
            <a:ext cx="4953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8356897" y="2768601"/>
            <a:ext cx="4953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9629849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555923" y="685800"/>
            <a:ext cx="817245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555922" y="3928534"/>
            <a:ext cx="69342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555922" y="4766733"/>
            <a:ext cx="69342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62302-5309-4A42-86EC-EF7CFA4CF92C}" type="datetimeFigureOut">
              <a:rPr lang="ru-RU" smtClean="0"/>
              <a:t>14.04.2022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E2AD897-45C7-4556-B49D-7EE1669D5B89}" type="slidenum">
              <a:rPr lang="ru-RU" smtClean="0"/>
              <a:t>‹#›</a:t>
            </a:fld>
            <a:endParaRPr lang="ru-RU"/>
          </a:p>
        </p:txBody>
      </p:sp>
    </p:spTree>
    <p:extLst>
      <p:ext uri="{BB962C8B-B14F-4D97-AF65-F5344CB8AC3E}">
        <p14:creationId xmlns:p14="http://schemas.microsoft.com/office/powerpoint/2010/main" val="3856348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62302-5309-4A42-86EC-EF7CFA4CF92C}" type="datetimeFigureOut">
              <a:rPr lang="ru-RU" smtClean="0"/>
              <a:t>14.04.2022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E2AD897-45C7-4556-B49D-7EE1669D5B89}" type="slidenum">
              <a:rPr lang="ru-RU" smtClean="0"/>
              <a:t>‹#›</a:t>
            </a:fld>
            <a:endParaRPr lang="ru-RU"/>
          </a:p>
        </p:txBody>
      </p:sp>
    </p:spTree>
    <p:extLst>
      <p:ext uri="{BB962C8B-B14F-4D97-AF65-F5344CB8AC3E}">
        <p14:creationId xmlns:p14="http://schemas.microsoft.com/office/powerpoint/2010/main" val="25176437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56735" y="685800"/>
            <a:ext cx="1671638"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557213" y="685800"/>
            <a:ext cx="635635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62302-5309-4A42-86EC-EF7CFA4CF92C}" type="datetimeFigureOut">
              <a:rPr lang="ru-RU" smtClean="0"/>
              <a:t>14.04.2022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E2AD897-45C7-4556-B49D-7EE1669D5B89}" type="slidenum">
              <a:rPr lang="ru-RU" smtClean="0"/>
              <a:t>‹#›</a:t>
            </a:fld>
            <a:endParaRPr lang="ru-RU"/>
          </a:p>
        </p:txBody>
      </p:sp>
    </p:spTree>
    <p:extLst>
      <p:ext uri="{BB962C8B-B14F-4D97-AF65-F5344CB8AC3E}">
        <p14:creationId xmlns:p14="http://schemas.microsoft.com/office/powerpoint/2010/main" val="593075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62302-5309-4A42-86EC-EF7CFA4CF92C}" type="datetimeFigureOut">
              <a:rPr lang="ru-RU" smtClean="0"/>
              <a:t>14.04.2022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E2AD897-45C7-4556-B49D-7EE1669D5B89}" type="slidenum">
              <a:rPr lang="ru-RU" smtClean="0"/>
              <a:t>‹#›</a:t>
            </a:fld>
            <a:endParaRPr lang="ru-RU"/>
          </a:p>
        </p:txBody>
      </p:sp>
    </p:spTree>
    <p:extLst>
      <p:ext uri="{BB962C8B-B14F-4D97-AF65-F5344CB8AC3E}">
        <p14:creationId xmlns:p14="http://schemas.microsoft.com/office/powerpoint/2010/main" val="2727717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55922" y="2006600"/>
            <a:ext cx="69342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555923" y="4495800"/>
            <a:ext cx="69342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62302-5309-4A42-86EC-EF7CFA4CF92C}" type="datetimeFigureOut">
              <a:rPr lang="ru-RU" smtClean="0"/>
              <a:t>14.04.2022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E2AD897-45C7-4556-B49D-7EE1669D5B89}" type="slidenum">
              <a:rPr lang="ru-RU" smtClean="0"/>
              <a:t>‹#›</a:t>
            </a:fld>
            <a:endParaRPr lang="ru-RU"/>
          </a:p>
        </p:txBody>
      </p:sp>
    </p:spTree>
    <p:extLst>
      <p:ext uri="{BB962C8B-B14F-4D97-AF65-F5344CB8AC3E}">
        <p14:creationId xmlns:p14="http://schemas.microsoft.com/office/powerpoint/2010/main" val="2295515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555922" y="685801"/>
            <a:ext cx="401184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719109" y="685801"/>
            <a:ext cx="4009264"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B162302-5309-4A42-86EC-EF7CFA4CF92C}" type="datetimeFigureOut">
              <a:rPr lang="ru-RU" smtClean="0"/>
              <a:t>14.04.2022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E2AD897-45C7-4556-B49D-7EE1669D5B89}" type="slidenum">
              <a:rPr lang="ru-RU" smtClean="0"/>
              <a:t>‹#›</a:t>
            </a:fld>
            <a:endParaRPr lang="ru-RU"/>
          </a:p>
        </p:txBody>
      </p:sp>
    </p:spTree>
    <p:extLst>
      <p:ext uri="{BB962C8B-B14F-4D97-AF65-F5344CB8AC3E}">
        <p14:creationId xmlns:p14="http://schemas.microsoft.com/office/powerpoint/2010/main" val="149841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789815" y="685800"/>
            <a:ext cx="3777952"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555922" y="1270529"/>
            <a:ext cx="401184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939241" y="685800"/>
            <a:ext cx="3790421"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717818" y="1262062"/>
            <a:ext cx="400496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B162302-5309-4A42-86EC-EF7CFA4CF92C}" type="datetimeFigureOut">
              <a:rPr lang="ru-RU" smtClean="0"/>
              <a:t>14.04.2022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E2AD897-45C7-4556-B49D-7EE1669D5B89}" type="slidenum">
              <a:rPr lang="ru-RU" smtClean="0"/>
              <a:t>‹#›</a:t>
            </a:fld>
            <a:endParaRPr lang="ru-RU"/>
          </a:p>
        </p:txBody>
      </p:sp>
    </p:spTree>
    <p:extLst>
      <p:ext uri="{BB962C8B-B14F-4D97-AF65-F5344CB8AC3E}">
        <p14:creationId xmlns:p14="http://schemas.microsoft.com/office/powerpoint/2010/main" val="3826922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B162302-5309-4A42-86EC-EF7CFA4CF92C}" type="datetimeFigureOut">
              <a:rPr lang="ru-RU" smtClean="0"/>
              <a:t>14.04.2022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E2AD897-45C7-4556-B49D-7EE1669D5B89}" type="slidenum">
              <a:rPr lang="ru-RU" smtClean="0"/>
              <a:t>‹#›</a:t>
            </a:fld>
            <a:endParaRPr lang="ru-RU"/>
          </a:p>
        </p:txBody>
      </p:sp>
    </p:spTree>
    <p:extLst>
      <p:ext uri="{BB962C8B-B14F-4D97-AF65-F5344CB8AC3E}">
        <p14:creationId xmlns:p14="http://schemas.microsoft.com/office/powerpoint/2010/main" val="3945755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62302-5309-4A42-86EC-EF7CFA4CF92C}" type="datetimeFigureOut">
              <a:rPr lang="ru-RU" smtClean="0"/>
              <a:t>14.04.2022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E2AD897-45C7-4556-B49D-7EE1669D5B89}" type="slidenum">
              <a:rPr lang="ru-RU" smtClean="0"/>
              <a:t>‹#›</a:t>
            </a:fld>
            <a:endParaRPr lang="ru-RU"/>
          </a:p>
        </p:txBody>
      </p:sp>
    </p:spTree>
    <p:extLst>
      <p:ext uri="{BB962C8B-B14F-4D97-AF65-F5344CB8AC3E}">
        <p14:creationId xmlns:p14="http://schemas.microsoft.com/office/powerpoint/2010/main" val="378306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756572" y="685800"/>
            <a:ext cx="29718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55923" y="685800"/>
            <a:ext cx="4829176"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756572" y="2209800"/>
            <a:ext cx="29718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62302-5309-4A42-86EC-EF7CFA4CF92C}" type="datetimeFigureOut">
              <a:rPr lang="ru-RU" smtClean="0"/>
              <a:t>14.04.2022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E2AD897-45C7-4556-B49D-7EE1669D5B89}" type="slidenum">
              <a:rPr lang="ru-RU" smtClean="0"/>
              <a:t>‹#›</a:t>
            </a:fld>
            <a:endParaRPr lang="ru-RU"/>
          </a:p>
        </p:txBody>
      </p:sp>
    </p:spTree>
    <p:extLst>
      <p:ext uri="{BB962C8B-B14F-4D97-AF65-F5344CB8AC3E}">
        <p14:creationId xmlns:p14="http://schemas.microsoft.com/office/powerpoint/2010/main" val="341447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3837285" y="1447800"/>
            <a:ext cx="4891088"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803572" y="914400"/>
            <a:ext cx="2665791"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3837285" y="2777067"/>
            <a:ext cx="489237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62302-5309-4A42-86EC-EF7CFA4CF92C}" type="datetimeFigureOut">
              <a:rPr lang="ru-RU" smtClean="0"/>
              <a:t>14.04.2022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E2AD897-45C7-4556-B49D-7EE1669D5B89}" type="slidenum">
              <a:rPr lang="ru-RU" smtClean="0"/>
              <a:t>‹#›</a:t>
            </a:fld>
            <a:endParaRPr lang="ru-RU"/>
          </a:p>
        </p:txBody>
      </p:sp>
    </p:spTree>
    <p:extLst>
      <p:ext uri="{BB962C8B-B14F-4D97-AF65-F5344CB8AC3E}">
        <p14:creationId xmlns:p14="http://schemas.microsoft.com/office/powerpoint/2010/main" val="371375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7480662" y="2963334"/>
            <a:ext cx="2422760"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55922" y="4487333"/>
            <a:ext cx="69342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555922" y="685801"/>
            <a:ext cx="69342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047335" y="6172201"/>
            <a:ext cx="13001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B162302-5309-4A42-86EC-EF7CFA4CF92C}" type="datetimeFigureOut">
              <a:rPr lang="ru-RU" smtClean="0"/>
              <a:t>14.04.2022</a:t>
            </a:fld>
            <a:endParaRPr lang="ru-RU"/>
          </a:p>
        </p:txBody>
      </p:sp>
      <p:sp>
        <p:nvSpPr>
          <p:cNvPr id="5" name="Footer Placeholder 4"/>
          <p:cNvSpPr>
            <a:spLocks noGrp="1"/>
          </p:cNvSpPr>
          <p:nvPr>
            <p:ph type="ftr" sz="quarter" idx="3"/>
          </p:nvPr>
        </p:nvSpPr>
        <p:spPr>
          <a:xfrm>
            <a:off x="555922" y="6172201"/>
            <a:ext cx="6129338"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8420100" y="5578476"/>
            <a:ext cx="928074"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EE2AD897-45C7-4556-B49D-7EE1669D5B89}" type="slidenum">
              <a:rPr lang="ru-RU" smtClean="0"/>
              <a:t>‹#›</a:t>
            </a:fld>
            <a:endParaRPr lang="ru-RU"/>
          </a:p>
        </p:txBody>
      </p:sp>
    </p:spTree>
    <p:extLst>
      <p:ext uri="{BB962C8B-B14F-4D97-AF65-F5344CB8AC3E}">
        <p14:creationId xmlns:p14="http://schemas.microsoft.com/office/powerpoint/2010/main" val="92468379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hozir.org/dagal-suspenziyalar-d100-mkm.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72961" y="4668368"/>
            <a:ext cx="8142010" cy="870339"/>
          </a:xfrm>
        </p:spPr>
        <p:txBody>
          <a:bodyPr>
            <a:normAutofit fontScale="90000"/>
          </a:bodyPr>
          <a:lstStyle/>
          <a:p>
            <a:r>
              <a:rPr lang="ru-RU" sz="3200" b="1" dirty="0">
                <a:solidFill>
                  <a:schemeClr val="bg1"/>
                </a:solidFill>
              </a:rPr>
              <a:t>О‘</a:t>
            </a:r>
            <a:r>
              <a:rPr lang="en-US" sz="3200" b="1" dirty="0" err="1">
                <a:solidFill>
                  <a:schemeClr val="bg1"/>
                </a:solidFill>
              </a:rPr>
              <a:t>zgarmas</a:t>
            </a:r>
            <a:r>
              <a:rPr lang="en-US" sz="3200" b="1" dirty="0">
                <a:solidFill>
                  <a:schemeClr val="bg1"/>
                </a:solidFill>
              </a:rPr>
              <a:t> </a:t>
            </a:r>
            <a:r>
              <a:rPr lang="en-US" sz="3200" b="1" dirty="0" err="1">
                <a:solidFill>
                  <a:schemeClr val="bg1"/>
                </a:solidFill>
              </a:rPr>
              <a:t>tok</a:t>
            </a:r>
            <a:r>
              <a:rPr lang="en-US" sz="3200" b="1" dirty="0">
                <a:solidFill>
                  <a:schemeClr val="bg1"/>
                </a:solidFill>
              </a:rPr>
              <a:t> </a:t>
            </a:r>
            <a:r>
              <a:rPr lang="en-US" sz="3200" b="1" dirty="0" err="1">
                <a:solidFill>
                  <a:schemeClr val="bg1"/>
                </a:solidFill>
              </a:rPr>
              <a:t>mashinasining</a:t>
            </a:r>
            <a:r>
              <a:rPr lang="en-US" sz="3200" b="1" dirty="0">
                <a:solidFill>
                  <a:schemeClr val="bg1"/>
                </a:solidFill>
              </a:rPr>
              <a:t> </a:t>
            </a:r>
            <a:r>
              <a:rPr lang="en-US" sz="3200" b="1" dirty="0" err="1">
                <a:solidFill>
                  <a:schemeClr val="bg1"/>
                </a:solidFill>
              </a:rPr>
              <a:t>umumiy</a:t>
            </a:r>
            <a:r>
              <a:rPr lang="en-US" sz="3200" b="1" dirty="0">
                <a:solidFill>
                  <a:schemeClr val="bg1"/>
                </a:solidFill>
              </a:rPr>
              <a:t> </a:t>
            </a:r>
            <a:r>
              <a:rPr lang="en-US" sz="3200" b="1" dirty="0" smtClean="0">
                <a:solidFill>
                  <a:schemeClr val="bg1"/>
                </a:solidFill>
              </a:rPr>
              <a:t>      </a:t>
            </a:r>
            <a:br>
              <a:rPr lang="en-US" sz="3200" b="1" dirty="0" smtClean="0">
                <a:solidFill>
                  <a:schemeClr val="bg1"/>
                </a:solidFill>
              </a:rPr>
            </a:br>
            <a:r>
              <a:rPr lang="en-US" sz="3200" b="1" dirty="0">
                <a:solidFill>
                  <a:schemeClr val="bg1"/>
                </a:solidFill>
              </a:rPr>
              <a:t> </a:t>
            </a:r>
            <a:r>
              <a:rPr lang="en-US" sz="3200" b="1" dirty="0" smtClean="0">
                <a:solidFill>
                  <a:schemeClr val="bg1"/>
                </a:solidFill>
              </a:rPr>
              <a:t>                                 </a:t>
            </a:r>
            <a:r>
              <a:rPr lang="en-US" sz="3200" b="1" dirty="0" err="1" smtClean="0">
                <a:solidFill>
                  <a:schemeClr val="bg1"/>
                </a:solidFill>
              </a:rPr>
              <a:t>tuzilishi</a:t>
            </a:r>
            <a:r>
              <a:rPr lang="en-US" sz="3200" b="1" dirty="0" smtClean="0">
                <a:solidFill>
                  <a:schemeClr val="bg1"/>
                </a:solidFill>
              </a:rPr>
              <a:t/>
            </a:r>
            <a:br>
              <a:rPr lang="en-US" sz="3200" b="1" dirty="0" smtClean="0">
                <a:solidFill>
                  <a:schemeClr val="bg1"/>
                </a:solidFill>
              </a:rPr>
            </a:br>
            <a:r>
              <a:rPr lang="en-US" sz="3200" b="1" dirty="0" smtClean="0">
                <a:solidFill>
                  <a:schemeClr val="bg1"/>
                </a:solidFill>
              </a:rPr>
              <a:t/>
            </a:r>
            <a:br>
              <a:rPr lang="en-US" sz="3200" b="1" dirty="0" smtClean="0">
                <a:solidFill>
                  <a:schemeClr val="bg1"/>
                </a:solidFill>
              </a:rPr>
            </a:br>
            <a:r>
              <a:rPr lang="en-US" sz="3200" b="1" dirty="0" smtClean="0">
                <a:solidFill>
                  <a:schemeClr val="bg1"/>
                </a:solidFill>
              </a:rPr>
              <a:t/>
            </a:r>
            <a:br>
              <a:rPr lang="en-US" sz="3200" b="1" dirty="0" smtClean="0">
                <a:solidFill>
                  <a:schemeClr val="bg1"/>
                </a:solidFill>
              </a:rPr>
            </a:br>
            <a:r>
              <a:rPr lang="en-US" sz="3200" b="1" dirty="0">
                <a:solidFill>
                  <a:schemeClr val="bg1"/>
                </a:solidFill>
              </a:rPr>
              <a:t> </a:t>
            </a:r>
            <a:r>
              <a:rPr lang="en-US" sz="3200" b="1" dirty="0" smtClean="0">
                <a:solidFill>
                  <a:schemeClr val="bg1"/>
                </a:solidFill>
              </a:rPr>
              <a:t>                                   </a:t>
            </a:r>
            <a:r>
              <a:rPr lang="en-US" sz="3200" b="1" dirty="0" err="1" smtClean="0">
                <a:solidFill>
                  <a:schemeClr val="bg1"/>
                </a:solidFill>
              </a:rPr>
              <a:t>Reja</a:t>
            </a:r>
            <a:r>
              <a:rPr lang="en-US" sz="3200" b="1" dirty="0" smtClean="0">
                <a:solidFill>
                  <a:schemeClr val="bg1"/>
                </a:solidFill>
              </a:rPr>
              <a:t>:</a:t>
            </a:r>
            <a:br>
              <a:rPr lang="en-US" sz="3200" b="1" dirty="0" smtClean="0">
                <a:solidFill>
                  <a:schemeClr val="bg1"/>
                </a:solidFill>
              </a:rPr>
            </a:br>
            <a:r>
              <a:rPr lang="en-US" sz="3200" b="1" dirty="0" smtClean="0">
                <a:solidFill>
                  <a:schemeClr val="bg1"/>
                </a:solidFill>
              </a:rPr>
              <a:t/>
            </a:r>
            <a:br>
              <a:rPr lang="en-US" sz="3200" b="1" dirty="0" smtClean="0">
                <a:solidFill>
                  <a:schemeClr val="bg1"/>
                </a:solidFill>
              </a:rPr>
            </a:br>
            <a:r>
              <a:rPr lang="en-US" sz="2800" i="1" dirty="0" smtClean="0">
                <a:solidFill>
                  <a:schemeClr val="bg1"/>
                </a:solidFill>
              </a:rPr>
              <a:t>1</a:t>
            </a:r>
            <a:r>
              <a:rPr lang="en-US" sz="2800" i="1" dirty="0">
                <a:solidFill>
                  <a:schemeClr val="bg1"/>
                </a:solidFill>
              </a:rPr>
              <a:t>. </a:t>
            </a:r>
            <a:r>
              <a:rPr lang="en-US" sz="2800" i="1" dirty="0" err="1">
                <a:solidFill>
                  <a:schemeClr val="bg1"/>
                </a:solidFill>
              </a:rPr>
              <a:t>O‘zgarmas</a:t>
            </a:r>
            <a:r>
              <a:rPr lang="en-US" sz="2800" i="1" dirty="0">
                <a:solidFill>
                  <a:schemeClr val="bg1"/>
                </a:solidFill>
              </a:rPr>
              <a:t> </a:t>
            </a:r>
            <a:r>
              <a:rPr lang="en-US" sz="2800" i="1" dirty="0" err="1">
                <a:solidFill>
                  <a:schemeClr val="bg1"/>
                </a:solidFill>
              </a:rPr>
              <a:t>tok</a:t>
            </a:r>
            <a:r>
              <a:rPr lang="en-US" sz="2800" i="1" dirty="0">
                <a:solidFill>
                  <a:schemeClr val="bg1"/>
                </a:solidFill>
              </a:rPr>
              <a:t> </a:t>
            </a:r>
            <a:r>
              <a:rPr lang="en-US" sz="2800" i="1" dirty="0" err="1">
                <a:solidFill>
                  <a:schemeClr val="bg1"/>
                </a:solidFill>
              </a:rPr>
              <a:t>mashinalarining</a:t>
            </a:r>
            <a:r>
              <a:rPr lang="en-US" sz="2800" i="1" dirty="0">
                <a:solidFill>
                  <a:schemeClr val="bg1"/>
                </a:solidFill>
              </a:rPr>
              <a:t> </a:t>
            </a:r>
            <a:r>
              <a:rPr lang="en-US" sz="2800" i="1" dirty="0" err="1">
                <a:solidFill>
                  <a:schemeClr val="bg1"/>
                </a:solidFill>
              </a:rPr>
              <a:t>qo‘llanilishi</a:t>
            </a:r>
            <a:r>
              <a:rPr lang="ru-RU" sz="2800" dirty="0">
                <a:solidFill>
                  <a:schemeClr val="bg1"/>
                </a:solidFill>
              </a:rPr>
              <a:t/>
            </a:r>
            <a:br>
              <a:rPr lang="ru-RU" sz="2800" dirty="0">
                <a:solidFill>
                  <a:schemeClr val="bg1"/>
                </a:solidFill>
              </a:rPr>
            </a:br>
            <a:r>
              <a:rPr lang="en-US" sz="2800" i="1" dirty="0">
                <a:solidFill>
                  <a:schemeClr val="bg1"/>
                </a:solidFill>
              </a:rPr>
              <a:t>2. </a:t>
            </a:r>
            <a:r>
              <a:rPr lang="en-US" sz="2800" i="1" dirty="0" err="1">
                <a:solidFill>
                  <a:schemeClr val="bg1"/>
                </a:solidFill>
              </a:rPr>
              <a:t>O‘zgarmas</a:t>
            </a:r>
            <a:r>
              <a:rPr lang="en-US" sz="2800" i="1" dirty="0">
                <a:solidFill>
                  <a:schemeClr val="bg1"/>
                </a:solidFill>
              </a:rPr>
              <a:t> </a:t>
            </a:r>
            <a:r>
              <a:rPr lang="en-US" sz="2800" i="1" dirty="0" err="1">
                <a:solidFill>
                  <a:schemeClr val="bg1"/>
                </a:solidFill>
              </a:rPr>
              <a:t>tok</a:t>
            </a:r>
            <a:r>
              <a:rPr lang="en-US" sz="2800" i="1" dirty="0">
                <a:solidFill>
                  <a:schemeClr val="bg1"/>
                </a:solidFill>
              </a:rPr>
              <a:t> </a:t>
            </a:r>
            <a:r>
              <a:rPr lang="en-US" sz="2800" i="1" dirty="0" err="1">
                <a:solidFill>
                  <a:schemeClr val="bg1"/>
                </a:solidFill>
              </a:rPr>
              <a:t>mashinasining</a:t>
            </a:r>
            <a:r>
              <a:rPr lang="en-US" sz="2800" i="1" dirty="0">
                <a:solidFill>
                  <a:schemeClr val="bg1"/>
                </a:solidFill>
              </a:rPr>
              <a:t> </a:t>
            </a:r>
            <a:r>
              <a:rPr lang="en-US" sz="2800" i="1" dirty="0" err="1">
                <a:solidFill>
                  <a:schemeClr val="bg1"/>
                </a:solidFill>
              </a:rPr>
              <a:t>tuzilishi</a:t>
            </a:r>
            <a:r>
              <a:rPr lang="ru-RU" sz="2800" dirty="0">
                <a:solidFill>
                  <a:schemeClr val="bg1"/>
                </a:solidFill>
              </a:rPr>
              <a:t/>
            </a:r>
            <a:br>
              <a:rPr lang="ru-RU" sz="2800" dirty="0">
                <a:solidFill>
                  <a:schemeClr val="bg1"/>
                </a:solidFill>
              </a:rPr>
            </a:br>
            <a:r>
              <a:rPr lang="en-US" sz="2800" i="1" dirty="0">
                <a:solidFill>
                  <a:schemeClr val="bg1"/>
                </a:solidFill>
              </a:rPr>
              <a:t>3. </a:t>
            </a:r>
            <a:r>
              <a:rPr lang="en-US" sz="2800" i="1" dirty="0" err="1">
                <a:solidFill>
                  <a:schemeClr val="bg1"/>
                </a:solidFill>
              </a:rPr>
              <a:t>O‘zgarmas</a:t>
            </a:r>
            <a:r>
              <a:rPr lang="en-US" sz="2800" i="1" dirty="0">
                <a:solidFill>
                  <a:schemeClr val="bg1"/>
                </a:solidFill>
              </a:rPr>
              <a:t>  </a:t>
            </a:r>
            <a:r>
              <a:rPr lang="en-US" sz="2800" i="1" dirty="0" err="1">
                <a:solidFill>
                  <a:schemeClr val="bg1"/>
                </a:solidFill>
              </a:rPr>
              <a:t>tok</a:t>
            </a:r>
            <a:r>
              <a:rPr lang="en-US" sz="2800" i="1" dirty="0">
                <a:solidFill>
                  <a:schemeClr val="bg1"/>
                </a:solidFill>
              </a:rPr>
              <a:t>  </a:t>
            </a:r>
            <a:r>
              <a:rPr lang="en-US" sz="2800" i="1" dirty="0" err="1">
                <a:solidFill>
                  <a:schemeClr val="bg1"/>
                </a:solidFill>
              </a:rPr>
              <a:t>mashinalarining</a:t>
            </a:r>
            <a:r>
              <a:rPr lang="en-US" sz="2800" i="1" dirty="0">
                <a:solidFill>
                  <a:schemeClr val="bg1"/>
                </a:solidFill>
              </a:rPr>
              <a:t>  </a:t>
            </a:r>
            <a:r>
              <a:rPr lang="en-US" sz="2800" i="1" dirty="0" err="1">
                <a:solidFill>
                  <a:schemeClr val="bg1"/>
                </a:solidFill>
              </a:rPr>
              <a:t>ishlash</a:t>
            </a:r>
            <a:r>
              <a:rPr lang="en-US" sz="2800" i="1" dirty="0">
                <a:solidFill>
                  <a:schemeClr val="bg1"/>
                </a:solidFill>
              </a:rPr>
              <a:t>  </a:t>
            </a:r>
            <a:r>
              <a:rPr lang="en-US" sz="2800" i="1" dirty="0" err="1">
                <a:solidFill>
                  <a:schemeClr val="bg1"/>
                </a:solidFill>
              </a:rPr>
              <a:t>prinsipi</a:t>
            </a:r>
            <a:r>
              <a:rPr lang="ru-RU" sz="2800" dirty="0">
                <a:solidFill>
                  <a:schemeClr val="bg1"/>
                </a:solidFill>
              </a:rPr>
              <a:t/>
            </a:r>
            <a:br>
              <a:rPr lang="ru-RU" sz="2800" dirty="0">
                <a:solidFill>
                  <a:schemeClr val="bg1"/>
                </a:solidFill>
              </a:rPr>
            </a:br>
            <a:endParaRPr lang="ru-RU" sz="3200" dirty="0">
              <a:solidFill>
                <a:schemeClr val="bg1"/>
              </a:solidFill>
            </a:endParaRPr>
          </a:p>
        </p:txBody>
      </p:sp>
    </p:spTree>
    <p:extLst>
      <p:ext uri="{BB962C8B-B14F-4D97-AF65-F5344CB8AC3E}">
        <p14:creationId xmlns:p14="http://schemas.microsoft.com/office/powerpoint/2010/main" val="36400576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5922" y="1414732"/>
            <a:ext cx="8702917" cy="4579667"/>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en-US" sz="1800" dirty="0" smtClean="0">
                <a:solidFill>
                  <a:schemeClr val="bg1"/>
                </a:solidFill>
              </a:rPr>
              <a:t/>
            </a:r>
            <a:br>
              <a:rPr lang="en-US" sz="1800" dirty="0" smtClean="0">
                <a:solidFill>
                  <a:schemeClr val="bg1"/>
                </a:solidFill>
              </a:rPr>
            </a:br>
            <a:r>
              <a:rPr lang="en-US" sz="1800" dirty="0" err="1" smtClean="0">
                <a:solidFill>
                  <a:schemeClr val="bg1"/>
                </a:solidFill>
              </a:rPr>
              <a:t>Elektr</a:t>
            </a:r>
            <a:r>
              <a:rPr lang="en-US" sz="1800" dirty="0" smtClean="0">
                <a:solidFill>
                  <a:schemeClr val="bg1"/>
                </a:solidFill>
              </a:rPr>
              <a:t> </a:t>
            </a:r>
            <a:r>
              <a:rPr lang="en-US" sz="1800" dirty="0" err="1" smtClean="0">
                <a:solidFill>
                  <a:schemeClr val="bg1"/>
                </a:solidFill>
              </a:rPr>
              <a:t>yuritma</a:t>
            </a:r>
            <a:r>
              <a:rPr lang="en-US" sz="1800" dirty="0" smtClean="0">
                <a:solidFill>
                  <a:schemeClr val="bg1"/>
                </a:solidFill>
              </a:rPr>
              <a:t>, </a:t>
            </a:r>
            <a:r>
              <a:rPr lang="en-US" sz="1800" dirty="0" err="1" smtClean="0">
                <a:solidFill>
                  <a:schemeClr val="bg1"/>
                </a:solidFill>
              </a:rPr>
              <a:t>ishlab</a:t>
            </a:r>
            <a:r>
              <a:rPr lang="en-US" sz="1800" dirty="0" smtClean="0">
                <a:solidFill>
                  <a:schemeClr val="bg1"/>
                </a:solidFill>
              </a:rPr>
              <a:t> </a:t>
            </a:r>
            <a:r>
              <a:rPr lang="en-US" sz="1800" dirty="0" err="1" smtClean="0">
                <a:solidFill>
                  <a:schemeClr val="bg1"/>
                </a:solidFill>
              </a:rPr>
              <a:t>chiqarish</a:t>
            </a:r>
            <a:r>
              <a:rPr lang="en-US" sz="1800" dirty="0" smtClean="0">
                <a:solidFill>
                  <a:schemeClr val="bg1"/>
                </a:solidFill>
              </a:rPr>
              <a:t> </a:t>
            </a:r>
            <a:r>
              <a:rPr lang="en-US" sz="1800" dirty="0" err="1" smtClean="0">
                <a:solidFill>
                  <a:schemeClr val="bg1"/>
                </a:solidFill>
              </a:rPr>
              <a:t>mashinasining</a:t>
            </a:r>
            <a:r>
              <a:rPr lang="en-US" sz="1800" dirty="0" smtClean="0">
                <a:solidFill>
                  <a:schemeClr val="bg1"/>
                </a:solidFill>
              </a:rPr>
              <a:t> </a:t>
            </a:r>
            <a:r>
              <a:rPr lang="en-US" sz="1800" dirty="0" err="1" smtClean="0">
                <a:solidFill>
                  <a:schemeClr val="bg1"/>
                </a:solidFill>
              </a:rPr>
              <a:t>ijro</a:t>
            </a:r>
            <a:r>
              <a:rPr lang="en-US" sz="1800" dirty="0" smtClean="0">
                <a:solidFill>
                  <a:schemeClr val="bg1"/>
                </a:solidFill>
              </a:rPr>
              <a:t> </a:t>
            </a:r>
            <a:r>
              <a:rPr lang="en-US" sz="1800" dirty="0" err="1" smtClean="0">
                <a:solidFill>
                  <a:schemeClr val="bg1"/>
                </a:solidFill>
              </a:rPr>
              <a:t>organiga</a:t>
            </a:r>
            <a:r>
              <a:rPr lang="en-US" sz="1800" dirty="0" smtClean="0">
                <a:solidFill>
                  <a:schemeClr val="bg1"/>
                </a:solidFill>
              </a:rPr>
              <a:t> </a:t>
            </a:r>
            <a:r>
              <a:rPr lang="en-US" sz="1800" dirty="0" err="1" smtClean="0">
                <a:solidFill>
                  <a:schemeClr val="bg1"/>
                </a:solidFill>
              </a:rPr>
              <a:t>mexanik</a:t>
            </a:r>
            <a:r>
              <a:rPr lang="en-US" sz="1800" dirty="0" smtClean="0">
                <a:solidFill>
                  <a:schemeClr val="bg1"/>
                </a:solidFill>
              </a:rPr>
              <a:t> </a:t>
            </a:r>
            <a:r>
              <a:rPr lang="en-US" sz="1800" dirty="0" err="1" smtClean="0">
                <a:solidFill>
                  <a:schemeClr val="bg1"/>
                </a:solidFill>
              </a:rPr>
              <a:t>energiyani</a:t>
            </a:r>
            <a:r>
              <a:rPr lang="en-US" sz="1800" dirty="0" smtClean="0">
                <a:solidFill>
                  <a:schemeClr val="bg1"/>
                </a:solidFill>
              </a:rPr>
              <a:t> </a:t>
            </a:r>
            <a:r>
              <a:rPr lang="en-US" sz="1800" dirty="0" err="1" smtClean="0">
                <a:solidFill>
                  <a:schemeClr val="bg1"/>
                </a:solidFill>
              </a:rPr>
              <a:t>keltirib</a:t>
            </a:r>
            <a:r>
              <a:rPr lang="en-US" sz="1800" dirty="0" smtClean="0">
                <a:solidFill>
                  <a:schemeClr val="bg1"/>
                </a:solidFill>
              </a:rPr>
              <a:t> </a:t>
            </a:r>
            <a:r>
              <a:rPr lang="en-US" sz="1800" dirty="0" err="1" smtClean="0">
                <a:solidFill>
                  <a:schemeClr val="bg1"/>
                </a:solidFill>
              </a:rPr>
              <a:t>berib</a:t>
            </a:r>
            <a:r>
              <a:rPr lang="en-US" sz="1800" dirty="0" smtClean="0">
                <a:solidFill>
                  <a:schemeClr val="bg1"/>
                </a:solidFill>
              </a:rPr>
              <a:t>, </a:t>
            </a:r>
            <a:r>
              <a:rPr lang="en-US" sz="1800" dirty="0" err="1" smtClean="0">
                <a:solidFill>
                  <a:schemeClr val="bg1"/>
                </a:solidFill>
              </a:rPr>
              <a:t>uning</a:t>
            </a:r>
            <a:r>
              <a:rPr lang="en-US" sz="1800" dirty="0" smtClean="0">
                <a:solidFill>
                  <a:schemeClr val="bg1"/>
                </a:solidFill>
              </a:rPr>
              <a:t> </a:t>
            </a:r>
            <a:r>
              <a:rPr lang="en-US" sz="1800" dirty="0" err="1" smtClean="0">
                <a:solidFill>
                  <a:schemeClr val="bg1"/>
                </a:solidFill>
              </a:rPr>
              <a:t>harakatini</a:t>
            </a:r>
            <a:r>
              <a:rPr lang="en-US" sz="1800" dirty="0" smtClean="0">
                <a:solidFill>
                  <a:schemeClr val="bg1"/>
                </a:solidFill>
              </a:rPr>
              <a:t> </a:t>
            </a:r>
            <a:r>
              <a:rPr lang="en-US" sz="1800" dirty="0" err="1" smtClean="0">
                <a:solidFill>
                  <a:schemeClr val="bg1"/>
                </a:solidFill>
              </a:rPr>
              <a:t>hosil</a:t>
            </a:r>
            <a:r>
              <a:rPr lang="en-US" sz="1800" dirty="0" smtClean="0">
                <a:solidFill>
                  <a:schemeClr val="bg1"/>
                </a:solidFill>
              </a:rPr>
              <a:t> </a:t>
            </a:r>
            <a:r>
              <a:rPr lang="en-US" sz="1800" dirty="0" err="1" smtClean="0">
                <a:solidFill>
                  <a:schemeClr val="bg1"/>
                </a:solidFill>
              </a:rPr>
              <a:t>qiladi</a:t>
            </a:r>
            <a:r>
              <a:rPr lang="en-US" sz="1800" dirty="0" smtClean="0">
                <a:solidFill>
                  <a:schemeClr val="bg1"/>
                </a:solidFill>
              </a:rPr>
              <a:t>. </a:t>
            </a:r>
            <a:r>
              <a:rPr lang="en-US" sz="1800" dirty="0" err="1" smtClean="0">
                <a:solidFill>
                  <a:schemeClr val="bg1"/>
                </a:solidFill>
              </a:rPr>
              <a:t>Shuning</a:t>
            </a:r>
            <a:r>
              <a:rPr lang="en-US" sz="1800" dirty="0" smtClean="0">
                <a:solidFill>
                  <a:schemeClr val="bg1"/>
                </a:solidFill>
              </a:rPr>
              <a:t> </a:t>
            </a:r>
            <a:r>
              <a:rPr lang="en-US" sz="1800" dirty="0" err="1" smtClean="0">
                <a:solidFill>
                  <a:schemeClr val="bg1"/>
                </a:solidFill>
              </a:rPr>
              <a:t>uchun</a:t>
            </a:r>
            <a:r>
              <a:rPr lang="en-US" sz="1800" dirty="0" smtClean="0">
                <a:solidFill>
                  <a:schemeClr val="bg1"/>
                </a:solidFill>
              </a:rPr>
              <a:t>, </a:t>
            </a:r>
            <a:r>
              <a:rPr lang="en-US" sz="1800" dirty="0" err="1" smtClean="0">
                <a:solidFill>
                  <a:schemeClr val="bg1"/>
                </a:solidFill>
              </a:rPr>
              <a:t>EYu</a:t>
            </a:r>
            <a:r>
              <a:rPr lang="en-US" sz="1800" dirty="0" smtClean="0">
                <a:solidFill>
                  <a:schemeClr val="bg1"/>
                </a:solidFill>
              </a:rPr>
              <a:t> </a:t>
            </a:r>
            <a:r>
              <a:rPr lang="en-US" sz="1800" dirty="0" err="1" smtClean="0">
                <a:solidFill>
                  <a:schemeClr val="bg1"/>
                </a:solidFill>
              </a:rPr>
              <a:t>ga</a:t>
            </a:r>
            <a:r>
              <a:rPr lang="en-US" sz="1800" dirty="0" smtClean="0">
                <a:solidFill>
                  <a:schemeClr val="bg1"/>
                </a:solidFill>
              </a:rPr>
              <a:t> </a:t>
            </a:r>
            <a:r>
              <a:rPr lang="en-US" sz="1800" dirty="0" err="1" smtClean="0">
                <a:solidFill>
                  <a:schemeClr val="bg1"/>
                </a:solidFill>
              </a:rPr>
              <a:t>qo</a:t>
            </a:r>
            <a:r>
              <a:rPr lang="en-US" sz="1800" b="1" dirty="0" err="1" smtClean="0">
                <a:solidFill>
                  <a:schemeClr val="bg1"/>
                </a:solidFill>
              </a:rPr>
              <a:t>‘</a:t>
            </a:r>
            <a:r>
              <a:rPr lang="en-US" sz="1800" dirty="0" err="1" smtClean="0">
                <a:solidFill>
                  <a:schemeClr val="bg1"/>
                </a:solidFill>
              </a:rPr>
              <a:t>yiladigan</a:t>
            </a:r>
            <a:r>
              <a:rPr lang="en-US" sz="1800" dirty="0" smtClean="0">
                <a:solidFill>
                  <a:schemeClr val="bg1"/>
                </a:solidFill>
              </a:rPr>
              <a:t> </a:t>
            </a:r>
            <a:r>
              <a:rPr lang="en-US" sz="1800" dirty="0" err="1" smtClean="0">
                <a:solidFill>
                  <a:schemeClr val="bg1"/>
                </a:solidFill>
              </a:rPr>
              <a:t>talablar</a:t>
            </a:r>
            <a:r>
              <a:rPr lang="en-US" sz="1800" dirty="0" smtClean="0">
                <a:solidFill>
                  <a:schemeClr val="bg1"/>
                </a:solidFill>
              </a:rPr>
              <a:t> IO </a:t>
            </a:r>
            <a:r>
              <a:rPr lang="en-US" sz="1800" dirty="0" err="1" smtClean="0">
                <a:solidFill>
                  <a:schemeClr val="bg1"/>
                </a:solidFill>
              </a:rPr>
              <a:t>larning</a:t>
            </a:r>
            <a:r>
              <a:rPr lang="en-US" sz="1800" dirty="0" smtClean="0">
                <a:solidFill>
                  <a:schemeClr val="bg1"/>
                </a:solidFill>
              </a:rPr>
              <a:t> </a:t>
            </a:r>
            <a:r>
              <a:rPr lang="en-US" sz="1800" dirty="0" err="1" smtClean="0">
                <a:solidFill>
                  <a:schemeClr val="bg1"/>
                </a:solidFill>
              </a:rPr>
              <a:t>harakat</a:t>
            </a:r>
            <a:r>
              <a:rPr lang="en-US" sz="1800" dirty="0" smtClean="0">
                <a:solidFill>
                  <a:schemeClr val="bg1"/>
                </a:solidFill>
              </a:rPr>
              <a:t> </a:t>
            </a:r>
            <a:r>
              <a:rPr lang="en-US" sz="1800" dirty="0" err="1" smtClean="0">
                <a:solidFill>
                  <a:schemeClr val="bg1"/>
                </a:solidFill>
              </a:rPr>
              <a:t>yo</a:t>
            </a:r>
            <a:r>
              <a:rPr lang="en-US" sz="1800" b="1" dirty="0" err="1" smtClean="0">
                <a:solidFill>
                  <a:schemeClr val="bg1"/>
                </a:solidFill>
              </a:rPr>
              <a:t>‘</a:t>
            </a:r>
            <a:r>
              <a:rPr lang="en-US" sz="1800" dirty="0" err="1" smtClean="0">
                <a:solidFill>
                  <a:schemeClr val="bg1"/>
                </a:solidFill>
              </a:rPr>
              <a:t>nalishi</a:t>
            </a:r>
            <a:r>
              <a:rPr lang="en-US" sz="1800" dirty="0" smtClean="0">
                <a:solidFill>
                  <a:schemeClr val="bg1"/>
                </a:solidFill>
              </a:rPr>
              <a:t> </a:t>
            </a:r>
            <a:r>
              <a:rPr lang="en-US" sz="1800" dirty="0" err="1" smtClean="0">
                <a:solidFill>
                  <a:schemeClr val="bg1"/>
                </a:solidFill>
              </a:rPr>
              <a:t>va</a:t>
            </a:r>
            <a:r>
              <a:rPr lang="en-US" sz="1800" dirty="0" smtClean="0">
                <a:solidFill>
                  <a:schemeClr val="bg1"/>
                </a:solidFill>
              </a:rPr>
              <a:t> </a:t>
            </a:r>
            <a:r>
              <a:rPr lang="en-US" sz="1800" dirty="0" err="1" smtClean="0">
                <a:solidFill>
                  <a:schemeClr val="bg1"/>
                </a:solidFill>
              </a:rPr>
              <a:t>uni</a:t>
            </a:r>
            <a:r>
              <a:rPr lang="en-US" sz="1800" dirty="0" smtClean="0">
                <a:solidFill>
                  <a:schemeClr val="bg1"/>
                </a:solidFill>
              </a:rPr>
              <a:t> </a:t>
            </a:r>
            <a:r>
              <a:rPr lang="en-US" sz="1800" dirty="0" err="1" smtClean="0">
                <a:solidFill>
                  <a:schemeClr val="bg1"/>
                </a:solidFill>
              </a:rPr>
              <a:t>ko</a:t>
            </a:r>
            <a:r>
              <a:rPr lang="en-US" sz="1800" b="1" dirty="0" err="1" smtClean="0">
                <a:solidFill>
                  <a:schemeClr val="bg1"/>
                </a:solidFill>
              </a:rPr>
              <a:t>‘</a:t>
            </a:r>
            <a:r>
              <a:rPr lang="en-US" sz="1800" dirty="0" err="1" smtClean="0">
                <a:solidFill>
                  <a:schemeClr val="bg1"/>
                </a:solidFill>
              </a:rPr>
              <a:t>rsatgichlarini</a:t>
            </a:r>
            <a:r>
              <a:rPr lang="en-US" sz="1800" dirty="0" smtClean="0">
                <a:solidFill>
                  <a:schemeClr val="bg1"/>
                </a:solidFill>
              </a:rPr>
              <a:t> </a:t>
            </a:r>
            <a:r>
              <a:rPr lang="en-US" sz="1800" dirty="0" err="1" smtClean="0">
                <a:solidFill>
                  <a:schemeClr val="bg1"/>
                </a:solidFill>
              </a:rPr>
              <a:t>o</a:t>
            </a:r>
            <a:r>
              <a:rPr lang="en-US" sz="1800" b="1" dirty="0" err="1" smtClean="0">
                <a:solidFill>
                  <a:schemeClr val="bg1"/>
                </a:solidFill>
              </a:rPr>
              <a:t>‘</a:t>
            </a:r>
            <a:r>
              <a:rPr lang="en-US" sz="1800" dirty="0" err="1" smtClean="0">
                <a:solidFill>
                  <a:schemeClr val="bg1"/>
                </a:solidFill>
              </a:rPr>
              <a:t>zgarishiga</a:t>
            </a:r>
            <a:r>
              <a:rPr lang="en-US" sz="1800" dirty="0" smtClean="0">
                <a:solidFill>
                  <a:schemeClr val="bg1"/>
                </a:solidFill>
              </a:rPr>
              <a:t> </a:t>
            </a:r>
            <a:r>
              <a:rPr lang="en-US" sz="1800" dirty="0" err="1" smtClean="0">
                <a:solidFill>
                  <a:schemeClr val="bg1"/>
                </a:solidFill>
              </a:rPr>
              <a:t>qo</a:t>
            </a:r>
            <a:r>
              <a:rPr lang="en-US" sz="1800" b="1" dirty="0" err="1" smtClean="0">
                <a:solidFill>
                  <a:schemeClr val="bg1"/>
                </a:solidFill>
              </a:rPr>
              <a:t>‘</a:t>
            </a:r>
            <a:r>
              <a:rPr lang="en-US" sz="1800" dirty="0" err="1" smtClean="0">
                <a:solidFill>
                  <a:schemeClr val="bg1"/>
                </a:solidFill>
              </a:rPr>
              <a:t>yiladigan</a:t>
            </a:r>
            <a:r>
              <a:rPr lang="en-US" sz="1800" dirty="0" smtClean="0">
                <a:solidFill>
                  <a:schemeClr val="bg1"/>
                </a:solidFill>
              </a:rPr>
              <a:t> </a:t>
            </a:r>
            <a:r>
              <a:rPr lang="en-US" sz="1800" dirty="0" err="1" smtClean="0">
                <a:solidFill>
                  <a:schemeClr val="bg1"/>
                </a:solidFill>
              </a:rPr>
              <a:t>talablardan</a:t>
            </a:r>
            <a:r>
              <a:rPr lang="en-US" sz="1800" dirty="0" smtClean="0">
                <a:solidFill>
                  <a:schemeClr val="bg1"/>
                </a:solidFill>
              </a:rPr>
              <a:t> </a:t>
            </a:r>
            <a:r>
              <a:rPr lang="en-US" sz="1800" dirty="0" err="1" smtClean="0">
                <a:solidFill>
                  <a:schemeClr val="bg1"/>
                </a:solidFill>
              </a:rPr>
              <a:t>kelib</a:t>
            </a:r>
            <a:r>
              <a:rPr lang="en-US" sz="1800" dirty="0" smtClean="0">
                <a:solidFill>
                  <a:schemeClr val="bg1"/>
                </a:solidFill>
              </a:rPr>
              <a:t> </a:t>
            </a:r>
            <a:r>
              <a:rPr lang="en-US" sz="1800" dirty="0" err="1" smtClean="0">
                <a:solidFill>
                  <a:schemeClr val="bg1"/>
                </a:solidFill>
              </a:rPr>
              <a:t>chiqadi</a:t>
            </a:r>
            <a:r>
              <a:rPr lang="en-US" sz="1800" dirty="0" smtClean="0">
                <a:solidFill>
                  <a:schemeClr val="bg1"/>
                </a:solidFill>
              </a:rPr>
              <a:t>.</a:t>
            </a:r>
            <a:r>
              <a:rPr lang="ru-RU" sz="1800" dirty="0" smtClean="0">
                <a:solidFill>
                  <a:schemeClr val="bg1"/>
                </a:solidFill>
              </a:rPr>
              <a:t/>
            </a:r>
            <a:br>
              <a:rPr lang="ru-RU" sz="1800" dirty="0" smtClean="0">
                <a:solidFill>
                  <a:schemeClr val="bg1"/>
                </a:solidFill>
              </a:rPr>
            </a:br>
            <a:r>
              <a:rPr lang="en-US" sz="1800" dirty="0" err="1">
                <a:solidFill>
                  <a:schemeClr val="bg1"/>
                </a:solidFill>
              </a:rPr>
              <a:t>EYu</a:t>
            </a:r>
            <a:r>
              <a:rPr lang="en-US" sz="1800" dirty="0">
                <a:solidFill>
                  <a:schemeClr val="bg1"/>
                </a:solidFill>
              </a:rPr>
              <a:t> </a:t>
            </a:r>
            <a:r>
              <a:rPr lang="en-US" sz="1800" dirty="0" err="1">
                <a:solidFill>
                  <a:schemeClr val="bg1"/>
                </a:solidFill>
              </a:rPr>
              <a:t>ijro</a:t>
            </a:r>
            <a:r>
              <a:rPr lang="en-US" sz="1800" dirty="0">
                <a:solidFill>
                  <a:schemeClr val="bg1"/>
                </a:solidFill>
              </a:rPr>
              <a:t> </a:t>
            </a:r>
            <a:r>
              <a:rPr lang="en-US" sz="1800" dirty="0" err="1">
                <a:solidFill>
                  <a:schemeClr val="bg1"/>
                </a:solidFill>
              </a:rPr>
              <a:t>organlari</a:t>
            </a:r>
            <a:r>
              <a:rPr lang="en-US" sz="1800" dirty="0">
                <a:solidFill>
                  <a:schemeClr val="bg1"/>
                </a:solidFill>
              </a:rPr>
              <a:t> </a:t>
            </a:r>
            <a:r>
              <a:rPr lang="en-US" sz="1800" dirty="0" err="1">
                <a:solidFill>
                  <a:schemeClr val="bg1"/>
                </a:solidFill>
              </a:rPr>
              <a:t>harakatini</a:t>
            </a:r>
            <a:r>
              <a:rPr lang="en-US" sz="1800" dirty="0">
                <a:solidFill>
                  <a:schemeClr val="bg1"/>
                </a:solidFill>
              </a:rPr>
              <a:t> </a:t>
            </a:r>
            <a:r>
              <a:rPr lang="en-US" sz="1800" dirty="0" err="1">
                <a:solidFill>
                  <a:schemeClr val="bg1"/>
                </a:solidFill>
              </a:rPr>
              <a:t>tarmin</a:t>
            </a:r>
            <a:r>
              <a:rPr lang="en-US" sz="1800" dirty="0">
                <a:solidFill>
                  <a:schemeClr val="bg1"/>
                </a:solidFill>
              </a:rPr>
              <a:t> </a:t>
            </a:r>
            <a:r>
              <a:rPr lang="en-US" sz="1800" dirty="0" err="1">
                <a:solidFill>
                  <a:schemeClr val="bg1"/>
                </a:solidFill>
              </a:rPr>
              <a:t>etish</a:t>
            </a:r>
            <a:r>
              <a:rPr lang="en-US" sz="1800" dirty="0">
                <a:solidFill>
                  <a:schemeClr val="bg1"/>
                </a:solidFill>
              </a:rPr>
              <a:t> </a:t>
            </a:r>
            <a:r>
              <a:rPr lang="en-US" sz="1800" dirty="0" err="1">
                <a:solidFill>
                  <a:schemeClr val="bg1"/>
                </a:solidFill>
              </a:rPr>
              <a:t>bilan</a:t>
            </a:r>
            <a:r>
              <a:rPr lang="en-US" sz="1800" dirty="0">
                <a:solidFill>
                  <a:schemeClr val="bg1"/>
                </a:solidFill>
              </a:rPr>
              <a:t> </a:t>
            </a:r>
            <a:r>
              <a:rPr lang="en-US" sz="1800" dirty="0" err="1">
                <a:solidFill>
                  <a:schemeClr val="bg1"/>
                </a:solidFill>
              </a:rPr>
              <a:t>birgalikda</a:t>
            </a:r>
            <a:r>
              <a:rPr lang="en-US" sz="1800" dirty="0">
                <a:solidFill>
                  <a:schemeClr val="bg1"/>
                </a:solidFill>
              </a:rPr>
              <a:t> </a:t>
            </a:r>
            <a:r>
              <a:rPr lang="en-US" sz="1800" dirty="0" err="1">
                <a:solidFill>
                  <a:schemeClr val="bg1"/>
                </a:solidFill>
              </a:rPr>
              <a:t>texnologik</a:t>
            </a:r>
            <a:r>
              <a:rPr lang="en-US" sz="1800" dirty="0">
                <a:solidFill>
                  <a:schemeClr val="bg1"/>
                </a:solidFill>
              </a:rPr>
              <a:t> </a:t>
            </a:r>
            <a:r>
              <a:rPr lang="en-US" sz="1800" dirty="0" err="1">
                <a:solidFill>
                  <a:schemeClr val="bg1"/>
                </a:solidFill>
              </a:rPr>
              <a:t>jarayonlar</a:t>
            </a:r>
            <a:r>
              <a:rPr lang="en-US" sz="1800" dirty="0">
                <a:solidFill>
                  <a:schemeClr val="bg1"/>
                </a:solidFill>
              </a:rPr>
              <a:t> </a:t>
            </a:r>
            <a:r>
              <a:rPr lang="en-US" sz="1800" dirty="0" err="1">
                <a:solidFill>
                  <a:schemeClr val="bg1"/>
                </a:solidFill>
              </a:rPr>
              <a:t>va</a:t>
            </a:r>
            <a:r>
              <a:rPr lang="en-US" sz="1800" dirty="0">
                <a:solidFill>
                  <a:schemeClr val="bg1"/>
                </a:solidFill>
              </a:rPr>
              <a:t> </a:t>
            </a:r>
            <a:r>
              <a:rPr lang="en-US" sz="1800" dirty="0" err="1">
                <a:solidFill>
                  <a:schemeClr val="bg1"/>
                </a:solidFill>
              </a:rPr>
              <a:t>operasiyalarni</a:t>
            </a:r>
            <a:r>
              <a:rPr lang="en-US" sz="1800" dirty="0">
                <a:solidFill>
                  <a:schemeClr val="bg1"/>
                </a:solidFill>
              </a:rPr>
              <a:t> </a:t>
            </a:r>
            <a:r>
              <a:rPr lang="en-US" sz="1800" dirty="0" err="1">
                <a:solidFill>
                  <a:schemeClr val="bg1"/>
                </a:solidFill>
              </a:rPr>
              <a:t>avtomatlashtirishning</a:t>
            </a:r>
            <a:r>
              <a:rPr lang="en-US" sz="1800" dirty="0">
                <a:solidFill>
                  <a:schemeClr val="bg1"/>
                </a:solidFill>
              </a:rPr>
              <a:t> </a:t>
            </a:r>
            <a:r>
              <a:rPr lang="en-US" sz="1800" dirty="0" err="1">
                <a:solidFill>
                  <a:schemeClr val="bg1"/>
                </a:solidFill>
              </a:rPr>
              <a:t>turli</a:t>
            </a:r>
            <a:r>
              <a:rPr lang="en-US" sz="1800" dirty="0">
                <a:solidFill>
                  <a:schemeClr val="bg1"/>
                </a:solidFill>
              </a:rPr>
              <a:t> </a:t>
            </a:r>
            <a:r>
              <a:rPr lang="en-US" sz="1800" dirty="0" err="1">
                <a:solidFill>
                  <a:schemeClr val="bg1"/>
                </a:solidFill>
              </a:rPr>
              <a:t>vazifalarini</a:t>
            </a:r>
            <a:r>
              <a:rPr lang="en-US" sz="1800" dirty="0">
                <a:solidFill>
                  <a:schemeClr val="bg1"/>
                </a:solidFill>
              </a:rPr>
              <a:t> ham </a:t>
            </a:r>
            <a:r>
              <a:rPr lang="en-US" sz="1800" dirty="0" err="1">
                <a:solidFill>
                  <a:schemeClr val="bg1"/>
                </a:solidFill>
              </a:rPr>
              <a:t>bajaradi</a:t>
            </a:r>
            <a:r>
              <a:rPr lang="en-US" sz="1800" dirty="0">
                <a:solidFill>
                  <a:schemeClr val="bg1"/>
                </a:solidFill>
              </a:rPr>
              <a:t>.</a:t>
            </a:r>
            <a:r>
              <a:rPr lang="ru-RU" sz="1800" dirty="0">
                <a:solidFill>
                  <a:schemeClr val="bg1"/>
                </a:solidFill>
              </a:rPr>
              <a:t/>
            </a:r>
            <a:br>
              <a:rPr lang="ru-RU" sz="1800" dirty="0">
                <a:solidFill>
                  <a:schemeClr val="bg1"/>
                </a:solidFill>
              </a:rPr>
            </a:br>
            <a:r>
              <a:rPr lang="en-US" sz="1800" dirty="0" err="1">
                <a:solidFill>
                  <a:schemeClr val="bg1"/>
                </a:solidFill>
              </a:rPr>
              <a:t>Shuning</a:t>
            </a:r>
            <a:r>
              <a:rPr lang="en-US" sz="1800" dirty="0">
                <a:solidFill>
                  <a:schemeClr val="bg1"/>
                </a:solidFill>
              </a:rPr>
              <a:t> </a:t>
            </a:r>
            <a:r>
              <a:rPr lang="en-US" sz="1800" dirty="0" err="1">
                <a:solidFill>
                  <a:schemeClr val="bg1"/>
                </a:solidFill>
              </a:rPr>
              <a:t>uchun</a:t>
            </a:r>
            <a:r>
              <a:rPr lang="en-US" sz="1800" dirty="0">
                <a:solidFill>
                  <a:schemeClr val="bg1"/>
                </a:solidFill>
              </a:rPr>
              <a:t> </a:t>
            </a:r>
            <a:r>
              <a:rPr lang="en-US" sz="1800" dirty="0" err="1">
                <a:solidFill>
                  <a:schemeClr val="bg1"/>
                </a:solidFill>
              </a:rPr>
              <a:t>jadvalning</a:t>
            </a:r>
            <a:r>
              <a:rPr lang="en-US" sz="1800" dirty="0">
                <a:solidFill>
                  <a:schemeClr val="bg1"/>
                </a:solidFill>
              </a:rPr>
              <a:t> 4 </a:t>
            </a:r>
            <a:r>
              <a:rPr lang="en-US" sz="1800" dirty="0" err="1">
                <a:solidFill>
                  <a:schemeClr val="bg1"/>
                </a:solidFill>
              </a:rPr>
              <a:t>ustunida</a:t>
            </a:r>
            <a:r>
              <a:rPr lang="en-US" sz="1800" dirty="0">
                <a:solidFill>
                  <a:schemeClr val="bg1"/>
                </a:solidFill>
              </a:rPr>
              <a:t>, </a:t>
            </a:r>
            <a:r>
              <a:rPr lang="en-US" sz="1800" dirty="0" err="1">
                <a:solidFill>
                  <a:schemeClr val="bg1"/>
                </a:solidFill>
              </a:rPr>
              <a:t>yuritma</a:t>
            </a:r>
            <a:r>
              <a:rPr lang="en-US" sz="1800" dirty="0">
                <a:solidFill>
                  <a:schemeClr val="bg1"/>
                </a:solidFill>
              </a:rPr>
              <a:t> </a:t>
            </a:r>
            <a:r>
              <a:rPr lang="en-US" sz="1800" dirty="0" err="1">
                <a:solidFill>
                  <a:schemeClr val="bg1"/>
                </a:solidFill>
              </a:rPr>
              <a:t>uchun</a:t>
            </a:r>
            <a:r>
              <a:rPr lang="en-US" sz="1800" dirty="0">
                <a:solidFill>
                  <a:schemeClr val="bg1"/>
                </a:solidFill>
              </a:rPr>
              <a:t> </a:t>
            </a:r>
            <a:r>
              <a:rPr lang="en-US" sz="1800" dirty="0" err="1">
                <a:solidFill>
                  <a:schemeClr val="bg1"/>
                </a:solidFill>
              </a:rPr>
              <a:t>tez-tez</a:t>
            </a:r>
            <a:r>
              <a:rPr lang="en-US" sz="1800" dirty="0">
                <a:solidFill>
                  <a:schemeClr val="bg1"/>
                </a:solidFill>
              </a:rPr>
              <a:t> </a:t>
            </a:r>
            <a:r>
              <a:rPr lang="en-US" sz="1800" dirty="0" err="1">
                <a:solidFill>
                  <a:schemeClr val="bg1"/>
                </a:solidFill>
              </a:rPr>
              <a:t>vujudga</a:t>
            </a:r>
            <a:r>
              <a:rPr lang="en-US" sz="1800" dirty="0">
                <a:solidFill>
                  <a:schemeClr val="bg1"/>
                </a:solidFill>
              </a:rPr>
              <a:t> </a:t>
            </a:r>
            <a:r>
              <a:rPr lang="en-US" sz="1800" dirty="0" err="1">
                <a:solidFill>
                  <a:schemeClr val="bg1"/>
                </a:solidFill>
              </a:rPr>
              <a:t>keladigan</a:t>
            </a:r>
            <a:r>
              <a:rPr lang="en-US" sz="1800" dirty="0">
                <a:solidFill>
                  <a:schemeClr val="bg1"/>
                </a:solidFill>
              </a:rPr>
              <a:t> </a:t>
            </a:r>
            <a:r>
              <a:rPr lang="en-US" sz="1800" dirty="0" err="1">
                <a:solidFill>
                  <a:schemeClr val="bg1"/>
                </a:solidFill>
              </a:rPr>
              <a:t>va</a:t>
            </a:r>
            <a:r>
              <a:rPr lang="en-US" sz="1800" dirty="0">
                <a:solidFill>
                  <a:schemeClr val="bg1"/>
                </a:solidFill>
              </a:rPr>
              <a:t> </a:t>
            </a:r>
            <a:r>
              <a:rPr lang="en-US" sz="1800" dirty="0" err="1">
                <a:solidFill>
                  <a:schemeClr val="bg1"/>
                </a:solidFill>
              </a:rPr>
              <a:t>hal</a:t>
            </a:r>
            <a:r>
              <a:rPr lang="en-US" sz="1800" dirty="0">
                <a:solidFill>
                  <a:schemeClr val="bg1"/>
                </a:solidFill>
              </a:rPr>
              <a:t> </a:t>
            </a:r>
            <a:r>
              <a:rPr lang="en-US" sz="1800" dirty="0" err="1">
                <a:solidFill>
                  <a:schemeClr val="bg1"/>
                </a:solidFill>
              </a:rPr>
              <a:t>qilinadigan</a:t>
            </a:r>
            <a:r>
              <a:rPr lang="en-US" sz="1800" dirty="0">
                <a:solidFill>
                  <a:schemeClr val="bg1"/>
                </a:solidFill>
              </a:rPr>
              <a:t>, </a:t>
            </a:r>
            <a:r>
              <a:rPr lang="en-US" sz="1800" dirty="0" err="1">
                <a:solidFill>
                  <a:schemeClr val="bg1"/>
                </a:solidFill>
              </a:rPr>
              <a:t>shu</a:t>
            </a:r>
            <a:r>
              <a:rPr lang="en-US" sz="1800" dirty="0">
                <a:solidFill>
                  <a:schemeClr val="bg1"/>
                </a:solidFill>
              </a:rPr>
              <a:t> </a:t>
            </a:r>
            <a:r>
              <a:rPr lang="en-US" sz="1800" dirty="0" err="1">
                <a:solidFill>
                  <a:schemeClr val="bg1"/>
                </a:solidFill>
              </a:rPr>
              <a:t>bilan</a:t>
            </a:r>
            <a:r>
              <a:rPr lang="en-US" sz="1800" dirty="0">
                <a:solidFill>
                  <a:schemeClr val="bg1"/>
                </a:solidFill>
              </a:rPr>
              <a:t> </a:t>
            </a:r>
            <a:r>
              <a:rPr lang="en-US" sz="1800" dirty="0" err="1">
                <a:solidFill>
                  <a:schemeClr val="bg1"/>
                </a:solidFill>
              </a:rPr>
              <a:t>birga</a:t>
            </a:r>
            <a:r>
              <a:rPr lang="en-US" sz="1800" dirty="0">
                <a:solidFill>
                  <a:schemeClr val="bg1"/>
                </a:solidFill>
              </a:rPr>
              <a:t> </a:t>
            </a:r>
            <a:r>
              <a:rPr lang="en-US" sz="1800" dirty="0" err="1">
                <a:solidFill>
                  <a:schemeClr val="bg1"/>
                </a:solidFill>
              </a:rPr>
              <a:t>keng</a:t>
            </a:r>
            <a:r>
              <a:rPr lang="en-US" sz="1800" dirty="0">
                <a:solidFill>
                  <a:schemeClr val="bg1"/>
                </a:solidFill>
              </a:rPr>
              <a:t> </a:t>
            </a:r>
            <a:r>
              <a:rPr lang="en-US" sz="1800" dirty="0" err="1">
                <a:solidFill>
                  <a:schemeClr val="bg1"/>
                </a:solidFill>
              </a:rPr>
              <a:t>tarqalgan</a:t>
            </a:r>
            <a:r>
              <a:rPr lang="en-US" sz="1800" dirty="0">
                <a:solidFill>
                  <a:schemeClr val="bg1"/>
                </a:solidFill>
              </a:rPr>
              <a:t> </a:t>
            </a:r>
            <a:r>
              <a:rPr lang="en-US" sz="1800" dirty="0" err="1">
                <a:solidFill>
                  <a:schemeClr val="bg1"/>
                </a:solidFill>
              </a:rPr>
              <a:t>vazifalari</a:t>
            </a:r>
            <a:r>
              <a:rPr lang="en-US" sz="1800" dirty="0">
                <a:solidFill>
                  <a:schemeClr val="bg1"/>
                </a:solidFill>
              </a:rPr>
              <a:t> ham </a:t>
            </a:r>
            <a:r>
              <a:rPr lang="en-US" sz="1800" dirty="0" err="1">
                <a:solidFill>
                  <a:schemeClr val="bg1"/>
                </a:solidFill>
              </a:rPr>
              <a:t>ko</a:t>
            </a:r>
            <a:r>
              <a:rPr lang="en-US" sz="1800" b="1" dirty="0" err="1">
                <a:solidFill>
                  <a:schemeClr val="bg1"/>
                </a:solidFill>
              </a:rPr>
              <a:t>‘</a:t>
            </a:r>
            <a:r>
              <a:rPr lang="en-US" sz="1800" dirty="0" err="1">
                <a:solidFill>
                  <a:schemeClr val="bg1"/>
                </a:solidFill>
              </a:rPr>
              <a:t>rsatilgan</a:t>
            </a:r>
            <a:r>
              <a:rPr lang="en-US" sz="1800" dirty="0">
                <a:solidFill>
                  <a:schemeClr val="bg1"/>
                </a:solidFill>
              </a:rPr>
              <a:t>.</a:t>
            </a:r>
            <a:r>
              <a:rPr lang="ru-RU" sz="1800" dirty="0">
                <a:solidFill>
                  <a:schemeClr val="bg1"/>
                </a:solidFill>
              </a:rPr>
              <a:t/>
            </a:r>
            <a:br>
              <a:rPr lang="ru-RU" sz="1800" dirty="0">
                <a:solidFill>
                  <a:schemeClr val="bg1"/>
                </a:solidFill>
              </a:rPr>
            </a:br>
            <a:endParaRPr lang="ru-RU" sz="1800" dirty="0">
              <a:solidFill>
                <a:schemeClr val="bg1"/>
              </a:solidFill>
            </a:endParaRPr>
          </a:p>
        </p:txBody>
      </p:sp>
      <p:sp>
        <p:nvSpPr>
          <p:cNvPr id="3" name="Объект 2"/>
          <p:cNvSpPr>
            <a:spLocks noGrp="1"/>
          </p:cNvSpPr>
          <p:nvPr>
            <p:ph idx="1"/>
          </p:nvPr>
        </p:nvSpPr>
        <p:spPr>
          <a:xfrm>
            <a:off x="555922" y="431322"/>
            <a:ext cx="6934200" cy="983410"/>
          </a:xfrm>
        </p:spPr>
        <p:txBody>
          <a:bodyPr>
            <a:normAutofit fontScale="92500" lnSpcReduction="20000"/>
          </a:bodyPr>
          <a:lstStyle/>
          <a:p>
            <a:pPr lvl="1"/>
            <a:endParaRPr lang="en-US" b="1" dirty="0" smtClean="0"/>
          </a:p>
          <a:p>
            <a:pPr lvl="1" algn="ctr"/>
            <a:r>
              <a:rPr lang="en-US" b="1" dirty="0" smtClean="0"/>
              <a:t>ELEKTR </a:t>
            </a:r>
            <a:r>
              <a:rPr lang="en-US" b="1" dirty="0"/>
              <a:t>YURITMANING VAZIFALARI VA UNGA QO‘YILADIGAN TALABLAR</a:t>
            </a:r>
            <a:endParaRPr lang="ru-RU" dirty="0"/>
          </a:p>
          <a:p>
            <a:pPr lvl="1"/>
            <a:endParaRPr lang="ru-RU" dirty="0"/>
          </a:p>
        </p:txBody>
      </p:sp>
    </p:spTree>
    <p:extLst>
      <p:ext uri="{BB962C8B-B14F-4D97-AF65-F5344CB8AC3E}">
        <p14:creationId xmlns:p14="http://schemas.microsoft.com/office/powerpoint/2010/main" val="1249894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63814" y="683683"/>
            <a:ext cx="8612415" cy="5509200"/>
          </a:xfrm>
          <a:prstGeom prst="rect">
            <a:avLst/>
          </a:prstGeom>
        </p:spPr>
        <p:txBody>
          <a:bodyPr wrap="square">
            <a:spAutoFit/>
          </a:bodyPr>
          <a:lstStyle/>
          <a:p>
            <a:r>
              <a:rPr lang="ru-RU" sz="3200" b="1" dirty="0" err="1">
                <a:solidFill>
                  <a:schemeClr val="bg1"/>
                </a:solidFill>
              </a:rPr>
              <a:t>Foydalaniayetgan</a:t>
            </a:r>
            <a:r>
              <a:rPr lang="ru-RU" sz="3200" b="1" dirty="0">
                <a:solidFill>
                  <a:schemeClr val="bg1"/>
                </a:solidFill>
              </a:rPr>
              <a:t> </a:t>
            </a:r>
            <a:r>
              <a:rPr lang="ru-RU" sz="3200" b="1" dirty="0" err="1">
                <a:solidFill>
                  <a:schemeClr val="bg1"/>
                </a:solidFill>
              </a:rPr>
              <a:t>adabiy</a:t>
            </a:r>
            <a:r>
              <a:rPr lang="en-US" sz="3200" b="1" dirty="0">
                <a:solidFill>
                  <a:schemeClr val="bg1"/>
                </a:solidFill>
              </a:rPr>
              <a:t>o</a:t>
            </a:r>
            <a:r>
              <a:rPr lang="ru-RU" sz="3200" b="1" dirty="0" err="1">
                <a:solidFill>
                  <a:schemeClr val="bg1"/>
                </a:solidFill>
              </a:rPr>
              <a:t>tlar</a:t>
            </a:r>
            <a:r>
              <a:rPr lang="ru-RU" sz="3200" b="1" dirty="0">
                <a:solidFill>
                  <a:schemeClr val="bg1"/>
                </a:solidFill>
              </a:rPr>
              <a:t>:</a:t>
            </a:r>
            <a:endParaRPr lang="ru-RU" sz="3200" dirty="0">
              <a:solidFill>
                <a:schemeClr val="bg1"/>
              </a:solidFill>
            </a:endParaRPr>
          </a:p>
          <a:p>
            <a:r>
              <a:rPr lang="ru-RU" sz="3200" dirty="0">
                <a:solidFill>
                  <a:schemeClr val="bg1"/>
                </a:solidFill>
              </a:rPr>
              <a:t> </a:t>
            </a:r>
          </a:p>
          <a:p>
            <a:pPr lvl="0"/>
            <a:r>
              <a:rPr lang="en-US" sz="3200" i="1" dirty="0" err="1">
                <a:solidFill>
                  <a:schemeClr val="bg1"/>
                </a:solidFill>
              </a:rPr>
              <a:t>Moskalenko</a:t>
            </a:r>
            <a:r>
              <a:rPr lang="en-US" sz="3200" i="1" dirty="0">
                <a:solidFill>
                  <a:schemeClr val="bg1"/>
                </a:solidFill>
              </a:rPr>
              <a:t> V.V. </a:t>
            </a:r>
            <a:r>
              <a:rPr lang="en-US" sz="3200" i="1" dirty="0" err="1">
                <a:solidFill>
                  <a:schemeClr val="bg1"/>
                </a:solidFill>
              </a:rPr>
              <a:t>Avtomatizirovanniy</a:t>
            </a:r>
            <a:r>
              <a:rPr lang="en-US" sz="3200" i="1" dirty="0">
                <a:solidFill>
                  <a:schemeClr val="bg1"/>
                </a:solidFill>
              </a:rPr>
              <a:t> </a:t>
            </a:r>
            <a:r>
              <a:rPr lang="en-US" sz="3200" i="1" dirty="0" err="1">
                <a:solidFill>
                  <a:schemeClr val="bg1"/>
                </a:solidFill>
              </a:rPr>
              <a:t>elektroprivod</a:t>
            </a:r>
            <a:r>
              <a:rPr lang="en-US" sz="3200" i="1" dirty="0">
                <a:solidFill>
                  <a:schemeClr val="bg1"/>
                </a:solidFill>
              </a:rPr>
              <a:t>. M.: </a:t>
            </a:r>
            <a:r>
              <a:rPr lang="en-US" sz="3200" i="1" dirty="0" err="1">
                <a:solidFill>
                  <a:schemeClr val="bg1"/>
                </a:solidFill>
              </a:rPr>
              <a:t>Energoatomizdat</a:t>
            </a:r>
            <a:r>
              <a:rPr lang="en-US" sz="3200" i="1" dirty="0">
                <a:solidFill>
                  <a:schemeClr val="bg1"/>
                </a:solidFill>
              </a:rPr>
              <a:t>, 1986 g. </a:t>
            </a:r>
            <a:endParaRPr lang="ru-RU" sz="3200" dirty="0">
              <a:solidFill>
                <a:schemeClr val="bg1"/>
              </a:solidFill>
            </a:endParaRPr>
          </a:p>
          <a:p>
            <a:pPr lvl="0"/>
            <a:r>
              <a:rPr lang="en-US" sz="3200" i="1" dirty="0" err="1">
                <a:solidFill>
                  <a:schemeClr val="bg1"/>
                </a:solidFill>
              </a:rPr>
              <a:t>Spravochnik</a:t>
            </a:r>
            <a:r>
              <a:rPr lang="en-US" sz="3200" i="1" dirty="0">
                <a:solidFill>
                  <a:schemeClr val="bg1"/>
                </a:solidFill>
              </a:rPr>
              <a:t> </a:t>
            </a:r>
            <a:r>
              <a:rPr lang="en-US" sz="3200" i="1" dirty="0" err="1">
                <a:solidFill>
                  <a:schemeClr val="bg1"/>
                </a:solidFill>
              </a:rPr>
              <a:t>po</a:t>
            </a:r>
            <a:r>
              <a:rPr lang="en-US" sz="3200" i="1" dirty="0">
                <a:solidFill>
                  <a:schemeClr val="bg1"/>
                </a:solidFill>
              </a:rPr>
              <a:t> </a:t>
            </a:r>
            <a:r>
              <a:rPr lang="en-US" sz="3200" i="1" dirty="0" err="1">
                <a:solidFill>
                  <a:schemeClr val="bg1"/>
                </a:solidFill>
              </a:rPr>
              <a:t>avtomatizirovannomu</a:t>
            </a:r>
            <a:r>
              <a:rPr lang="en-US" sz="3200" i="1" dirty="0">
                <a:solidFill>
                  <a:schemeClr val="bg1"/>
                </a:solidFill>
              </a:rPr>
              <a:t> </a:t>
            </a:r>
            <a:r>
              <a:rPr lang="en-US" sz="3200" i="1" dirty="0" err="1">
                <a:solidFill>
                  <a:schemeClr val="bg1"/>
                </a:solidFill>
              </a:rPr>
              <a:t>elektroprivodu</a:t>
            </a:r>
            <a:r>
              <a:rPr lang="en-US" sz="3200" i="1" dirty="0">
                <a:solidFill>
                  <a:schemeClr val="bg1"/>
                </a:solidFill>
              </a:rPr>
              <a:t>. M.: </a:t>
            </a:r>
            <a:r>
              <a:rPr lang="en-US" sz="3200" i="1" dirty="0" err="1">
                <a:solidFill>
                  <a:schemeClr val="bg1"/>
                </a:solidFill>
              </a:rPr>
              <a:t>Energoatomizdat</a:t>
            </a:r>
            <a:r>
              <a:rPr lang="en-US" sz="3200" i="1" dirty="0">
                <a:solidFill>
                  <a:schemeClr val="bg1"/>
                </a:solidFill>
              </a:rPr>
              <a:t>, 1980 g. </a:t>
            </a:r>
            <a:endParaRPr lang="ru-RU" sz="3200" dirty="0">
              <a:solidFill>
                <a:schemeClr val="bg1"/>
              </a:solidFill>
            </a:endParaRPr>
          </a:p>
          <a:p>
            <a:pPr lvl="0"/>
            <a:r>
              <a:rPr lang="en-US" sz="3200" i="1" dirty="0" err="1">
                <a:solidFill>
                  <a:schemeClr val="bg1"/>
                </a:solidFill>
              </a:rPr>
              <a:t>Chilikin</a:t>
            </a:r>
            <a:r>
              <a:rPr lang="en-US" sz="3200" i="1" dirty="0">
                <a:solidFill>
                  <a:schemeClr val="bg1"/>
                </a:solidFill>
              </a:rPr>
              <a:t> M.G., Sandler A.S. </a:t>
            </a:r>
            <a:r>
              <a:rPr lang="en-US" sz="3200" i="1" dirty="0" err="1">
                <a:solidFill>
                  <a:schemeClr val="bg1"/>
                </a:solidFill>
              </a:rPr>
              <a:t>Obshiy</a:t>
            </a:r>
            <a:r>
              <a:rPr lang="en-US" sz="3200" i="1" dirty="0">
                <a:solidFill>
                  <a:schemeClr val="bg1"/>
                </a:solidFill>
              </a:rPr>
              <a:t> </a:t>
            </a:r>
            <a:r>
              <a:rPr lang="en-US" sz="3200" i="1" dirty="0" err="1">
                <a:solidFill>
                  <a:schemeClr val="bg1"/>
                </a:solidFill>
              </a:rPr>
              <a:t>kurs</a:t>
            </a:r>
            <a:r>
              <a:rPr lang="en-US" sz="3200" i="1" dirty="0">
                <a:solidFill>
                  <a:schemeClr val="bg1"/>
                </a:solidFill>
              </a:rPr>
              <a:t> </a:t>
            </a:r>
            <a:r>
              <a:rPr lang="en-US" sz="3200" i="1" dirty="0" err="1">
                <a:solidFill>
                  <a:schemeClr val="bg1"/>
                </a:solidFill>
              </a:rPr>
              <a:t>elektroprivoda</a:t>
            </a:r>
            <a:r>
              <a:rPr lang="en-US" sz="3200" i="1" dirty="0">
                <a:solidFill>
                  <a:schemeClr val="bg1"/>
                </a:solidFill>
              </a:rPr>
              <a:t>. M.: </a:t>
            </a:r>
            <a:r>
              <a:rPr lang="en-US" sz="3200" i="1" dirty="0" err="1">
                <a:solidFill>
                  <a:schemeClr val="bg1"/>
                </a:solidFill>
              </a:rPr>
              <a:t>Energiya</a:t>
            </a:r>
            <a:r>
              <a:rPr lang="en-US" sz="3200" i="1" dirty="0">
                <a:solidFill>
                  <a:schemeClr val="bg1"/>
                </a:solidFill>
              </a:rPr>
              <a:t> 1986</a:t>
            </a:r>
            <a:endParaRPr lang="ru-RU" sz="3200" dirty="0">
              <a:solidFill>
                <a:schemeClr val="bg1"/>
              </a:solidFill>
            </a:endParaRPr>
          </a:p>
          <a:p>
            <a:r>
              <a:rPr lang="en-US" sz="3200" dirty="0">
                <a:solidFill>
                  <a:schemeClr val="bg1"/>
                </a:solidFill>
              </a:rPr>
              <a:t> </a:t>
            </a:r>
            <a:endParaRPr lang="ru-RU" sz="3200" dirty="0">
              <a:solidFill>
                <a:schemeClr val="bg1"/>
              </a:solidFill>
            </a:endParaRPr>
          </a:p>
        </p:txBody>
      </p:sp>
    </p:spTree>
    <p:extLst>
      <p:ext uri="{BB962C8B-B14F-4D97-AF65-F5344CB8AC3E}">
        <p14:creationId xmlns:p14="http://schemas.microsoft.com/office/powerpoint/2010/main" val="1381974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одзаголовок 2"/>
          <p:cNvSpPr>
            <a:spLocks noGrp="1"/>
          </p:cNvSpPr>
          <p:nvPr>
            <p:ph idx="1"/>
          </p:nvPr>
        </p:nvSpPr>
        <p:spPr>
          <a:xfrm>
            <a:off x="541407" y="1875973"/>
            <a:ext cx="8950935" cy="3615267"/>
          </a:xfrm>
        </p:spPr>
        <p:txBody>
          <a:bodyPr>
            <a:noAutofit/>
          </a:bodyPr>
          <a:lstStyle/>
          <a:p>
            <a:r>
              <a:rPr lang="en-US" sz="2400" dirty="0" err="1">
                <a:solidFill>
                  <a:schemeClr val="bg1"/>
                </a:solidFill>
              </a:rPr>
              <a:t>Elektr</a:t>
            </a:r>
            <a:r>
              <a:rPr lang="en-US" sz="2400" dirty="0">
                <a:solidFill>
                  <a:schemeClr val="bg1"/>
                </a:solidFill>
              </a:rPr>
              <a:t> </a:t>
            </a:r>
            <a:r>
              <a:rPr lang="en-US" sz="2400" dirty="0" err="1">
                <a:solidFill>
                  <a:schemeClr val="bg1"/>
                </a:solidFill>
              </a:rPr>
              <a:t>mashinalar</a:t>
            </a:r>
            <a:r>
              <a:rPr lang="en-US" sz="2400" dirty="0">
                <a:solidFill>
                  <a:schemeClr val="bg1"/>
                </a:solidFill>
              </a:rPr>
              <a:t> </a:t>
            </a:r>
            <a:r>
              <a:rPr lang="en-US" sz="2400" dirty="0" err="1">
                <a:solidFill>
                  <a:schemeClr val="bg1"/>
                </a:solidFill>
              </a:rPr>
              <a:t>yordamida</a:t>
            </a:r>
            <a:r>
              <a:rPr lang="en-US" sz="2400" dirty="0">
                <a:solidFill>
                  <a:schemeClr val="bg1"/>
                </a:solidFill>
              </a:rPr>
              <a:t> </a:t>
            </a:r>
            <a:r>
              <a:rPr lang="en-US" sz="2400" dirty="0" err="1">
                <a:solidFill>
                  <a:schemeClr val="bg1"/>
                </a:solidFill>
              </a:rPr>
              <a:t>mexanik</a:t>
            </a:r>
            <a:r>
              <a:rPr lang="en-US" sz="2400" dirty="0">
                <a:solidFill>
                  <a:schemeClr val="bg1"/>
                </a:solidFill>
              </a:rPr>
              <a:t> </a:t>
            </a:r>
            <a:r>
              <a:rPr lang="en-US" sz="2400" dirty="0" err="1">
                <a:solidFill>
                  <a:schemeClr val="bg1"/>
                </a:solidFill>
              </a:rPr>
              <a:t>energiyani</a:t>
            </a:r>
            <a:r>
              <a:rPr lang="en-US" sz="2400" dirty="0">
                <a:solidFill>
                  <a:schemeClr val="bg1"/>
                </a:solidFill>
              </a:rPr>
              <a:t> </a:t>
            </a:r>
            <a:r>
              <a:rPr lang="en-US" sz="2400" dirty="0" err="1">
                <a:solidFill>
                  <a:schemeClr val="bg1"/>
                </a:solidFill>
              </a:rPr>
              <a:t>elektr</a:t>
            </a:r>
            <a:r>
              <a:rPr lang="en-US" sz="2400" dirty="0">
                <a:solidFill>
                  <a:schemeClr val="bg1"/>
                </a:solidFill>
              </a:rPr>
              <a:t> </a:t>
            </a:r>
            <a:r>
              <a:rPr lang="en-US" sz="2400" dirty="0" err="1">
                <a:solidFill>
                  <a:schemeClr val="bg1"/>
                </a:solidFill>
              </a:rPr>
              <a:t>energiyasiga</a:t>
            </a:r>
            <a:r>
              <a:rPr lang="en-US" sz="2400" dirty="0">
                <a:solidFill>
                  <a:schemeClr val="bg1"/>
                </a:solidFill>
              </a:rPr>
              <a:t> </a:t>
            </a:r>
            <a:r>
              <a:rPr lang="en-US" sz="2400" dirty="0" err="1">
                <a:solidFill>
                  <a:schemeClr val="bg1"/>
                </a:solidFill>
              </a:rPr>
              <a:t>va</a:t>
            </a:r>
            <a:r>
              <a:rPr lang="en-US" sz="2400" dirty="0">
                <a:solidFill>
                  <a:schemeClr val="bg1"/>
                </a:solidFill>
              </a:rPr>
              <a:t> </a:t>
            </a:r>
            <a:r>
              <a:rPr lang="en-US" sz="2400" dirty="0" err="1">
                <a:solidFill>
                  <a:schemeClr val="bg1"/>
                </a:solidFill>
              </a:rPr>
              <a:t>aksincha</a:t>
            </a:r>
            <a:r>
              <a:rPr lang="en-US" sz="2400" dirty="0">
                <a:solidFill>
                  <a:schemeClr val="bg1"/>
                </a:solidFill>
              </a:rPr>
              <a:t> </a:t>
            </a:r>
            <a:r>
              <a:rPr lang="en-US" sz="2400" dirty="0" err="1">
                <a:solidFill>
                  <a:schemeClr val="bg1"/>
                </a:solidFill>
              </a:rPr>
              <a:t>elektr</a:t>
            </a:r>
            <a:r>
              <a:rPr lang="en-US" sz="2400" dirty="0">
                <a:solidFill>
                  <a:schemeClr val="bg1"/>
                </a:solidFill>
              </a:rPr>
              <a:t> </a:t>
            </a:r>
            <a:r>
              <a:rPr lang="en-US" sz="2400" dirty="0" err="1">
                <a:solidFill>
                  <a:schemeClr val="bg1"/>
                </a:solidFill>
              </a:rPr>
              <a:t>energiyani</a:t>
            </a:r>
            <a:r>
              <a:rPr lang="en-US" sz="2400" dirty="0">
                <a:solidFill>
                  <a:schemeClr val="bg1"/>
                </a:solidFill>
              </a:rPr>
              <a:t> </a:t>
            </a:r>
            <a:r>
              <a:rPr lang="en-US" sz="2400" dirty="0" err="1">
                <a:solidFill>
                  <a:schemeClr val="bg1"/>
                </a:solidFill>
              </a:rPr>
              <a:t>mexanik</a:t>
            </a:r>
            <a:r>
              <a:rPr lang="en-US" sz="2400" dirty="0">
                <a:solidFill>
                  <a:schemeClr val="bg1"/>
                </a:solidFill>
              </a:rPr>
              <a:t> </a:t>
            </a:r>
            <a:r>
              <a:rPr lang="en-US" sz="2400" dirty="0" err="1">
                <a:solidFill>
                  <a:schemeClr val="bg1"/>
                </a:solidFill>
              </a:rPr>
              <a:t>energiyaga</a:t>
            </a:r>
            <a:r>
              <a:rPr lang="en-US" sz="2400" dirty="0">
                <a:solidFill>
                  <a:schemeClr val="bg1"/>
                </a:solidFill>
              </a:rPr>
              <a:t> </a:t>
            </a:r>
            <a:r>
              <a:rPr lang="en-US" sz="2400" dirty="0" err="1">
                <a:solidFill>
                  <a:schemeClr val="bg1"/>
                </a:solidFill>
              </a:rPr>
              <a:t>shuningdek</a:t>
            </a:r>
            <a:r>
              <a:rPr lang="en-US" sz="2400" dirty="0">
                <a:solidFill>
                  <a:schemeClr val="bg1"/>
                </a:solidFill>
              </a:rPr>
              <a:t>, </a:t>
            </a:r>
            <a:r>
              <a:rPr lang="en-US" sz="2400" dirty="0" err="1">
                <a:solidFill>
                  <a:schemeClr val="bg1"/>
                </a:solidFill>
              </a:rPr>
              <a:t>elektr</a:t>
            </a:r>
            <a:r>
              <a:rPr lang="en-US" sz="2400" dirty="0">
                <a:solidFill>
                  <a:schemeClr val="bg1"/>
                </a:solidFill>
              </a:rPr>
              <a:t> </a:t>
            </a:r>
            <a:r>
              <a:rPr lang="en-US" sz="2400" dirty="0" err="1">
                <a:solidFill>
                  <a:schemeClr val="bg1"/>
                </a:solidFill>
              </a:rPr>
              <a:t>energiyani</a:t>
            </a:r>
            <a:r>
              <a:rPr lang="en-US" sz="2400" dirty="0">
                <a:solidFill>
                  <a:schemeClr val="bg1"/>
                </a:solidFill>
              </a:rPr>
              <a:t> </a:t>
            </a:r>
            <a:r>
              <a:rPr lang="en-US" sz="2400" dirty="0" err="1">
                <a:solidFill>
                  <a:schemeClr val="bg1"/>
                </a:solidFill>
              </a:rPr>
              <a:t>bir</a:t>
            </a:r>
            <a:r>
              <a:rPr lang="en-US" sz="2400" dirty="0">
                <a:solidFill>
                  <a:schemeClr val="bg1"/>
                </a:solidFill>
              </a:rPr>
              <a:t> </a:t>
            </a:r>
            <a:r>
              <a:rPr lang="en-US" sz="2400" dirty="0" err="1">
                <a:solidFill>
                  <a:schemeClr val="bg1"/>
                </a:solidFill>
              </a:rPr>
              <a:t>turdan</a:t>
            </a:r>
            <a:r>
              <a:rPr lang="en-US" sz="2400" dirty="0">
                <a:solidFill>
                  <a:schemeClr val="bg1"/>
                </a:solidFill>
              </a:rPr>
              <a:t> </a:t>
            </a:r>
            <a:r>
              <a:rPr lang="en-US" sz="2400" dirty="0" err="1">
                <a:solidFill>
                  <a:schemeClr val="bg1"/>
                </a:solidFill>
              </a:rPr>
              <a:t>ikkinchi</a:t>
            </a:r>
            <a:r>
              <a:rPr lang="en-US" sz="2400" dirty="0">
                <a:solidFill>
                  <a:schemeClr val="bg1"/>
                </a:solidFill>
              </a:rPr>
              <a:t> </a:t>
            </a:r>
            <a:r>
              <a:rPr lang="en-US" sz="2400" dirty="0" err="1">
                <a:solidFill>
                  <a:schemeClr val="bg1"/>
                </a:solidFill>
              </a:rPr>
              <a:t>turga</a:t>
            </a:r>
            <a:r>
              <a:rPr lang="en-US" sz="2400" dirty="0">
                <a:solidFill>
                  <a:schemeClr val="bg1"/>
                </a:solidFill>
              </a:rPr>
              <a:t> </a:t>
            </a:r>
            <a:r>
              <a:rPr lang="en-US" sz="2400" dirty="0" err="1">
                <a:solidFill>
                  <a:schemeClr val="bg1"/>
                </a:solidFill>
              </a:rPr>
              <a:t>aylantirish</a:t>
            </a:r>
            <a:r>
              <a:rPr lang="en-US" sz="2400" dirty="0">
                <a:solidFill>
                  <a:schemeClr val="bg1"/>
                </a:solidFill>
              </a:rPr>
              <a:t> </a:t>
            </a:r>
            <a:r>
              <a:rPr lang="en-US" sz="2400" dirty="0" err="1">
                <a:solidFill>
                  <a:schemeClr val="bg1"/>
                </a:solidFill>
              </a:rPr>
              <a:t>mumkin</a:t>
            </a:r>
            <a:r>
              <a:rPr lang="en-US" sz="2400" dirty="0">
                <a:solidFill>
                  <a:schemeClr val="bg1"/>
                </a:solidFill>
              </a:rPr>
              <a:t>. </a:t>
            </a:r>
            <a:r>
              <a:rPr lang="en-US" sz="2400" dirty="0" err="1">
                <a:solidFill>
                  <a:schemeClr val="bg1"/>
                </a:solidFill>
              </a:rPr>
              <a:t>Mexanik</a:t>
            </a:r>
            <a:r>
              <a:rPr lang="en-US" sz="2400" dirty="0">
                <a:solidFill>
                  <a:schemeClr val="bg1"/>
                </a:solidFill>
              </a:rPr>
              <a:t> </a:t>
            </a:r>
            <a:r>
              <a:rPr lang="en-US" sz="2400" dirty="0" err="1">
                <a:solidFill>
                  <a:schemeClr val="bg1"/>
                </a:solidFill>
              </a:rPr>
              <a:t>energiyani</a:t>
            </a:r>
            <a:r>
              <a:rPr lang="en-US" sz="2400" dirty="0">
                <a:solidFill>
                  <a:schemeClr val="bg1"/>
                </a:solidFill>
              </a:rPr>
              <a:t> </a:t>
            </a:r>
            <a:r>
              <a:rPr lang="en-US" sz="2400" dirty="0" err="1">
                <a:solidFill>
                  <a:schemeClr val="bg1"/>
                </a:solidFill>
              </a:rPr>
              <a:t>elektr</a:t>
            </a:r>
            <a:r>
              <a:rPr lang="en-US" sz="2400" dirty="0">
                <a:solidFill>
                  <a:schemeClr val="bg1"/>
                </a:solidFill>
              </a:rPr>
              <a:t> </a:t>
            </a:r>
            <a:r>
              <a:rPr lang="en-US" sz="2400" dirty="0" err="1">
                <a:solidFill>
                  <a:schemeClr val="bg1"/>
                </a:solidFill>
              </a:rPr>
              <a:t>energiyaga</a:t>
            </a:r>
            <a:r>
              <a:rPr lang="en-US" sz="2400" dirty="0">
                <a:solidFill>
                  <a:schemeClr val="bg1"/>
                </a:solidFill>
              </a:rPr>
              <a:t> </a:t>
            </a:r>
            <a:r>
              <a:rPr lang="en-US" sz="2400" dirty="0" err="1">
                <a:solidFill>
                  <a:schemeClr val="bg1"/>
                </a:solidFill>
              </a:rPr>
              <a:t>o</a:t>
            </a:r>
            <a:r>
              <a:rPr lang="en-US" sz="2400" b="1" dirty="0" err="1">
                <a:solidFill>
                  <a:schemeClr val="bg1"/>
                </a:solidFill>
              </a:rPr>
              <a:t>‘</a:t>
            </a:r>
            <a:r>
              <a:rPr lang="en-US" sz="2400" dirty="0" err="1">
                <a:solidFill>
                  <a:schemeClr val="bg1"/>
                </a:solidFill>
              </a:rPr>
              <a:t>zgartirish</a:t>
            </a:r>
            <a:r>
              <a:rPr lang="en-US" sz="2400" dirty="0">
                <a:solidFill>
                  <a:schemeClr val="bg1"/>
                </a:solidFill>
              </a:rPr>
              <a:t> </a:t>
            </a:r>
            <a:r>
              <a:rPr lang="en-US" sz="2400" dirty="0" err="1">
                <a:solidFill>
                  <a:schemeClr val="bg1"/>
                </a:solidFill>
              </a:rPr>
              <a:t>maqsadida</a:t>
            </a:r>
            <a:r>
              <a:rPr lang="en-US" sz="2400" dirty="0">
                <a:solidFill>
                  <a:schemeClr val="bg1"/>
                </a:solidFill>
              </a:rPr>
              <a:t> </a:t>
            </a:r>
            <a:r>
              <a:rPr lang="en-US" sz="2400" dirty="0" err="1">
                <a:solidFill>
                  <a:schemeClr val="bg1"/>
                </a:solidFill>
              </a:rPr>
              <a:t>elektr</a:t>
            </a:r>
            <a:r>
              <a:rPr lang="en-US" sz="2400" dirty="0">
                <a:solidFill>
                  <a:schemeClr val="bg1"/>
                </a:solidFill>
              </a:rPr>
              <a:t> </a:t>
            </a:r>
            <a:r>
              <a:rPr lang="en-US" sz="2400" dirty="0" err="1">
                <a:solidFill>
                  <a:schemeClr val="bg1"/>
                </a:solidFill>
              </a:rPr>
              <a:t>generatorlardan</a:t>
            </a:r>
            <a:r>
              <a:rPr lang="en-US" sz="2400" dirty="0">
                <a:solidFill>
                  <a:schemeClr val="bg1"/>
                </a:solidFill>
              </a:rPr>
              <a:t> </a:t>
            </a:r>
            <a:r>
              <a:rPr lang="en-US" sz="2400" dirty="0" err="1">
                <a:solidFill>
                  <a:schemeClr val="bg1"/>
                </a:solidFill>
              </a:rPr>
              <a:t>foydalaniladi</a:t>
            </a:r>
            <a:r>
              <a:rPr lang="en-US" sz="2400" dirty="0">
                <a:solidFill>
                  <a:schemeClr val="bg1"/>
                </a:solidFill>
              </a:rPr>
              <a:t>. </a:t>
            </a:r>
            <a:r>
              <a:rPr lang="en-US" sz="2400" dirty="0" err="1">
                <a:solidFill>
                  <a:schemeClr val="bg1"/>
                </a:solidFill>
              </a:rPr>
              <a:t>Generatorlarni</a:t>
            </a:r>
            <a:r>
              <a:rPr lang="en-US" sz="2400" dirty="0">
                <a:solidFill>
                  <a:schemeClr val="bg1"/>
                </a:solidFill>
              </a:rPr>
              <a:t> </a:t>
            </a:r>
            <a:r>
              <a:rPr lang="en-US" sz="2400" dirty="0" err="1">
                <a:solidFill>
                  <a:schemeClr val="bg1"/>
                </a:solidFill>
              </a:rPr>
              <a:t>bu</a:t>
            </a:r>
            <a:r>
              <a:rPr lang="en-US" sz="2400" dirty="0">
                <a:solidFill>
                  <a:schemeClr val="bg1"/>
                </a:solidFill>
              </a:rPr>
              <a:t>, </a:t>
            </a:r>
            <a:r>
              <a:rPr lang="en-US" sz="2400" dirty="0" err="1">
                <a:solidFill>
                  <a:schemeClr val="bg1"/>
                </a:solidFill>
              </a:rPr>
              <a:t>gidravlik</a:t>
            </a:r>
            <a:r>
              <a:rPr lang="en-US" sz="2400" dirty="0">
                <a:solidFill>
                  <a:schemeClr val="bg1"/>
                </a:solidFill>
              </a:rPr>
              <a:t> </a:t>
            </a:r>
            <a:r>
              <a:rPr lang="en-US" sz="2400" dirty="0" err="1">
                <a:solidFill>
                  <a:schemeClr val="bg1"/>
                </a:solidFill>
              </a:rPr>
              <a:t>va</a:t>
            </a:r>
            <a:r>
              <a:rPr lang="en-US" sz="2400" dirty="0">
                <a:solidFill>
                  <a:schemeClr val="bg1"/>
                </a:solidFill>
              </a:rPr>
              <a:t> </a:t>
            </a:r>
            <a:r>
              <a:rPr lang="en-US" sz="2400" dirty="0" err="1">
                <a:solidFill>
                  <a:schemeClr val="bg1"/>
                </a:solidFill>
              </a:rPr>
              <a:t>gaz</a:t>
            </a:r>
            <a:r>
              <a:rPr lang="en-US" sz="2400" dirty="0">
                <a:solidFill>
                  <a:schemeClr val="bg1"/>
                </a:solidFill>
              </a:rPr>
              <a:t> </a:t>
            </a:r>
            <a:r>
              <a:rPr lang="en-US" sz="2400" dirty="0" err="1">
                <a:solidFill>
                  <a:schemeClr val="bg1"/>
                </a:solidFill>
              </a:rPr>
              <a:t>turbinalar</a:t>
            </a:r>
            <a:r>
              <a:rPr lang="en-US" sz="2400" dirty="0">
                <a:solidFill>
                  <a:schemeClr val="bg1"/>
                </a:solidFill>
              </a:rPr>
              <a:t>, </a:t>
            </a:r>
            <a:r>
              <a:rPr lang="en-US" sz="2400" dirty="0" err="1">
                <a:solidFill>
                  <a:schemeClr val="bg1"/>
                </a:solidFill>
              </a:rPr>
              <a:t>ichki</a:t>
            </a:r>
            <a:r>
              <a:rPr lang="en-US" sz="2400" dirty="0">
                <a:solidFill>
                  <a:schemeClr val="bg1"/>
                </a:solidFill>
              </a:rPr>
              <a:t> </a:t>
            </a:r>
            <a:r>
              <a:rPr lang="en-US" sz="2400" dirty="0" err="1">
                <a:solidFill>
                  <a:schemeClr val="bg1"/>
                </a:solidFill>
              </a:rPr>
              <a:t>yonar</a:t>
            </a:r>
            <a:r>
              <a:rPr lang="en-US" sz="2400" dirty="0">
                <a:solidFill>
                  <a:schemeClr val="bg1"/>
                </a:solidFill>
              </a:rPr>
              <a:t> </a:t>
            </a:r>
            <a:r>
              <a:rPr lang="en-US" sz="2400" dirty="0" err="1">
                <a:solidFill>
                  <a:schemeClr val="bg1"/>
                </a:solidFill>
              </a:rPr>
              <a:t>dvigatellar</a:t>
            </a:r>
            <a:r>
              <a:rPr lang="en-US" sz="2400" dirty="0">
                <a:solidFill>
                  <a:schemeClr val="bg1"/>
                </a:solidFill>
              </a:rPr>
              <a:t> </a:t>
            </a:r>
            <a:r>
              <a:rPr lang="en-US" sz="2400" dirty="0" err="1">
                <a:solidFill>
                  <a:schemeClr val="bg1"/>
                </a:solidFill>
              </a:rPr>
              <a:t>va</a:t>
            </a:r>
            <a:r>
              <a:rPr lang="en-US" sz="2400" dirty="0">
                <a:solidFill>
                  <a:schemeClr val="bg1"/>
                </a:solidFill>
              </a:rPr>
              <a:t> </a:t>
            </a:r>
            <a:r>
              <a:rPr lang="en-US" sz="2400" dirty="0" err="1">
                <a:solidFill>
                  <a:schemeClr val="bg1"/>
                </a:solidFill>
              </a:rPr>
              <a:t>boshqa</a:t>
            </a:r>
            <a:r>
              <a:rPr lang="en-US" sz="2400" dirty="0">
                <a:solidFill>
                  <a:schemeClr val="bg1"/>
                </a:solidFill>
              </a:rPr>
              <a:t> </a:t>
            </a:r>
            <a:r>
              <a:rPr lang="en-US" sz="2400" dirty="0" err="1">
                <a:solidFill>
                  <a:schemeClr val="bg1"/>
                </a:solidFill>
              </a:rPr>
              <a:t>dvigatellar</a:t>
            </a:r>
            <a:r>
              <a:rPr lang="en-US" sz="2400" dirty="0">
                <a:solidFill>
                  <a:schemeClr val="bg1"/>
                </a:solidFill>
              </a:rPr>
              <a:t> </a:t>
            </a:r>
            <a:r>
              <a:rPr lang="en-US" sz="2400" dirty="0" err="1">
                <a:solidFill>
                  <a:schemeClr val="bg1"/>
                </a:solidFill>
              </a:rPr>
              <a:t>yordamida</a:t>
            </a:r>
            <a:r>
              <a:rPr lang="en-US" sz="2400" dirty="0">
                <a:solidFill>
                  <a:schemeClr val="bg1"/>
                </a:solidFill>
              </a:rPr>
              <a:t> </a:t>
            </a:r>
            <a:r>
              <a:rPr lang="en-US" sz="2400" dirty="0" err="1">
                <a:solidFill>
                  <a:schemeClr val="bg1"/>
                </a:solidFill>
              </a:rPr>
              <a:t>harakatga</a:t>
            </a:r>
            <a:r>
              <a:rPr lang="en-US" sz="2400" dirty="0">
                <a:solidFill>
                  <a:schemeClr val="bg1"/>
                </a:solidFill>
              </a:rPr>
              <a:t> </a:t>
            </a:r>
            <a:r>
              <a:rPr lang="en-US" sz="2400" dirty="0" err="1">
                <a:solidFill>
                  <a:schemeClr val="bg1"/>
                </a:solidFill>
              </a:rPr>
              <a:t>keltiriladi</a:t>
            </a:r>
            <a:r>
              <a:rPr lang="en-US" sz="2400" dirty="0">
                <a:solidFill>
                  <a:schemeClr val="bg1"/>
                </a:solidFill>
              </a:rPr>
              <a:t>. </a:t>
            </a:r>
            <a:r>
              <a:rPr lang="en-US" sz="2400" dirty="0" err="1">
                <a:solidFill>
                  <a:schemeClr val="bg1"/>
                </a:solidFill>
              </a:rPr>
              <a:t>Ko</a:t>
            </a:r>
            <a:r>
              <a:rPr lang="en-US" sz="2400" b="1" dirty="0" err="1">
                <a:solidFill>
                  <a:schemeClr val="bg1"/>
                </a:solidFill>
              </a:rPr>
              <a:t>‘</a:t>
            </a:r>
            <a:r>
              <a:rPr lang="en-US" sz="2400" dirty="0" err="1">
                <a:solidFill>
                  <a:schemeClr val="bg1"/>
                </a:solidFill>
              </a:rPr>
              <a:t>pincha</a:t>
            </a:r>
            <a:r>
              <a:rPr lang="en-US" sz="2400" dirty="0">
                <a:solidFill>
                  <a:schemeClr val="bg1"/>
                </a:solidFill>
              </a:rPr>
              <a:t> </a:t>
            </a:r>
            <a:r>
              <a:rPr lang="en-US" sz="2400" dirty="0" err="1">
                <a:solidFill>
                  <a:schemeClr val="bg1"/>
                </a:solidFill>
              </a:rPr>
              <a:t>elektr</a:t>
            </a:r>
            <a:r>
              <a:rPr lang="en-US" sz="2400" dirty="0">
                <a:solidFill>
                  <a:schemeClr val="bg1"/>
                </a:solidFill>
              </a:rPr>
              <a:t> </a:t>
            </a:r>
            <a:r>
              <a:rPr lang="en-US" sz="2400" dirty="0" err="1">
                <a:solidFill>
                  <a:schemeClr val="bg1"/>
                </a:solidFill>
              </a:rPr>
              <a:t>stansiyalarida</a:t>
            </a:r>
            <a:r>
              <a:rPr lang="en-US" sz="2400" dirty="0">
                <a:solidFill>
                  <a:schemeClr val="bg1"/>
                </a:solidFill>
              </a:rPr>
              <a:t> </a:t>
            </a:r>
            <a:r>
              <a:rPr lang="en-US" sz="2400" dirty="0" err="1">
                <a:solidFill>
                  <a:schemeClr val="bg1"/>
                </a:solidFill>
              </a:rPr>
              <a:t>ishlab</a:t>
            </a:r>
            <a:r>
              <a:rPr lang="en-US" sz="2400" dirty="0">
                <a:solidFill>
                  <a:schemeClr val="bg1"/>
                </a:solidFill>
              </a:rPr>
              <a:t> </a:t>
            </a:r>
            <a:r>
              <a:rPr lang="en-US" sz="2400" dirty="0" err="1">
                <a:solidFill>
                  <a:schemeClr val="bg1"/>
                </a:solidFill>
              </a:rPr>
              <a:t>chiqarilgan</a:t>
            </a:r>
            <a:r>
              <a:rPr lang="en-US" sz="2400" dirty="0">
                <a:solidFill>
                  <a:schemeClr val="bg1"/>
                </a:solidFill>
              </a:rPr>
              <a:t> </a:t>
            </a:r>
            <a:r>
              <a:rPr lang="en-US" sz="2400" dirty="0" err="1">
                <a:solidFill>
                  <a:schemeClr val="bg1"/>
                </a:solidFill>
              </a:rPr>
              <a:t>elektr</a:t>
            </a:r>
            <a:r>
              <a:rPr lang="en-US" sz="2400" dirty="0">
                <a:solidFill>
                  <a:schemeClr val="bg1"/>
                </a:solidFill>
              </a:rPr>
              <a:t> </a:t>
            </a:r>
            <a:r>
              <a:rPr lang="en-US" sz="2400" dirty="0" err="1">
                <a:solidFill>
                  <a:schemeClr val="bg1"/>
                </a:solidFill>
              </a:rPr>
              <a:t>energiya</a:t>
            </a:r>
            <a:r>
              <a:rPr lang="en-US" sz="2400" dirty="0">
                <a:solidFill>
                  <a:schemeClr val="bg1"/>
                </a:solidFill>
              </a:rPr>
              <a:t> </a:t>
            </a:r>
            <a:r>
              <a:rPr lang="en-US" sz="2400" dirty="0" err="1">
                <a:solidFill>
                  <a:schemeClr val="bg1"/>
                </a:solidFill>
              </a:rPr>
              <a:t>yana</a:t>
            </a:r>
            <a:r>
              <a:rPr lang="en-US" sz="2400" dirty="0">
                <a:solidFill>
                  <a:schemeClr val="bg1"/>
                </a:solidFill>
              </a:rPr>
              <a:t> </a:t>
            </a:r>
            <a:r>
              <a:rPr lang="en-US" sz="2400" dirty="0" err="1">
                <a:solidFill>
                  <a:schemeClr val="bg1"/>
                </a:solidFill>
              </a:rPr>
              <a:t>turli</a:t>
            </a:r>
            <a:r>
              <a:rPr lang="en-US" sz="2400" dirty="0">
                <a:solidFill>
                  <a:schemeClr val="bg1"/>
                </a:solidFill>
              </a:rPr>
              <a:t> </a:t>
            </a:r>
            <a:r>
              <a:rPr lang="en-US" sz="2400" dirty="0" err="1">
                <a:solidFill>
                  <a:schemeClr val="bg1"/>
                </a:solidFill>
              </a:rPr>
              <a:t>mashina</a:t>
            </a:r>
            <a:r>
              <a:rPr lang="en-US" sz="2400" dirty="0">
                <a:solidFill>
                  <a:schemeClr val="bg1"/>
                </a:solidFill>
              </a:rPr>
              <a:t> </a:t>
            </a:r>
            <a:r>
              <a:rPr lang="en-US" sz="2400" dirty="0" err="1">
                <a:solidFill>
                  <a:schemeClr val="bg1"/>
                </a:solidFill>
              </a:rPr>
              <a:t>va</a:t>
            </a:r>
            <a:r>
              <a:rPr lang="en-US" sz="2400" dirty="0">
                <a:solidFill>
                  <a:schemeClr val="bg1"/>
                </a:solidFill>
              </a:rPr>
              <a:t> </a:t>
            </a:r>
            <a:r>
              <a:rPr lang="en-US" sz="2400" dirty="0" err="1">
                <a:solidFill>
                  <a:schemeClr val="bg1"/>
                </a:solidFill>
              </a:rPr>
              <a:t>mexanizmlarni</a:t>
            </a:r>
            <a:r>
              <a:rPr lang="en-US" sz="2400" dirty="0">
                <a:solidFill>
                  <a:schemeClr val="bg1"/>
                </a:solidFill>
              </a:rPr>
              <a:t> </a:t>
            </a:r>
            <a:r>
              <a:rPr lang="en-US" sz="2400" dirty="0" err="1">
                <a:solidFill>
                  <a:schemeClr val="bg1"/>
                </a:solidFill>
              </a:rPr>
              <a:t>harakatga</a:t>
            </a:r>
            <a:r>
              <a:rPr lang="en-US" sz="2400" dirty="0">
                <a:solidFill>
                  <a:schemeClr val="bg1"/>
                </a:solidFill>
              </a:rPr>
              <a:t> </a:t>
            </a:r>
            <a:r>
              <a:rPr lang="en-US" sz="2400" dirty="0" err="1">
                <a:solidFill>
                  <a:schemeClr val="bg1"/>
                </a:solidFill>
              </a:rPr>
              <a:t>keltirish</a:t>
            </a:r>
            <a:r>
              <a:rPr lang="en-US" sz="2400" dirty="0">
                <a:solidFill>
                  <a:schemeClr val="bg1"/>
                </a:solidFill>
              </a:rPr>
              <a:t> </a:t>
            </a:r>
            <a:r>
              <a:rPr lang="en-US" sz="2400" dirty="0" err="1">
                <a:solidFill>
                  <a:schemeClr val="bg1"/>
                </a:solidFill>
              </a:rPr>
              <a:t>uchun</a:t>
            </a:r>
            <a:r>
              <a:rPr lang="en-US" sz="2400" dirty="0">
                <a:solidFill>
                  <a:schemeClr val="bg1"/>
                </a:solidFill>
              </a:rPr>
              <a:t> </a:t>
            </a:r>
            <a:r>
              <a:rPr lang="en-US" sz="2400" dirty="0" err="1">
                <a:solidFill>
                  <a:schemeClr val="bg1"/>
                </a:solidFill>
              </a:rPr>
              <a:t>mexanik</a:t>
            </a:r>
            <a:r>
              <a:rPr lang="en-US" sz="2400" dirty="0">
                <a:solidFill>
                  <a:schemeClr val="bg1"/>
                </a:solidFill>
              </a:rPr>
              <a:t> </a:t>
            </a:r>
            <a:r>
              <a:rPr lang="en-US" sz="2400" dirty="0" err="1">
                <a:solidFill>
                  <a:schemeClr val="bg1"/>
                </a:solidFill>
              </a:rPr>
              <a:t>energiyaga</a:t>
            </a:r>
            <a:r>
              <a:rPr lang="en-US" sz="2400" dirty="0">
                <a:solidFill>
                  <a:schemeClr val="bg1"/>
                </a:solidFill>
              </a:rPr>
              <a:t> </a:t>
            </a:r>
            <a:r>
              <a:rPr lang="en-US" sz="2400" dirty="0" err="1">
                <a:solidFill>
                  <a:schemeClr val="bg1"/>
                </a:solidFill>
              </a:rPr>
              <a:t>aylantiriladi</a:t>
            </a:r>
            <a:r>
              <a:rPr lang="en-US" sz="2400" dirty="0">
                <a:solidFill>
                  <a:schemeClr val="bg1"/>
                </a:solidFill>
              </a:rPr>
              <a:t>. </a:t>
            </a:r>
            <a:r>
              <a:rPr lang="en-US" sz="2400" dirty="0" err="1">
                <a:solidFill>
                  <a:schemeClr val="bg1"/>
                </a:solidFill>
              </a:rPr>
              <a:t>Bunday</a:t>
            </a:r>
            <a:r>
              <a:rPr lang="en-US" sz="2400" dirty="0">
                <a:solidFill>
                  <a:schemeClr val="bg1"/>
                </a:solidFill>
              </a:rPr>
              <a:t> </a:t>
            </a:r>
            <a:r>
              <a:rPr lang="en-US" sz="2400" dirty="0" err="1">
                <a:solidFill>
                  <a:schemeClr val="bg1"/>
                </a:solidFill>
              </a:rPr>
              <a:t>maqsadlarda</a:t>
            </a:r>
            <a:r>
              <a:rPr lang="en-US" sz="2400" dirty="0">
                <a:solidFill>
                  <a:schemeClr val="bg1"/>
                </a:solidFill>
              </a:rPr>
              <a:t> </a:t>
            </a:r>
            <a:r>
              <a:rPr lang="en-US" sz="2400" dirty="0" err="1">
                <a:solidFill>
                  <a:schemeClr val="bg1"/>
                </a:solidFill>
              </a:rPr>
              <a:t>elektr</a:t>
            </a:r>
            <a:r>
              <a:rPr lang="en-US" sz="2400" dirty="0">
                <a:solidFill>
                  <a:schemeClr val="bg1"/>
                </a:solidFill>
              </a:rPr>
              <a:t> </a:t>
            </a:r>
            <a:r>
              <a:rPr lang="en-US" sz="2400" dirty="0" err="1">
                <a:solidFill>
                  <a:schemeClr val="bg1"/>
                </a:solidFill>
              </a:rPr>
              <a:t>dvigatellardan</a:t>
            </a:r>
            <a:r>
              <a:rPr lang="en-US" sz="2400" dirty="0">
                <a:solidFill>
                  <a:schemeClr val="bg1"/>
                </a:solidFill>
              </a:rPr>
              <a:t> </a:t>
            </a:r>
            <a:r>
              <a:rPr lang="en-US" sz="2400" dirty="0" err="1">
                <a:solidFill>
                  <a:schemeClr val="bg1"/>
                </a:solidFill>
              </a:rPr>
              <a:t>foydalaniladi</a:t>
            </a:r>
            <a:r>
              <a:rPr lang="en-US" sz="2400" dirty="0">
                <a:solidFill>
                  <a:schemeClr val="bg1"/>
                </a:solidFill>
              </a:rPr>
              <a:t>.</a:t>
            </a:r>
            <a:endParaRPr lang="ru-RU" sz="2400" dirty="0">
              <a:solidFill>
                <a:schemeClr val="bg1"/>
              </a:solidFill>
            </a:endParaRPr>
          </a:p>
          <a:p>
            <a:endParaRPr lang="ru-RU" sz="2400" dirty="0">
              <a:solidFill>
                <a:schemeClr val="bg1"/>
              </a:solidFill>
            </a:endParaRPr>
          </a:p>
        </p:txBody>
      </p:sp>
    </p:spTree>
    <p:extLst>
      <p:ext uri="{BB962C8B-B14F-4D97-AF65-F5344CB8AC3E}">
        <p14:creationId xmlns:p14="http://schemas.microsoft.com/office/powerpoint/2010/main" val="3131402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p:cNvSpPr>
            <a:spLocks noGrp="1"/>
          </p:cNvSpPr>
          <p:nvPr>
            <p:ph type="title"/>
          </p:nvPr>
        </p:nvSpPr>
        <p:spPr>
          <a:xfrm>
            <a:off x="555923" y="655638"/>
            <a:ext cx="8618736" cy="5338762"/>
          </a:xfrm>
        </p:spPr>
        <p:txBody>
          <a:bodyPr>
            <a:normAutofit fontScale="90000"/>
          </a:bodyPr>
          <a:lstStyle/>
          <a:p>
            <a:r>
              <a:rPr lang="en-US" sz="2000" dirty="0">
                <a:solidFill>
                  <a:schemeClr val="bg1"/>
                </a:solidFill>
              </a:rPr>
              <a:t>. </a:t>
            </a:r>
            <a:r>
              <a:rPr lang="en-US" sz="2000" dirty="0" err="1">
                <a:solidFill>
                  <a:schemeClr val="bg1"/>
                </a:solidFill>
              </a:rPr>
              <a:t>Elektr</a:t>
            </a:r>
            <a:r>
              <a:rPr lang="en-US" sz="2000" dirty="0">
                <a:solidFill>
                  <a:schemeClr val="bg1"/>
                </a:solidFill>
              </a:rPr>
              <a:t> </a:t>
            </a:r>
            <a:r>
              <a:rPr lang="en-US" sz="2000" dirty="0" err="1">
                <a:solidFill>
                  <a:schemeClr val="bg1"/>
                </a:solidFill>
              </a:rPr>
              <a:t>mashinalarining</a:t>
            </a:r>
            <a:r>
              <a:rPr lang="en-US" sz="2000" dirty="0">
                <a:solidFill>
                  <a:schemeClr val="bg1"/>
                </a:solidFill>
              </a:rPr>
              <a:t> </a:t>
            </a:r>
            <a:r>
              <a:rPr lang="en-US" sz="2000" dirty="0" err="1">
                <a:solidFill>
                  <a:schemeClr val="bg1"/>
                </a:solidFill>
              </a:rPr>
              <a:t>cho</a:t>
            </a:r>
            <a:r>
              <a:rPr lang="en-US" sz="2000" b="1" dirty="0" err="1">
                <a:solidFill>
                  <a:schemeClr val="bg1"/>
                </a:solidFill>
              </a:rPr>
              <a:t>‘</a:t>
            </a:r>
            <a:r>
              <a:rPr lang="en-US" sz="2000" dirty="0" err="1">
                <a:solidFill>
                  <a:schemeClr val="bg1"/>
                </a:solidFill>
              </a:rPr>
              <a:t>lg</a:t>
            </a:r>
            <a:r>
              <a:rPr lang="en-US" sz="2000" b="1" dirty="0" err="1">
                <a:solidFill>
                  <a:schemeClr val="bg1"/>
                </a:solidFill>
              </a:rPr>
              <a:t>‘</a:t>
            </a:r>
            <a:r>
              <a:rPr lang="en-US" sz="2000" dirty="0" err="1">
                <a:solidFill>
                  <a:schemeClr val="bg1"/>
                </a:solidFill>
              </a:rPr>
              <a:t>amlari</a:t>
            </a:r>
            <a:r>
              <a:rPr lang="en-US" sz="2000" dirty="0">
                <a:solidFill>
                  <a:schemeClr val="bg1"/>
                </a:solidFill>
              </a:rPr>
              <a:t> ham </a:t>
            </a:r>
            <a:r>
              <a:rPr lang="en-US" sz="2000" dirty="0" err="1">
                <a:solidFill>
                  <a:schemeClr val="bg1"/>
                </a:solidFill>
              </a:rPr>
              <a:t>asosiy</a:t>
            </a:r>
            <a:r>
              <a:rPr lang="en-US" sz="2000" dirty="0">
                <a:solidFill>
                  <a:schemeClr val="bg1"/>
                </a:solidFill>
              </a:rPr>
              <a:t> </a:t>
            </a:r>
            <a:r>
              <a:rPr lang="en-US" sz="2000" dirty="0" err="1">
                <a:solidFill>
                  <a:schemeClr val="bg1"/>
                </a:solidFill>
              </a:rPr>
              <a:t>elementlardan</a:t>
            </a:r>
            <a:r>
              <a:rPr lang="en-US" sz="2000" dirty="0">
                <a:solidFill>
                  <a:schemeClr val="bg1"/>
                </a:solidFill>
              </a:rPr>
              <a:t> </a:t>
            </a:r>
            <a:r>
              <a:rPr lang="en-US" sz="2000" dirty="0" err="1">
                <a:solidFill>
                  <a:schemeClr val="bg1"/>
                </a:solidFill>
              </a:rPr>
              <a:t>hisoblanib</a:t>
            </a:r>
            <a:r>
              <a:rPr lang="en-US" sz="2000" dirty="0">
                <a:solidFill>
                  <a:schemeClr val="bg1"/>
                </a:solidFill>
              </a:rPr>
              <a:t>, </a:t>
            </a:r>
            <a:r>
              <a:rPr lang="en-US" sz="2000" dirty="0" err="1">
                <a:solidFill>
                  <a:schemeClr val="bg1"/>
                </a:solidFill>
              </a:rPr>
              <a:t>mis</a:t>
            </a:r>
            <a:r>
              <a:rPr lang="en-US" sz="2000" dirty="0">
                <a:solidFill>
                  <a:schemeClr val="bg1"/>
                </a:solidFill>
              </a:rPr>
              <a:t>, </a:t>
            </a:r>
            <a:r>
              <a:rPr lang="en-US" sz="2000" dirty="0" err="1">
                <a:solidFill>
                  <a:schemeClr val="bg1"/>
                </a:solidFill>
              </a:rPr>
              <a:t>alyuminiy</a:t>
            </a:r>
            <a:r>
              <a:rPr lang="en-US" sz="2000" dirty="0">
                <a:solidFill>
                  <a:schemeClr val="bg1"/>
                </a:solidFill>
              </a:rPr>
              <a:t> </a:t>
            </a:r>
            <a:r>
              <a:rPr lang="en-US" sz="2000" dirty="0" err="1">
                <a:solidFill>
                  <a:schemeClr val="bg1"/>
                </a:solidFill>
              </a:rPr>
              <a:t>va</a:t>
            </a:r>
            <a:r>
              <a:rPr lang="en-US" sz="2000" dirty="0">
                <a:solidFill>
                  <a:schemeClr val="bg1"/>
                </a:solidFill>
              </a:rPr>
              <a:t> </a:t>
            </a:r>
            <a:r>
              <a:rPr lang="en-US" sz="2000" dirty="0" err="1">
                <a:solidFill>
                  <a:schemeClr val="bg1"/>
                </a:solidFill>
              </a:rPr>
              <a:t>ularning</a:t>
            </a:r>
            <a:r>
              <a:rPr lang="en-US" sz="2000" dirty="0">
                <a:solidFill>
                  <a:schemeClr val="bg1"/>
                </a:solidFill>
              </a:rPr>
              <a:t> </a:t>
            </a:r>
            <a:r>
              <a:rPr lang="en-US" sz="2000" dirty="0" err="1">
                <a:solidFill>
                  <a:schemeClr val="bg1"/>
                </a:solidFill>
              </a:rPr>
              <a:t>qotishmalaridan</a:t>
            </a:r>
            <a:r>
              <a:rPr lang="en-US" sz="2000" dirty="0">
                <a:solidFill>
                  <a:schemeClr val="bg1"/>
                </a:solidFill>
              </a:rPr>
              <a:t> </a:t>
            </a:r>
            <a:r>
              <a:rPr lang="en-US" sz="2000" dirty="0" err="1">
                <a:solidFill>
                  <a:schemeClr val="bg1"/>
                </a:solidFill>
              </a:rPr>
              <a:t>iborat</a:t>
            </a:r>
            <a:r>
              <a:rPr lang="en-US" sz="2000" dirty="0">
                <a:solidFill>
                  <a:schemeClr val="bg1"/>
                </a:solidFill>
              </a:rPr>
              <a:t> </a:t>
            </a:r>
            <a:r>
              <a:rPr lang="en-US" sz="2000" dirty="0" err="1">
                <a:solidFill>
                  <a:schemeClr val="bg1"/>
                </a:solidFill>
              </a:rPr>
              <a:t>bo</a:t>
            </a:r>
            <a:r>
              <a:rPr lang="en-US" sz="2000" b="1" dirty="0" err="1">
                <a:solidFill>
                  <a:schemeClr val="bg1"/>
                </a:solidFill>
              </a:rPr>
              <a:t>‘</a:t>
            </a:r>
            <a:r>
              <a:rPr lang="en-US" sz="2000" dirty="0" err="1">
                <a:solidFill>
                  <a:schemeClr val="bg1"/>
                </a:solidFill>
              </a:rPr>
              <a:t>lgan</a:t>
            </a:r>
            <a:r>
              <a:rPr lang="en-US" sz="2000" dirty="0">
                <a:solidFill>
                  <a:schemeClr val="bg1"/>
                </a:solidFill>
              </a:rPr>
              <a:t> </a:t>
            </a:r>
            <a:r>
              <a:rPr lang="en-US" sz="2000" dirty="0" err="1">
                <a:solidFill>
                  <a:schemeClr val="bg1"/>
                </a:solidFill>
              </a:rPr>
              <a:t>elektrotexnik</a:t>
            </a:r>
            <a:r>
              <a:rPr lang="en-US" sz="2000" dirty="0">
                <a:solidFill>
                  <a:schemeClr val="bg1"/>
                </a:solidFill>
              </a:rPr>
              <a:t> </a:t>
            </a:r>
            <a:r>
              <a:rPr lang="en-US" sz="2000" dirty="0" err="1">
                <a:solidFill>
                  <a:schemeClr val="bg1"/>
                </a:solidFill>
              </a:rPr>
              <a:t>materiallardan</a:t>
            </a:r>
            <a:r>
              <a:rPr lang="en-US" sz="2000" dirty="0">
                <a:solidFill>
                  <a:schemeClr val="bg1"/>
                </a:solidFill>
              </a:rPr>
              <a:t> </a:t>
            </a:r>
            <a:r>
              <a:rPr lang="en-US" sz="2000" dirty="0" err="1">
                <a:solidFill>
                  <a:schemeClr val="bg1"/>
                </a:solidFill>
              </a:rPr>
              <a:t>tayyorlanadi</a:t>
            </a:r>
            <a:r>
              <a:rPr lang="en-US" sz="2000" dirty="0">
                <a:solidFill>
                  <a:schemeClr val="bg1"/>
                </a:solidFill>
              </a:rPr>
              <a:t>. </a:t>
            </a:r>
            <a:r>
              <a:rPr lang="en-US" sz="2000" dirty="0" err="1">
                <a:solidFill>
                  <a:schemeClr val="bg1"/>
                </a:solidFill>
              </a:rPr>
              <a:t>Cho</a:t>
            </a:r>
            <a:r>
              <a:rPr lang="en-US" sz="2000" b="1" dirty="0" err="1">
                <a:solidFill>
                  <a:schemeClr val="bg1"/>
                </a:solidFill>
              </a:rPr>
              <a:t>‘</a:t>
            </a:r>
            <a:r>
              <a:rPr lang="en-US" sz="2000" dirty="0" err="1">
                <a:solidFill>
                  <a:schemeClr val="bg1"/>
                </a:solidFill>
              </a:rPr>
              <a:t>lg</a:t>
            </a:r>
            <a:r>
              <a:rPr lang="en-US" sz="2000" b="1" dirty="0" err="1">
                <a:solidFill>
                  <a:schemeClr val="bg1"/>
                </a:solidFill>
              </a:rPr>
              <a:t>‘</a:t>
            </a:r>
            <a:r>
              <a:rPr lang="en-US" sz="2000" dirty="0" err="1">
                <a:solidFill>
                  <a:schemeClr val="bg1"/>
                </a:solidFill>
              </a:rPr>
              <a:t>amlarni</a:t>
            </a:r>
            <a:r>
              <a:rPr lang="en-US" sz="2000" dirty="0">
                <a:solidFill>
                  <a:schemeClr val="bg1"/>
                </a:solidFill>
              </a:rPr>
              <a:t> </a:t>
            </a:r>
            <a:r>
              <a:rPr lang="en-US" sz="2000" dirty="0" err="1">
                <a:solidFill>
                  <a:schemeClr val="bg1"/>
                </a:solidFill>
              </a:rPr>
              <a:t>himoyalash</a:t>
            </a:r>
            <a:r>
              <a:rPr lang="en-US" sz="2000" dirty="0">
                <a:solidFill>
                  <a:schemeClr val="bg1"/>
                </a:solidFill>
              </a:rPr>
              <a:t> </a:t>
            </a:r>
            <a:r>
              <a:rPr lang="en-US" sz="2000" dirty="0" err="1">
                <a:solidFill>
                  <a:schemeClr val="bg1"/>
                </a:solidFill>
              </a:rPr>
              <a:t>maqsadida</a:t>
            </a:r>
            <a:r>
              <a:rPr lang="en-US" sz="2000" dirty="0">
                <a:solidFill>
                  <a:schemeClr val="bg1"/>
                </a:solidFill>
              </a:rPr>
              <a:t>, </a:t>
            </a:r>
            <a:r>
              <a:rPr lang="en-US" sz="2000" dirty="0" err="1">
                <a:solidFill>
                  <a:schemeClr val="bg1"/>
                </a:solidFill>
              </a:rPr>
              <a:t>turli</a:t>
            </a:r>
            <a:r>
              <a:rPr lang="en-US" sz="2000" dirty="0">
                <a:solidFill>
                  <a:schemeClr val="bg1"/>
                </a:solidFill>
              </a:rPr>
              <a:t> </a:t>
            </a:r>
            <a:r>
              <a:rPr lang="en-US" sz="2000" dirty="0" err="1">
                <a:solidFill>
                  <a:schemeClr val="bg1"/>
                </a:solidFill>
              </a:rPr>
              <a:t>elektr</a:t>
            </a:r>
            <a:r>
              <a:rPr lang="en-US" sz="2000" dirty="0">
                <a:solidFill>
                  <a:schemeClr val="bg1"/>
                </a:solidFill>
              </a:rPr>
              <a:t> </a:t>
            </a:r>
            <a:r>
              <a:rPr lang="en-US" sz="2000" dirty="0" err="1">
                <a:solidFill>
                  <a:schemeClr val="bg1"/>
                </a:solidFill>
              </a:rPr>
              <a:t>himoyalash</a:t>
            </a:r>
            <a:r>
              <a:rPr lang="en-US" sz="2000" dirty="0">
                <a:solidFill>
                  <a:schemeClr val="bg1"/>
                </a:solidFill>
              </a:rPr>
              <a:t> </a:t>
            </a:r>
            <a:r>
              <a:rPr lang="en-US" sz="2000" dirty="0" err="1">
                <a:solidFill>
                  <a:schemeClr val="bg1"/>
                </a:solidFill>
              </a:rPr>
              <a:t>materiallardan</a:t>
            </a:r>
            <a:r>
              <a:rPr lang="en-US" sz="2000" dirty="0">
                <a:solidFill>
                  <a:schemeClr val="bg1"/>
                </a:solidFill>
              </a:rPr>
              <a:t> </a:t>
            </a:r>
            <a:r>
              <a:rPr lang="en-US" sz="2000" dirty="0" err="1">
                <a:solidFill>
                  <a:schemeClr val="bg1"/>
                </a:solidFill>
              </a:rPr>
              <a:t>foydalaniladi</a:t>
            </a:r>
            <a:r>
              <a:rPr lang="en-US" sz="2000" dirty="0">
                <a:solidFill>
                  <a:schemeClr val="bg1"/>
                </a:solidFill>
              </a:rPr>
              <a:t>. </a:t>
            </a:r>
            <a:r>
              <a:rPr lang="en-US" sz="2000" dirty="0" err="1">
                <a:solidFill>
                  <a:schemeClr val="bg1"/>
                </a:solidFill>
              </a:rPr>
              <a:t>Elektr</a:t>
            </a:r>
            <a:r>
              <a:rPr lang="en-US" sz="2000" dirty="0">
                <a:solidFill>
                  <a:schemeClr val="bg1"/>
                </a:solidFill>
              </a:rPr>
              <a:t> </a:t>
            </a:r>
            <a:r>
              <a:rPr lang="en-US" sz="2000" dirty="0" err="1">
                <a:solidFill>
                  <a:schemeClr val="bg1"/>
                </a:solidFill>
              </a:rPr>
              <a:t>mashinalar</a:t>
            </a:r>
            <a:r>
              <a:rPr lang="en-US" sz="2000" dirty="0">
                <a:solidFill>
                  <a:schemeClr val="bg1"/>
                </a:solidFill>
              </a:rPr>
              <a:t> generator </a:t>
            </a:r>
            <a:r>
              <a:rPr lang="en-US" sz="2000" dirty="0" err="1">
                <a:solidFill>
                  <a:schemeClr val="bg1"/>
                </a:solidFill>
              </a:rPr>
              <a:t>va</a:t>
            </a:r>
            <a:r>
              <a:rPr lang="en-US" sz="2000" dirty="0">
                <a:solidFill>
                  <a:schemeClr val="bg1"/>
                </a:solidFill>
              </a:rPr>
              <a:t> </a:t>
            </a:r>
            <a:r>
              <a:rPr lang="en-US" sz="2000" dirty="0" err="1">
                <a:solidFill>
                  <a:schemeClr val="bg1"/>
                </a:solidFill>
              </a:rPr>
              <a:t>dvigatel</a:t>
            </a:r>
            <a:r>
              <a:rPr lang="en-US" sz="2000" dirty="0">
                <a:solidFill>
                  <a:schemeClr val="bg1"/>
                </a:solidFill>
              </a:rPr>
              <a:t> </a:t>
            </a:r>
            <a:r>
              <a:rPr lang="en-US" sz="2000" dirty="0" err="1">
                <a:solidFill>
                  <a:schemeClr val="bg1"/>
                </a:solidFill>
              </a:rPr>
              <a:t>rejimida</a:t>
            </a:r>
            <a:r>
              <a:rPr lang="en-US" sz="2000" dirty="0">
                <a:solidFill>
                  <a:schemeClr val="bg1"/>
                </a:solidFill>
              </a:rPr>
              <a:t> </a:t>
            </a:r>
            <a:r>
              <a:rPr lang="en-US" sz="2000" dirty="0" err="1">
                <a:solidFill>
                  <a:schemeClr val="bg1"/>
                </a:solidFill>
              </a:rPr>
              <a:t>qo</a:t>
            </a:r>
            <a:r>
              <a:rPr lang="en-US" sz="2000" b="1" dirty="0" err="1">
                <a:solidFill>
                  <a:schemeClr val="bg1"/>
                </a:solidFill>
              </a:rPr>
              <a:t>‘</a:t>
            </a:r>
            <a:r>
              <a:rPr lang="en-US" sz="2000" dirty="0" err="1">
                <a:solidFill>
                  <a:schemeClr val="bg1"/>
                </a:solidFill>
              </a:rPr>
              <a:t>llanilishi</a:t>
            </a:r>
            <a:r>
              <a:rPr lang="en-US" sz="2000" dirty="0">
                <a:solidFill>
                  <a:schemeClr val="bg1"/>
                </a:solidFill>
              </a:rPr>
              <a:t> </a:t>
            </a:r>
            <a:r>
              <a:rPr lang="en-US" sz="2000" dirty="0" err="1">
                <a:solidFill>
                  <a:schemeClr val="bg1"/>
                </a:solidFill>
              </a:rPr>
              <a:t>mumkin</a:t>
            </a:r>
            <a:r>
              <a:rPr lang="en-US" sz="2000" dirty="0">
                <a:solidFill>
                  <a:schemeClr val="bg1"/>
                </a:solidFill>
              </a:rPr>
              <a:t>. </a:t>
            </a:r>
            <a:r>
              <a:rPr lang="en-US" sz="2000" dirty="0" err="1">
                <a:solidFill>
                  <a:schemeClr val="bg1"/>
                </a:solidFill>
              </a:rPr>
              <a:t>Elektr</a:t>
            </a:r>
            <a:r>
              <a:rPr lang="en-US" sz="2000" dirty="0">
                <a:solidFill>
                  <a:schemeClr val="bg1"/>
                </a:solidFill>
              </a:rPr>
              <a:t> </a:t>
            </a:r>
            <a:r>
              <a:rPr lang="en-US" sz="2000" dirty="0" err="1">
                <a:solidFill>
                  <a:schemeClr val="bg1"/>
                </a:solidFill>
              </a:rPr>
              <a:t>mashinalarida</a:t>
            </a:r>
            <a:r>
              <a:rPr lang="en-US" sz="2000" dirty="0">
                <a:solidFill>
                  <a:schemeClr val="bg1"/>
                </a:solidFill>
              </a:rPr>
              <a:t> </a:t>
            </a:r>
            <a:r>
              <a:rPr lang="en-US" sz="2000" dirty="0" err="1">
                <a:solidFill>
                  <a:schemeClr val="bg1"/>
                </a:solidFill>
              </a:rPr>
              <a:t>energiyaning</a:t>
            </a:r>
            <a:r>
              <a:rPr lang="en-US" sz="2000" dirty="0">
                <a:solidFill>
                  <a:schemeClr val="bg1"/>
                </a:solidFill>
              </a:rPr>
              <a:t> </a:t>
            </a:r>
            <a:r>
              <a:rPr lang="en-US" sz="2000" dirty="0" err="1">
                <a:solidFill>
                  <a:schemeClr val="bg1"/>
                </a:solidFill>
              </a:rPr>
              <a:t>o</a:t>
            </a:r>
            <a:r>
              <a:rPr lang="en-US" sz="2000" b="1" dirty="0" err="1">
                <a:solidFill>
                  <a:schemeClr val="bg1"/>
                </a:solidFill>
              </a:rPr>
              <a:t>‘</a:t>
            </a:r>
            <a:r>
              <a:rPr lang="en-US" sz="2000" dirty="0" err="1">
                <a:solidFill>
                  <a:schemeClr val="bg1"/>
                </a:solidFill>
              </a:rPr>
              <a:t>zgarishi</a:t>
            </a:r>
            <a:r>
              <a:rPr lang="en-US" sz="2000" dirty="0">
                <a:solidFill>
                  <a:schemeClr val="bg1"/>
                </a:solidFill>
              </a:rPr>
              <a:t> </a:t>
            </a:r>
            <a:r>
              <a:rPr lang="en-US" sz="2000" dirty="0" err="1">
                <a:solidFill>
                  <a:schemeClr val="bg1"/>
                </a:solidFill>
              </a:rPr>
              <a:t>quvvat</a:t>
            </a:r>
            <a:r>
              <a:rPr lang="en-US" sz="2000" dirty="0">
                <a:solidFill>
                  <a:schemeClr val="bg1"/>
                </a:solidFill>
              </a:rPr>
              <a:t> </a:t>
            </a:r>
            <a:r>
              <a:rPr lang="en-US" sz="2000" dirty="0" err="1">
                <a:solidFill>
                  <a:schemeClr val="bg1"/>
                </a:solidFill>
              </a:rPr>
              <a:t>isroflari</a:t>
            </a:r>
            <a:r>
              <a:rPr lang="en-US" sz="2000" dirty="0">
                <a:solidFill>
                  <a:schemeClr val="bg1"/>
                </a:solidFill>
              </a:rPr>
              <a:t> </a:t>
            </a:r>
            <a:r>
              <a:rPr lang="en-US" sz="2000" dirty="0" err="1">
                <a:solidFill>
                  <a:schemeClr val="bg1"/>
                </a:solidFill>
              </a:rPr>
              <a:t>bilan</a:t>
            </a:r>
            <a:r>
              <a:rPr lang="en-US" sz="2000" dirty="0">
                <a:solidFill>
                  <a:schemeClr val="bg1"/>
                </a:solidFill>
              </a:rPr>
              <a:t> </a:t>
            </a:r>
            <a:r>
              <a:rPr lang="en-US" sz="2000" dirty="0" err="1">
                <a:solidFill>
                  <a:schemeClr val="bg1"/>
                </a:solidFill>
              </a:rPr>
              <a:t>bog</a:t>
            </a:r>
            <a:r>
              <a:rPr lang="en-US" sz="2000" b="1" dirty="0" err="1">
                <a:solidFill>
                  <a:schemeClr val="bg1"/>
                </a:solidFill>
              </a:rPr>
              <a:t>‘</a:t>
            </a:r>
            <a:r>
              <a:rPr lang="en-US" sz="2000" dirty="0" err="1">
                <a:solidFill>
                  <a:schemeClr val="bg1"/>
                </a:solidFill>
              </a:rPr>
              <a:t>lıq</a:t>
            </a:r>
            <a:r>
              <a:rPr lang="en-US" sz="2000" dirty="0">
                <a:solidFill>
                  <a:schemeClr val="bg1"/>
                </a:solidFill>
              </a:rPr>
              <a:t>, </a:t>
            </a:r>
            <a:r>
              <a:rPr lang="en-US" sz="2000" dirty="0" err="1">
                <a:solidFill>
                  <a:schemeClr val="bg1"/>
                </a:solidFill>
              </a:rPr>
              <a:t>shuning</a:t>
            </a:r>
            <a:r>
              <a:rPr lang="en-US" sz="2000" dirty="0">
                <a:solidFill>
                  <a:schemeClr val="bg1"/>
                </a:solidFill>
              </a:rPr>
              <a:t> </a:t>
            </a:r>
            <a:r>
              <a:rPr lang="en-US" sz="2000" dirty="0" err="1">
                <a:solidFill>
                  <a:schemeClr val="bg1"/>
                </a:solidFill>
              </a:rPr>
              <a:t>uchun</a:t>
            </a:r>
            <a:r>
              <a:rPr lang="en-US" sz="2000" dirty="0">
                <a:solidFill>
                  <a:schemeClr val="bg1"/>
                </a:solidFill>
              </a:rPr>
              <a:t> </a:t>
            </a:r>
            <a:r>
              <a:rPr lang="en-US" sz="2000" dirty="0" err="1">
                <a:solidFill>
                  <a:schemeClr val="bg1"/>
                </a:solidFill>
              </a:rPr>
              <a:t>elektr</a:t>
            </a:r>
            <a:r>
              <a:rPr lang="en-US" sz="2000" dirty="0">
                <a:solidFill>
                  <a:schemeClr val="bg1"/>
                </a:solidFill>
              </a:rPr>
              <a:t> </a:t>
            </a:r>
            <a:r>
              <a:rPr lang="en-US" sz="2000" dirty="0" err="1">
                <a:solidFill>
                  <a:schemeClr val="bg1"/>
                </a:solidFill>
              </a:rPr>
              <a:t>mashinalarining</a:t>
            </a:r>
            <a:r>
              <a:rPr lang="en-US" sz="2000" dirty="0">
                <a:solidFill>
                  <a:schemeClr val="bg1"/>
                </a:solidFill>
              </a:rPr>
              <a:t> </a:t>
            </a:r>
            <a:r>
              <a:rPr lang="en-US" sz="2000" dirty="0" err="1">
                <a:solidFill>
                  <a:schemeClr val="bg1"/>
                </a:solidFill>
              </a:rPr>
              <a:t>foydali</a:t>
            </a:r>
            <a:r>
              <a:rPr lang="en-US" sz="2000" dirty="0">
                <a:solidFill>
                  <a:schemeClr val="bg1"/>
                </a:solidFill>
              </a:rPr>
              <a:t> </a:t>
            </a:r>
            <a:r>
              <a:rPr lang="en-US" sz="2000" dirty="0" err="1">
                <a:solidFill>
                  <a:schemeClr val="bg1"/>
                </a:solidFill>
              </a:rPr>
              <a:t>ish</a:t>
            </a:r>
            <a:r>
              <a:rPr lang="en-US" sz="2000" dirty="0">
                <a:solidFill>
                  <a:schemeClr val="bg1"/>
                </a:solidFill>
              </a:rPr>
              <a:t> </a:t>
            </a:r>
            <a:r>
              <a:rPr lang="en-US" sz="2000" dirty="0" err="1">
                <a:solidFill>
                  <a:schemeClr val="bg1"/>
                </a:solidFill>
              </a:rPr>
              <a:t>koeffisientlari</a:t>
            </a:r>
            <a:r>
              <a:rPr lang="en-US" sz="2000" dirty="0">
                <a:solidFill>
                  <a:schemeClr val="bg1"/>
                </a:solidFill>
              </a:rPr>
              <a:t> 100% </a:t>
            </a:r>
            <a:r>
              <a:rPr lang="en-US" sz="2000" dirty="0" err="1">
                <a:solidFill>
                  <a:schemeClr val="bg1"/>
                </a:solidFill>
              </a:rPr>
              <a:t>dan</a:t>
            </a:r>
            <a:r>
              <a:rPr lang="en-US" sz="2000" dirty="0">
                <a:solidFill>
                  <a:schemeClr val="bg1"/>
                </a:solidFill>
              </a:rPr>
              <a:t> </a:t>
            </a:r>
            <a:r>
              <a:rPr lang="en-US" sz="2000" dirty="0" err="1">
                <a:solidFill>
                  <a:schemeClr val="bg1"/>
                </a:solidFill>
              </a:rPr>
              <a:t>kichik</a:t>
            </a:r>
            <a:r>
              <a:rPr lang="en-US" sz="2000" dirty="0">
                <a:solidFill>
                  <a:schemeClr val="bg1"/>
                </a:solidFill>
              </a:rPr>
              <a:t> </a:t>
            </a:r>
            <a:r>
              <a:rPr lang="en-US" sz="2000" dirty="0" err="1">
                <a:solidFill>
                  <a:schemeClr val="bg1"/>
                </a:solidFill>
              </a:rPr>
              <a:t>bo</a:t>
            </a:r>
            <a:r>
              <a:rPr lang="en-US" sz="2000" b="1" dirty="0" err="1">
                <a:solidFill>
                  <a:schemeClr val="bg1"/>
                </a:solidFill>
              </a:rPr>
              <a:t>‘</a:t>
            </a:r>
            <a:r>
              <a:rPr lang="en-US" sz="2000" dirty="0" err="1">
                <a:solidFill>
                  <a:schemeClr val="bg1"/>
                </a:solidFill>
              </a:rPr>
              <a:t>ladi</a:t>
            </a:r>
            <a:r>
              <a:rPr lang="en-US" sz="2000" dirty="0">
                <a:solidFill>
                  <a:schemeClr val="bg1"/>
                </a:solidFill>
              </a:rPr>
              <a:t>. </a:t>
            </a:r>
            <a:r>
              <a:rPr lang="en-US" sz="2000" dirty="0" err="1">
                <a:solidFill>
                  <a:schemeClr val="bg1"/>
                </a:solidFill>
              </a:rPr>
              <a:t>Katta</a:t>
            </a:r>
            <a:r>
              <a:rPr lang="en-US" sz="2000" dirty="0">
                <a:solidFill>
                  <a:schemeClr val="bg1"/>
                </a:solidFill>
              </a:rPr>
              <a:t> </a:t>
            </a:r>
            <a:r>
              <a:rPr lang="en-US" sz="2000" dirty="0" err="1">
                <a:solidFill>
                  <a:schemeClr val="bg1"/>
                </a:solidFill>
              </a:rPr>
              <a:t>quvvatli</a:t>
            </a:r>
            <a:r>
              <a:rPr lang="en-US" sz="2000" dirty="0">
                <a:solidFill>
                  <a:schemeClr val="bg1"/>
                </a:solidFill>
              </a:rPr>
              <a:t> </a:t>
            </a:r>
            <a:r>
              <a:rPr lang="en-US" sz="2000" dirty="0" err="1">
                <a:solidFill>
                  <a:schemeClr val="bg1"/>
                </a:solidFill>
              </a:rPr>
              <a:t>elektr</a:t>
            </a:r>
            <a:r>
              <a:rPr lang="en-US" sz="2000" dirty="0">
                <a:solidFill>
                  <a:schemeClr val="bg1"/>
                </a:solidFill>
              </a:rPr>
              <a:t> </a:t>
            </a:r>
            <a:r>
              <a:rPr lang="en-US" sz="2000" dirty="0" err="1">
                <a:solidFill>
                  <a:schemeClr val="bg1"/>
                </a:solidFill>
              </a:rPr>
              <a:t>mashinalarining</a:t>
            </a:r>
            <a:r>
              <a:rPr lang="en-US" sz="2000" dirty="0">
                <a:solidFill>
                  <a:schemeClr val="bg1"/>
                </a:solidFill>
              </a:rPr>
              <a:t> FIK </a:t>
            </a:r>
            <a:r>
              <a:rPr lang="en-US" sz="2000" dirty="0" err="1">
                <a:solidFill>
                  <a:schemeClr val="bg1"/>
                </a:solidFill>
              </a:rPr>
              <a:t>i</a:t>
            </a:r>
            <a:r>
              <a:rPr lang="en-US" sz="2000" dirty="0">
                <a:solidFill>
                  <a:schemeClr val="bg1"/>
                </a:solidFill>
              </a:rPr>
              <a:t> 98</a:t>
            </a:r>
            <a:r>
              <a:rPr lang="ru-RU" sz="2000" dirty="0">
                <a:solidFill>
                  <a:schemeClr val="bg1"/>
                </a:solidFill>
                <a:sym typeface="Symbol" panose="05050102010706020507" pitchFamily="18" charset="2"/>
              </a:rPr>
              <a:t></a:t>
            </a:r>
            <a:r>
              <a:rPr lang="en-US" sz="2000" dirty="0">
                <a:solidFill>
                  <a:schemeClr val="bg1"/>
                </a:solidFill>
              </a:rPr>
              <a:t>99,5% </a:t>
            </a:r>
            <a:r>
              <a:rPr lang="en-US" sz="2000" dirty="0" err="1">
                <a:solidFill>
                  <a:schemeClr val="bg1"/>
                </a:solidFill>
              </a:rPr>
              <a:t>ga</a:t>
            </a:r>
            <a:r>
              <a:rPr lang="en-US" sz="2000" dirty="0">
                <a:solidFill>
                  <a:schemeClr val="bg1"/>
                </a:solidFill>
              </a:rPr>
              <a:t> </a:t>
            </a:r>
            <a:r>
              <a:rPr lang="en-US" sz="2000" dirty="0" err="1">
                <a:solidFill>
                  <a:schemeClr val="bg1"/>
                </a:solidFill>
              </a:rPr>
              <a:t>teng</a:t>
            </a:r>
            <a:r>
              <a:rPr lang="en-US" sz="2000" dirty="0">
                <a:solidFill>
                  <a:schemeClr val="bg1"/>
                </a:solidFill>
              </a:rPr>
              <a:t> </a:t>
            </a:r>
            <a:r>
              <a:rPr lang="en-US" sz="2000" dirty="0" err="1">
                <a:solidFill>
                  <a:schemeClr val="bg1"/>
                </a:solidFill>
              </a:rPr>
              <a:t>bo’lib</a:t>
            </a:r>
            <a:r>
              <a:rPr lang="en-US" sz="2000" dirty="0">
                <a:solidFill>
                  <a:schemeClr val="bg1"/>
                </a:solidFill>
              </a:rPr>
              <a:t>, </a:t>
            </a:r>
            <a:r>
              <a:rPr lang="en-US" sz="2000" dirty="0" err="1">
                <a:solidFill>
                  <a:schemeClr val="bg1"/>
                </a:solidFill>
              </a:rPr>
              <a:t>quvvati</a:t>
            </a:r>
            <a:r>
              <a:rPr lang="en-US" sz="2000" dirty="0">
                <a:solidFill>
                  <a:schemeClr val="bg1"/>
                </a:solidFill>
              </a:rPr>
              <a:t> 10 </a:t>
            </a:r>
            <a:r>
              <a:rPr lang="en-US" sz="2000" dirty="0" err="1">
                <a:solidFill>
                  <a:schemeClr val="bg1"/>
                </a:solidFill>
              </a:rPr>
              <a:t>Vt</a:t>
            </a:r>
            <a:r>
              <a:rPr lang="en-US" sz="2000" dirty="0">
                <a:solidFill>
                  <a:schemeClr val="bg1"/>
                </a:solidFill>
              </a:rPr>
              <a:t> </a:t>
            </a:r>
            <a:r>
              <a:rPr lang="en-US" sz="2000" dirty="0" err="1">
                <a:solidFill>
                  <a:schemeClr val="bg1"/>
                </a:solidFill>
              </a:rPr>
              <a:t>gacha</a:t>
            </a:r>
            <a:r>
              <a:rPr lang="en-US" sz="2000" dirty="0">
                <a:solidFill>
                  <a:schemeClr val="bg1"/>
                </a:solidFill>
              </a:rPr>
              <a:t> </a:t>
            </a:r>
            <a:r>
              <a:rPr lang="en-US" sz="2000" dirty="0" err="1">
                <a:solidFill>
                  <a:schemeClr val="bg1"/>
                </a:solidFill>
              </a:rPr>
              <a:t>bo</a:t>
            </a:r>
            <a:r>
              <a:rPr lang="en-US" sz="2000" b="1" dirty="0" err="1">
                <a:solidFill>
                  <a:schemeClr val="bg1"/>
                </a:solidFill>
              </a:rPr>
              <a:t>‘</a:t>
            </a:r>
            <a:r>
              <a:rPr lang="en-US" sz="2000" dirty="0" err="1">
                <a:solidFill>
                  <a:schemeClr val="bg1"/>
                </a:solidFill>
              </a:rPr>
              <a:t>lgan</a:t>
            </a:r>
            <a:r>
              <a:rPr lang="en-US" sz="2000" dirty="0">
                <a:solidFill>
                  <a:schemeClr val="bg1"/>
                </a:solidFill>
              </a:rPr>
              <a:t> </a:t>
            </a:r>
            <a:r>
              <a:rPr lang="en-US" sz="2000" dirty="0" err="1">
                <a:solidFill>
                  <a:schemeClr val="bg1"/>
                </a:solidFill>
              </a:rPr>
              <a:t>elektr</a:t>
            </a:r>
            <a:r>
              <a:rPr lang="en-US" sz="2000" dirty="0">
                <a:solidFill>
                  <a:schemeClr val="bg1"/>
                </a:solidFill>
              </a:rPr>
              <a:t> </a:t>
            </a:r>
            <a:r>
              <a:rPr lang="en-US" sz="2000" dirty="0" err="1">
                <a:solidFill>
                  <a:schemeClr val="bg1"/>
                </a:solidFill>
              </a:rPr>
              <a:t>mashinalariniki</a:t>
            </a:r>
            <a:r>
              <a:rPr lang="en-US" sz="2000" dirty="0">
                <a:solidFill>
                  <a:schemeClr val="bg1"/>
                </a:solidFill>
              </a:rPr>
              <a:t> 20</a:t>
            </a:r>
            <a:r>
              <a:rPr lang="ru-RU" sz="2000" dirty="0">
                <a:solidFill>
                  <a:schemeClr val="bg1"/>
                </a:solidFill>
                <a:sym typeface="Symbol" panose="05050102010706020507" pitchFamily="18" charset="2"/>
              </a:rPr>
              <a:t></a:t>
            </a:r>
            <a:r>
              <a:rPr lang="en-US" sz="2000" dirty="0">
                <a:solidFill>
                  <a:schemeClr val="bg1"/>
                </a:solidFill>
              </a:rPr>
              <a:t>40 % </a:t>
            </a:r>
            <a:r>
              <a:rPr lang="en-US" sz="2000" dirty="0" err="1">
                <a:solidFill>
                  <a:schemeClr val="bg1"/>
                </a:solidFill>
              </a:rPr>
              <a:t>gacha</a:t>
            </a:r>
            <a:r>
              <a:rPr lang="en-US" sz="2000" dirty="0">
                <a:solidFill>
                  <a:schemeClr val="bg1"/>
                </a:solidFill>
              </a:rPr>
              <a:t> </a:t>
            </a:r>
            <a:r>
              <a:rPr lang="en-US" sz="2000" dirty="0" err="1">
                <a:solidFill>
                  <a:schemeClr val="bg1"/>
                </a:solidFill>
              </a:rPr>
              <a:t>bo</a:t>
            </a:r>
            <a:r>
              <a:rPr lang="en-US" sz="2000" b="1" dirty="0" err="1">
                <a:solidFill>
                  <a:schemeClr val="bg1"/>
                </a:solidFill>
              </a:rPr>
              <a:t>‘</a:t>
            </a:r>
            <a:r>
              <a:rPr lang="en-US" sz="2000" dirty="0" err="1">
                <a:solidFill>
                  <a:schemeClr val="bg1"/>
                </a:solidFill>
              </a:rPr>
              <a:t>ladi</a:t>
            </a:r>
            <a:r>
              <a:rPr lang="en-US" sz="2000" dirty="0">
                <a:solidFill>
                  <a:schemeClr val="bg1"/>
                </a:solidFill>
              </a:rPr>
              <a:t>.</a:t>
            </a:r>
            <a:r>
              <a:rPr lang="ru-RU" sz="2000" dirty="0">
                <a:solidFill>
                  <a:schemeClr val="bg1"/>
                </a:solidFill>
              </a:rPr>
              <a:t/>
            </a:r>
            <a:br>
              <a:rPr lang="ru-RU" sz="2000" dirty="0">
                <a:solidFill>
                  <a:schemeClr val="bg1"/>
                </a:solidFill>
              </a:rPr>
            </a:br>
            <a:r>
              <a:rPr lang="en-US" sz="2000" dirty="0" err="1">
                <a:solidFill>
                  <a:schemeClr val="bg1"/>
                </a:solidFill>
              </a:rPr>
              <a:t>Elektr</a:t>
            </a:r>
            <a:r>
              <a:rPr lang="en-US" sz="2000" dirty="0">
                <a:solidFill>
                  <a:schemeClr val="bg1"/>
                </a:solidFill>
              </a:rPr>
              <a:t> </a:t>
            </a:r>
            <a:r>
              <a:rPr lang="en-US" sz="2000" dirty="0" err="1">
                <a:solidFill>
                  <a:schemeClr val="bg1"/>
                </a:solidFill>
              </a:rPr>
              <a:t>mashinalarni</a:t>
            </a:r>
            <a:r>
              <a:rPr lang="en-US" sz="2000" dirty="0">
                <a:solidFill>
                  <a:schemeClr val="bg1"/>
                </a:solidFill>
              </a:rPr>
              <a:t> </a:t>
            </a:r>
            <a:r>
              <a:rPr lang="en-US" sz="2000" dirty="0" err="1">
                <a:solidFill>
                  <a:schemeClr val="bg1"/>
                </a:solidFill>
              </a:rPr>
              <a:t>quvvatlariga</a:t>
            </a:r>
            <a:r>
              <a:rPr lang="en-US" sz="2000" dirty="0">
                <a:solidFill>
                  <a:schemeClr val="bg1"/>
                </a:solidFill>
              </a:rPr>
              <a:t> </a:t>
            </a:r>
            <a:r>
              <a:rPr lang="en-US" sz="2000" dirty="0" err="1">
                <a:solidFill>
                  <a:schemeClr val="bg1"/>
                </a:solidFill>
              </a:rPr>
              <a:t>nisbatan</a:t>
            </a:r>
            <a:r>
              <a:rPr lang="en-US" sz="2000" dirty="0">
                <a:solidFill>
                  <a:schemeClr val="bg1"/>
                </a:solidFill>
              </a:rPr>
              <a:t> </a:t>
            </a:r>
            <a:r>
              <a:rPr lang="en-US" sz="2000" u="sng" dirty="0" err="1">
                <a:solidFill>
                  <a:schemeClr val="bg1"/>
                </a:solidFill>
                <a:hlinkClick r:id="rId2"/>
              </a:rPr>
              <a:t>quyidagi</a:t>
            </a:r>
            <a:r>
              <a:rPr lang="en-US" sz="2000" u="sng" dirty="0">
                <a:solidFill>
                  <a:schemeClr val="bg1"/>
                </a:solidFill>
                <a:hlinkClick r:id="rId2"/>
              </a:rPr>
              <a:t> </a:t>
            </a:r>
            <a:r>
              <a:rPr lang="en-US" sz="2000" u="sng" dirty="0" err="1">
                <a:solidFill>
                  <a:schemeClr val="bg1"/>
                </a:solidFill>
                <a:hlinkClick r:id="rId2"/>
              </a:rPr>
              <a:t>guruhlarga</a:t>
            </a:r>
            <a:r>
              <a:rPr lang="en-US" sz="2000" u="sng" dirty="0">
                <a:solidFill>
                  <a:schemeClr val="bg1"/>
                </a:solidFill>
                <a:hlinkClick r:id="rId2"/>
              </a:rPr>
              <a:t> </a:t>
            </a:r>
            <a:r>
              <a:rPr lang="en-US" sz="2000" u="sng" dirty="0" err="1">
                <a:solidFill>
                  <a:schemeClr val="bg1"/>
                </a:solidFill>
                <a:hlinkClick r:id="rId2"/>
              </a:rPr>
              <a:t>bo</a:t>
            </a:r>
            <a:r>
              <a:rPr lang="en-US" sz="2000" b="1" dirty="0" err="1">
                <a:solidFill>
                  <a:schemeClr val="bg1"/>
                </a:solidFill>
              </a:rPr>
              <a:t>‘</a:t>
            </a:r>
            <a:r>
              <a:rPr lang="en-US" sz="2000" dirty="0" err="1">
                <a:solidFill>
                  <a:schemeClr val="bg1"/>
                </a:solidFill>
              </a:rPr>
              <a:t>lish</a:t>
            </a:r>
            <a:r>
              <a:rPr lang="en-US" sz="2000" dirty="0">
                <a:solidFill>
                  <a:schemeClr val="bg1"/>
                </a:solidFill>
              </a:rPr>
              <a:t> </a:t>
            </a:r>
            <a:r>
              <a:rPr lang="en-US" sz="2000" dirty="0" err="1">
                <a:solidFill>
                  <a:schemeClr val="bg1"/>
                </a:solidFill>
              </a:rPr>
              <a:t>mumkin</a:t>
            </a:r>
            <a:r>
              <a:rPr lang="en-US" sz="2000" dirty="0">
                <a:solidFill>
                  <a:schemeClr val="bg1"/>
                </a:solidFill>
              </a:rPr>
              <a:t>:</a:t>
            </a:r>
            <a:r>
              <a:rPr lang="ru-RU" sz="2000" dirty="0">
                <a:solidFill>
                  <a:schemeClr val="bg1"/>
                </a:solidFill>
              </a:rPr>
              <a:t/>
            </a:r>
            <a:br>
              <a:rPr lang="ru-RU" sz="2000" dirty="0">
                <a:solidFill>
                  <a:schemeClr val="bg1"/>
                </a:solidFill>
              </a:rPr>
            </a:br>
            <a:r>
              <a:rPr lang="en-US" sz="2000" dirty="0">
                <a:solidFill>
                  <a:schemeClr val="bg1"/>
                </a:solidFill>
              </a:rPr>
              <a:t>0,5 </a:t>
            </a:r>
            <a:r>
              <a:rPr lang="en-US" sz="2000" dirty="0" err="1">
                <a:solidFill>
                  <a:schemeClr val="bg1"/>
                </a:solidFill>
              </a:rPr>
              <a:t>kVt</a:t>
            </a:r>
            <a:r>
              <a:rPr lang="en-US" sz="2000" dirty="0">
                <a:solidFill>
                  <a:schemeClr val="bg1"/>
                </a:solidFill>
              </a:rPr>
              <a:t> </a:t>
            </a:r>
            <a:r>
              <a:rPr lang="en-US" sz="2000" dirty="0" err="1">
                <a:solidFill>
                  <a:schemeClr val="bg1"/>
                </a:solidFill>
              </a:rPr>
              <a:t>gacha</a:t>
            </a:r>
            <a:r>
              <a:rPr lang="en-US" sz="2000" dirty="0">
                <a:solidFill>
                  <a:schemeClr val="bg1"/>
                </a:solidFill>
              </a:rPr>
              <a:t> </a:t>
            </a:r>
            <a:r>
              <a:rPr lang="en-US" sz="2000" dirty="0" err="1">
                <a:solidFill>
                  <a:schemeClr val="bg1"/>
                </a:solidFill>
              </a:rPr>
              <a:t>juda</a:t>
            </a:r>
            <a:r>
              <a:rPr lang="en-US" sz="2000" dirty="0">
                <a:solidFill>
                  <a:schemeClr val="bg1"/>
                </a:solidFill>
              </a:rPr>
              <a:t> </a:t>
            </a:r>
            <a:r>
              <a:rPr lang="en-US" sz="2000" dirty="0" err="1">
                <a:solidFill>
                  <a:schemeClr val="bg1"/>
                </a:solidFill>
              </a:rPr>
              <a:t>kichik</a:t>
            </a:r>
            <a:r>
              <a:rPr lang="en-US" sz="2000" dirty="0">
                <a:solidFill>
                  <a:schemeClr val="bg1"/>
                </a:solidFill>
              </a:rPr>
              <a:t> </a:t>
            </a:r>
            <a:r>
              <a:rPr lang="en-US" sz="2000" dirty="0" err="1">
                <a:solidFill>
                  <a:schemeClr val="bg1"/>
                </a:solidFill>
              </a:rPr>
              <a:t>mashinalar</a:t>
            </a:r>
            <a:r>
              <a:rPr lang="en-US" sz="2000" dirty="0">
                <a:solidFill>
                  <a:schemeClr val="bg1"/>
                </a:solidFill>
              </a:rPr>
              <a:t> </a:t>
            </a:r>
            <a:r>
              <a:rPr lang="en-US" sz="2000" dirty="0" err="1">
                <a:solidFill>
                  <a:schemeClr val="bg1"/>
                </a:solidFill>
              </a:rPr>
              <a:t>yoki</a:t>
            </a:r>
            <a:r>
              <a:rPr lang="en-US" sz="2000" dirty="0">
                <a:solidFill>
                  <a:schemeClr val="bg1"/>
                </a:solidFill>
              </a:rPr>
              <a:t> </a:t>
            </a:r>
            <a:r>
              <a:rPr lang="en-US" sz="2000" dirty="0" err="1">
                <a:solidFill>
                  <a:schemeClr val="bg1"/>
                </a:solidFill>
              </a:rPr>
              <a:t>mikromashinalar</a:t>
            </a:r>
            <a:r>
              <a:rPr lang="en-US" sz="2000" dirty="0">
                <a:solidFill>
                  <a:schemeClr val="bg1"/>
                </a:solidFill>
              </a:rPr>
              <a:t>;</a:t>
            </a:r>
            <a:r>
              <a:rPr lang="ru-RU" sz="2000" dirty="0">
                <a:solidFill>
                  <a:schemeClr val="bg1"/>
                </a:solidFill>
              </a:rPr>
              <a:t/>
            </a:r>
            <a:br>
              <a:rPr lang="ru-RU" sz="2000" dirty="0">
                <a:solidFill>
                  <a:schemeClr val="bg1"/>
                </a:solidFill>
              </a:rPr>
            </a:br>
            <a:r>
              <a:rPr lang="en-US" sz="2000" dirty="0">
                <a:solidFill>
                  <a:schemeClr val="bg1"/>
                </a:solidFill>
              </a:rPr>
              <a:t>0,5¸20 </a:t>
            </a:r>
            <a:r>
              <a:rPr lang="en-US" sz="2000" dirty="0" err="1">
                <a:solidFill>
                  <a:schemeClr val="bg1"/>
                </a:solidFill>
              </a:rPr>
              <a:t>kVt</a:t>
            </a:r>
            <a:r>
              <a:rPr lang="en-US" sz="2000" dirty="0">
                <a:solidFill>
                  <a:schemeClr val="bg1"/>
                </a:solidFill>
              </a:rPr>
              <a:t> - </a:t>
            </a:r>
            <a:r>
              <a:rPr lang="en-US" sz="2000" dirty="0" err="1">
                <a:solidFill>
                  <a:schemeClr val="bg1"/>
                </a:solidFill>
              </a:rPr>
              <a:t>kichik</a:t>
            </a:r>
            <a:r>
              <a:rPr lang="en-US" sz="2000" dirty="0">
                <a:solidFill>
                  <a:schemeClr val="bg1"/>
                </a:solidFill>
              </a:rPr>
              <a:t> </a:t>
            </a:r>
            <a:r>
              <a:rPr lang="en-US" sz="2000" dirty="0" err="1">
                <a:solidFill>
                  <a:schemeClr val="bg1"/>
                </a:solidFill>
              </a:rPr>
              <a:t>quvvatli</a:t>
            </a:r>
            <a:r>
              <a:rPr lang="en-US" sz="2000" dirty="0">
                <a:solidFill>
                  <a:schemeClr val="bg1"/>
                </a:solidFill>
              </a:rPr>
              <a:t> </a:t>
            </a:r>
            <a:r>
              <a:rPr lang="en-US" sz="2000" dirty="0" err="1">
                <a:solidFill>
                  <a:schemeClr val="bg1"/>
                </a:solidFill>
              </a:rPr>
              <a:t>mashinalar</a:t>
            </a:r>
            <a:r>
              <a:rPr lang="en-US" sz="2000" dirty="0">
                <a:solidFill>
                  <a:schemeClr val="bg1"/>
                </a:solidFill>
              </a:rPr>
              <a:t>;</a:t>
            </a:r>
            <a:r>
              <a:rPr lang="ru-RU" sz="2000" dirty="0">
                <a:solidFill>
                  <a:schemeClr val="bg1"/>
                </a:solidFill>
              </a:rPr>
              <a:t/>
            </a:r>
            <a:br>
              <a:rPr lang="ru-RU" sz="2000" dirty="0">
                <a:solidFill>
                  <a:schemeClr val="bg1"/>
                </a:solidFill>
              </a:rPr>
            </a:br>
            <a:r>
              <a:rPr lang="en-US" sz="2000" dirty="0">
                <a:solidFill>
                  <a:schemeClr val="bg1"/>
                </a:solidFill>
              </a:rPr>
              <a:t>20¸250 </a:t>
            </a:r>
            <a:r>
              <a:rPr lang="en-US" sz="2000" dirty="0" err="1">
                <a:solidFill>
                  <a:schemeClr val="bg1"/>
                </a:solidFill>
              </a:rPr>
              <a:t>kVt</a:t>
            </a:r>
            <a:r>
              <a:rPr lang="en-US" sz="2000" dirty="0">
                <a:solidFill>
                  <a:schemeClr val="bg1"/>
                </a:solidFill>
              </a:rPr>
              <a:t> </a:t>
            </a:r>
            <a:r>
              <a:rPr lang="en-US" sz="2000" dirty="0" err="1">
                <a:solidFill>
                  <a:schemeClr val="bg1"/>
                </a:solidFill>
              </a:rPr>
              <a:t>o</a:t>
            </a:r>
            <a:r>
              <a:rPr lang="en-US" sz="2000" b="1" dirty="0" err="1">
                <a:solidFill>
                  <a:schemeClr val="bg1"/>
                </a:solidFill>
              </a:rPr>
              <a:t>‘</a:t>
            </a:r>
            <a:r>
              <a:rPr lang="en-US" sz="2000" dirty="0" err="1">
                <a:solidFill>
                  <a:schemeClr val="bg1"/>
                </a:solidFill>
              </a:rPr>
              <a:t>rtacha</a:t>
            </a:r>
            <a:r>
              <a:rPr lang="en-US" sz="2000" dirty="0">
                <a:solidFill>
                  <a:schemeClr val="bg1"/>
                </a:solidFill>
              </a:rPr>
              <a:t> </a:t>
            </a:r>
            <a:r>
              <a:rPr lang="en-US" sz="2000" dirty="0" err="1">
                <a:solidFill>
                  <a:schemeClr val="bg1"/>
                </a:solidFill>
              </a:rPr>
              <a:t>quvvatli</a:t>
            </a:r>
            <a:r>
              <a:rPr lang="en-US" sz="2000" dirty="0">
                <a:solidFill>
                  <a:schemeClr val="bg1"/>
                </a:solidFill>
              </a:rPr>
              <a:t> </a:t>
            </a:r>
            <a:r>
              <a:rPr lang="en-US" sz="2000" dirty="0" err="1">
                <a:solidFill>
                  <a:schemeClr val="bg1"/>
                </a:solidFill>
              </a:rPr>
              <a:t>mashinalar</a:t>
            </a:r>
            <a:r>
              <a:rPr lang="en-US" sz="2000" dirty="0">
                <a:solidFill>
                  <a:schemeClr val="bg1"/>
                </a:solidFill>
              </a:rPr>
              <a:t> </a:t>
            </a:r>
            <a:r>
              <a:rPr lang="en-US" sz="2000" dirty="0" err="1">
                <a:solidFill>
                  <a:schemeClr val="bg1"/>
                </a:solidFill>
              </a:rPr>
              <a:t>va</a:t>
            </a:r>
            <a:r>
              <a:rPr lang="en-US" sz="2000" dirty="0">
                <a:solidFill>
                  <a:schemeClr val="bg1"/>
                </a:solidFill>
              </a:rPr>
              <a:t> 250 </a:t>
            </a:r>
            <a:r>
              <a:rPr lang="en-US" sz="2000" dirty="0" err="1">
                <a:solidFill>
                  <a:schemeClr val="bg1"/>
                </a:solidFill>
              </a:rPr>
              <a:t>kVt</a:t>
            </a:r>
            <a:r>
              <a:rPr lang="en-US" sz="2000" dirty="0">
                <a:solidFill>
                  <a:schemeClr val="bg1"/>
                </a:solidFill>
              </a:rPr>
              <a:t> </a:t>
            </a:r>
            <a:r>
              <a:rPr lang="en-US" sz="2000" dirty="0" err="1">
                <a:solidFill>
                  <a:schemeClr val="bg1"/>
                </a:solidFill>
              </a:rPr>
              <a:t>dan</a:t>
            </a:r>
            <a:r>
              <a:rPr lang="en-US" sz="2000" dirty="0">
                <a:solidFill>
                  <a:schemeClr val="bg1"/>
                </a:solidFill>
              </a:rPr>
              <a:t> </a:t>
            </a:r>
            <a:r>
              <a:rPr lang="en-US" sz="2000" dirty="0" err="1">
                <a:solidFill>
                  <a:schemeClr val="bg1"/>
                </a:solidFill>
              </a:rPr>
              <a:t>ortiq</a:t>
            </a:r>
            <a:r>
              <a:rPr lang="en-US" sz="2000" dirty="0">
                <a:solidFill>
                  <a:schemeClr val="bg1"/>
                </a:solidFill>
              </a:rPr>
              <a:t> </a:t>
            </a:r>
            <a:r>
              <a:rPr lang="en-US" sz="2000" dirty="0" err="1">
                <a:solidFill>
                  <a:schemeClr val="bg1"/>
                </a:solidFill>
              </a:rPr>
              <a:t>quvvatli</a:t>
            </a:r>
            <a:r>
              <a:rPr lang="en-US" sz="2000" dirty="0">
                <a:solidFill>
                  <a:schemeClr val="bg1"/>
                </a:solidFill>
              </a:rPr>
              <a:t> </a:t>
            </a:r>
            <a:r>
              <a:rPr lang="en-US" sz="2000" dirty="0" err="1">
                <a:solidFill>
                  <a:schemeClr val="bg1"/>
                </a:solidFill>
              </a:rPr>
              <a:t>mashinalarga</a:t>
            </a:r>
            <a:r>
              <a:rPr lang="en-US" sz="2000" dirty="0">
                <a:solidFill>
                  <a:schemeClr val="bg1"/>
                </a:solidFill>
              </a:rPr>
              <a:t> </a:t>
            </a:r>
            <a:r>
              <a:rPr lang="en-US" sz="2000" dirty="0" err="1">
                <a:solidFill>
                  <a:schemeClr val="bg1"/>
                </a:solidFill>
              </a:rPr>
              <a:t>katta</a:t>
            </a:r>
            <a:r>
              <a:rPr lang="en-US" sz="2000" dirty="0">
                <a:solidFill>
                  <a:schemeClr val="bg1"/>
                </a:solidFill>
              </a:rPr>
              <a:t> </a:t>
            </a:r>
            <a:r>
              <a:rPr lang="en-US" sz="2000" dirty="0" err="1">
                <a:solidFill>
                  <a:schemeClr val="bg1"/>
                </a:solidFill>
              </a:rPr>
              <a:t>quvvatli</a:t>
            </a:r>
            <a:r>
              <a:rPr lang="en-US" sz="2000" dirty="0">
                <a:solidFill>
                  <a:schemeClr val="bg1"/>
                </a:solidFill>
              </a:rPr>
              <a:t> </a:t>
            </a:r>
            <a:r>
              <a:rPr lang="en-US" sz="2000" dirty="0" err="1">
                <a:solidFill>
                  <a:schemeClr val="bg1"/>
                </a:solidFill>
              </a:rPr>
              <a:t>mashinalar</a:t>
            </a:r>
            <a:r>
              <a:rPr lang="en-US" sz="2000" dirty="0">
                <a:solidFill>
                  <a:schemeClr val="bg1"/>
                </a:solidFill>
              </a:rPr>
              <a:t>.</a:t>
            </a:r>
            <a:r>
              <a:rPr lang="ru-RU" sz="2000" dirty="0">
                <a:solidFill>
                  <a:schemeClr val="bg1"/>
                </a:solidFill>
              </a:rPr>
              <a:t/>
            </a:r>
            <a:br>
              <a:rPr lang="ru-RU" sz="2000" dirty="0">
                <a:solidFill>
                  <a:schemeClr val="bg1"/>
                </a:solidFill>
              </a:rPr>
            </a:br>
            <a:endParaRPr lang="ru-RU" sz="2000" dirty="0">
              <a:solidFill>
                <a:schemeClr val="bg1"/>
              </a:solidFill>
            </a:endParaRPr>
          </a:p>
        </p:txBody>
      </p:sp>
    </p:spTree>
    <p:extLst>
      <p:ext uri="{BB962C8B-B14F-4D97-AF65-F5344CB8AC3E}">
        <p14:creationId xmlns:p14="http://schemas.microsoft.com/office/powerpoint/2010/main" val="2292509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5922" y="1639020"/>
            <a:ext cx="8602592" cy="4355380"/>
          </a:xfrm>
        </p:spPr>
        <p:txBody>
          <a:bodyPr>
            <a:normAutofit/>
          </a:bodyPr>
          <a:lstStyle/>
          <a:p>
            <a:r>
              <a:rPr lang="en-US" sz="1600" dirty="0" err="1">
                <a:solidFill>
                  <a:schemeClr val="bg1"/>
                </a:solidFill>
              </a:rPr>
              <a:t>Oddiy</a:t>
            </a:r>
            <a:r>
              <a:rPr lang="en-US" sz="1600" dirty="0">
                <a:solidFill>
                  <a:schemeClr val="bg1"/>
                </a:solidFill>
              </a:rPr>
              <a:t> </a:t>
            </a:r>
            <a:r>
              <a:rPr lang="en-US" sz="1600" dirty="0" err="1">
                <a:solidFill>
                  <a:schemeClr val="bg1"/>
                </a:solidFill>
              </a:rPr>
              <a:t>o</a:t>
            </a:r>
            <a:r>
              <a:rPr lang="en-US" sz="1600" b="1" dirty="0" err="1">
                <a:solidFill>
                  <a:schemeClr val="bg1"/>
                </a:solidFill>
              </a:rPr>
              <a:t>‘</a:t>
            </a:r>
            <a:r>
              <a:rPr lang="en-US" sz="1600" dirty="0" err="1">
                <a:solidFill>
                  <a:schemeClr val="bg1"/>
                </a:solidFill>
              </a:rPr>
              <a:t>zgarmas</a:t>
            </a:r>
            <a:r>
              <a:rPr lang="en-US" sz="1600" dirty="0">
                <a:solidFill>
                  <a:schemeClr val="bg1"/>
                </a:solidFill>
              </a:rPr>
              <a:t> </a:t>
            </a:r>
            <a:r>
              <a:rPr lang="en-US" sz="1600" dirty="0" err="1">
                <a:solidFill>
                  <a:schemeClr val="bg1"/>
                </a:solidFill>
              </a:rPr>
              <a:t>tok</a:t>
            </a:r>
            <a:r>
              <a:rPr lang="en-US" sz="1600" dirty="0">
                <a:solidFill>
                  <a:schemeClr val="bg1"/>
                </a:solidFill>
              </a:rPr>
              <a:t> </a:t>
            </a:r>
            <a:r>
              <a:rPr lang="en-US" sz="1600" dirty="0" err="1">
                <a:solidFill>
                  <a:schemeClr val="bg1"/>
                </a:solidFill>
              </a:rPr>
              <a:t>mashinasining</a:t>
            </a:r>
            <a:r>
              <a:rPr lang="en-US" sz="1600" dirty="0">
                <a:solidFill>
                  <a:schemeClr val="bg1"/>
                </a:solidFill>
              </a:rPr>
              <a:t> </a:t>
            </a:r>
            <a:r>
              <a:rPr lang="en-US" sz="1600" dirty="0" err="1">
                <a:solidFill>
                  <a:schemeClr val="bg1"/>
                </a:solidFill>
              </a:rPr>
              <a:t>sxematik</a:t>
            </a:r>
            <a:r>
              <a:rPr lang="en-US" sz="1600" dirty="0">
                <a:solidFill>
                  <a:schemeClr val="bg1"/>
                </a:solidFill>
              </a:rPr>
              <a:t> </a:t>
            </a:r>
            <a:r>
              <a:rPr lang="en-US" sz="1600" dirty="0" err="1">
                <a:solidFill>
                  <a:schemeClr val="bg1"/>
                </a:solidFill>
              </a:rPr>
              <a:t>ko</a:t>
            </a:r>
            <a:r>
              <a:rPr lang="en-US" sz="1600" b="1" dirty="0" err="1">
                <a:solidFill>
                  <a:schemeClr val="bg1"/>
                </a:solidFill>
              </a:rPr>
              <a:t>‘</a:t>
            </a:r>
            <a:r>
              <a:rPr lang="en-US" sz="1600" dirty="0" err="1">
                <a:solidFill>
                  <a:schemeClr val="bg1"/>
                </a:solidFill>
              </a:rPr>
              <a:t>rinishi</a:t>
            </a:r>
            <a:r>
              <a:rPr lang="en-US" sz="1600" dirty="0">
                <a:solidFill>
                  <a:schemeClr val="bg1"/>
                </a:solidFill>
              </a:rPr>
              <a:t> 31-rasmda </a:t>
            </a:r>
            <a:r>
              <a:rPr lang="en-US" sz="1600" dirty="0" err="1">
                <a:solidFill>
                  <a:schemeClr val="bg1"/>
                </a:solidFill>
              </a:rPr>
              <a:t>ko</a:t>
            </a:r>
            <a:r>
              <a:rPr lang="en-US" sz="1600" b="1" dirty="0" err="1">
                <a:solidFill>
                  <a:schemeClr val="bg1"/>
                </a:solidFill>
              </a:rPr>
              <a:t>‘</a:t>
            </a:r>
            <a:r>
              <a:rPr lang="en-US" sz="1600" dirty="0" err="1">
                <a:solidFill>
                  <a:schemeClr val="bg1"/>
                </a:solidFill>
              </a:rPr>
              <a:t>rsatilgan</a:t>
            </a:r>
            <a:r>
              <a:rPr lang="en-US" sz="1600" dirty="0">
                <a:solidFill>
                  <a:schemeClr val="bg1"/>
                </a:solidFill>
              </a:rPr>
              <a:t>. </a:t>
            </a:r>
            <a:r>
              <a:rPr lang="en-US" sz="1600" dirty="0" err="1">
                <a:solidFill>
                  <a:schemeClr val="bg1"/>
                </a:solidFill>
              </a:rPr>
              <a:t>O</a:t>
            </a:r>
            <a:r>
              <a:rPr lang="en-US" sz="1600" b="1" dirty="0" err="1">
                <a:solidFill>
                  <a:schemeClr val="bg1"/>
                </a:solidFill>
              </a:rPr>
              <a:t>‘</a:t>
            </a:r>
            <a:r>
              <a:rPr lang="en-US" sz="1600" dirty="0" err="1">
                <a:solidFill>
                  <a:schemeClr val="bg1"/>
                </a:solidFill>
              </a:rPr>
              <a:t>zgarmas</a:t>
            </a:r>
            <a:r>
              <a:rPr lang="en-US" sz="1600" dirty="0">
                <a:solidFill>
                  <a:schemeClr val="bg1"/>
                </a:solidFill>
              </a:rPr>
              <a:t> </a:t>
            </a:r>
            <a:r>
              <a:rPr lang="en-US" sz="1600" dirty="0" err="1">
                <a:solidFill>
                  <a:schemeClr val="bg1"/>
                </a:solidFill>
              </a:rPr>
              <a:t>tok</a:t>
            </a:r>
            <a:r>
              <a:rPr lang="en-US" sz="1600" dirty="0">
                <a:solidFill>
                  <a:schemeClr val="bg1"/>
                </a:solidFill>
              </a:rPr>
              <a:t> </a:t>
            </a:r>
            <a:r>
              <a:rPr lang="en-US" sz="1600" dirty="0" err="1">
                <a:solidFill>
                  <a:schemeClr val="bg1"/>
                </a:solidFill>
              </a:rPr>
              <a:t>mashinalari</a:t>
            </a:r>
            <a:r>
              <a:rPr lang="en-US" sz="1600" dirty="0">
                <a:solidFill>
                  <a:schemeClr val="bg1"/>
                </a:solidFill>
              </a:rPr>
              <a:t> </a:t>
            </a:r>
            <a:r>
              <a:rPr lang="en-US" sz="1600" dirty="0" err="1">
                <a:solidFill>
                  <a:schemeClr val="bg1"/>
                </a:solidFill>
              </a:rPr>
              <a:t>asosan</a:t>
            </a:r>
            <a:r>
              <a:rPr lang="en-US" sz="1600" dirty="0">
                <a:solidFill>
                  <a:schemeClr val="bg1"/>
                </a:solidFill>
              </a:rPr>
              <a:t> </a:t>
            </a:r>
            <a:r>
              <a:rPr lang="en-US" sz="1600" dirty="0" err="1">
                <a:solidFill>
                  <a:schemeClr val="bg1"/>
                </a:solidFill>
              </a:rPr>
              <a:t>ikki</a:t>
            </a:r>
            <a:r>
              <a:rPr lang="en-US" sz="1600" dirty="0">
                <a:solidFill>
                  <a:schemeClr val="bg1"/>
                </a:solidFill>
              </a:rPr>
              <a:t> </a:t>
            </a:r>
            <a:r>
              <a:rPr lang="en-US" sz="1600" dirty="0" err="1">
                <a:solidFill>
                  <a:schemeClr val="bg1"/>
                </a:solidFill>
              </a:rPr>
              <a:t>qismdan</a:t>
            </a:r>
            <a:r>
              <a:rPr lang="en-US" sz="1600" dirty="0">
                <a:solidFill>
                  <a:schemeClr val="bg1"/>
                </a:solidFill>
              </a:rPr>
              <a:t> </a:t>
            </a:r>
            <a:r>
              <a:rPr lang="en-US" sz="1600" dirty="0" err="1">
                <a:solidFill>
                  <a:schemeClr val="bg1"/>
                </a:solidFill>
              </a:rPr>
              <a:t>iborat</a:t>
            </a:r>
            <a:r>
              <a:rPr lang="en-US" sz="1600" dirty="0">
                <a:solidFill>
                  <a:schemeClr val="bg1"/>
                </a:solidFill>
              </a:rPr>
              <a:t>: </a:t>
            </a:r>
            <a:r>
              <a:rPr lang="en-US" sz="1600" dirty="0" err="1">
                <a:solidFill>
                  <a:schemeClr val="bg1"/>
                </a:solidFill>
              </a:rPr>
              <a:t>qo</a:t>
            </a:r>
            <a:r>
              <a:rPr lang="en-US" sz="1600" b="1" dirty="0" err="1">
                <a:solidFill>
                  <a:schemeClr val="bg1"/>
                </a:solidFill>
              </a:rPr>
              <a:t>‘</a:t>
            </a:r>
            <a:r>
              <a:rPr lang="en-US" sz="1600" dirty="0" err="1">
                <a:solidFill>
                  <a:schemeClr val="bg1"/>
                </a:solidFill>
              </a:rPr>
              <a:t>zg</a:t>
            </a:r>
            <a:r>
              <a:rPr lang="en-US" sz="1600" b="1" dirty="0" err="1">
                <a:solidFill>
                  <a:schemeClr val="bg1"/>
                </a:solidFill>
              </a:rPr>
              <a:t>‘</a:t>
            </a:r>
            <a:r>
              <a:rPr lang="en-US" sz="1600" dirty="0" err="1">
                <a:solidFill>
                  <a:schemeClr val="bg1"/>
                </a:solidFill>
              </a:rPr>
              <a:t>almas</a:t>
            </a:r>
            <a:r>
              <a:rPr lang="en-US" sz="1600" dirty="0">
                <a:solidFill>
                  <a:schemeClr val="bg1"/>
                </a:solidFill>
              </a:rPr>
              <a:t> </a:t>
            </a:r>
            <a:r>
              <a:rPr lang="en-US" sz="1600" dirty="0" err="1">
                <a:solidFill>
                  <a:schemeClr val="bg1"/>
                </a:solidFill>
              </a:rPr>
              <a:t>qismi</a:t>
            </a:r>
            <a:r>
              <a:rPr lang="en-US" sz="1600" dirty="0">
                <a:solidFill>
                  <a:schemeClr val="bg1"/>
                </a:solidFill>
              </a:rPr>
              <a:t> stator </a:t>
            </a:r>
            <a:r>
              <a:rPr lang="en-US" sz="1600" dirty="0" err="1">
                <a:solidFill>
                  <a:schemeClr val="bg1"/>
                </a:solidFill>
              </a:rPr>
              <a:t>va</a:t>
            </a:r>
            <a:r>
              <a:rPr lang="en-US" sz="1600" dirty="0">
                <a:solidFill>
                  <a:schemeClr val="bg1"/>
                </a:solidFill>
              </a:rPr>
              <a:t> </a:t>
            </a:r>
            <a:r>
              <a:rPr lang="en-US" sz="1600" dirty="0" err="1">
                <a:solidFill>
                  <a:schemeClr val="bg1"/>
                </a:solidFill>
              </a:rPr>
              <a:t>aylanadigan</a:t>
            </a:r>
            <a:r>
              <a:rPr lang="en-US" sz="1600" dirty="0">
                <a:solidFill>
                  <a:schemeClr val="bg1"/>
                </a:solidFill>
              </a:rPr>
              <a:t> </a:t>
            </a:r>
            <a:r>
              <a:rPr lang="en-US" sz="1600" dirty="0" err="1">
                <a:solidFill>
                  <a:schemeClr val="bg1"/>
                </a:solidFill>
              </a:rPr>
              <a:t>qismi</a:t>
            </a:r>
            <a:r>
              <a:rPr lang="en-US" sz="1600" dirty="0">
                <a:solidFill>
                  <a:schemeClr val="bg1"/>
                </a:solidFill>
              </a:rPr>
              <a:t> </a:t>
            </a:r>
            <a:r>
              <a:rPr lang="en-US" sz="1600" dirty="0" err="1">
                <a:solidFill>
                  <a:schemeClr val="bg1"/>
                </a:solidFill>
              </a:rPr>
              <a:t>yakordan</a:t>
            </a:r>
            <a:r>
              <a:rPr lang="en-US" sz="1600" dirty="0">
                <a:solidFill>
                  <a:schemeClr val="bg1"/>
                </a:solidFill>
              </a:rPr>
              <a:t> </a:t>
            </a:r>
            <a:r>
              <a:rPr lang="en-US" sz="1600" dirty="0" err="1">
                <a:solidFill>
                  <a:schemeClr val="bg1"/>
                </a:solidFill>
              </a:rPr>
              <a:t>iborat</a:t>
            </a:r>
            <a:r>
              <a:rPr lang="en-US" sz="1600" dirty="0">
                <a:solidFill>
                  <a:schemeClr val="bg1"/>
                </a:solidFill>
              </a:rPr>
              <a:t>. Stator </a:t>
            </a:r>
            <a:r>
              <a:rPr lang="en-US" sz="1600" dirty="0" err="1">
                <a:solidFill>
                  <a:schemeClr val="bg1"/>
                </a:solidFill>
              </a:rPr>
              <a:t>o</a:t>
            </a:r>
            <a:r>
              <a:rPr lang="en-US" sz="1600" b="1" dirty="0" err="1">
                <a:solidFill>
                  <a:schemeClr val="bg1"/>
                </a:solidFill>
              </a:rPr>
              <a:t>‘</a:t>
            </a:r>
            <a:r>
              <a:rPr lang="en-US" sz="1600" dirty="0" err="1">
                <a:solidFill>
                  <a:schemeClr val="bg1"/>
                </a:solidFill>
              </a:rPr>
              <a:t>z</a:t>
            </a:r>
            <a:r>
              <a:rPr lang="en-US" sz="1600" dirty="0">
                <a:solidFill>
                  <a:schemeClr val="bg1"/>
                </a:solidFill>
              </a:rPr>
              <a:t> </a:t>
            </a:r>
            <a:r>
              <a:rPr lang="en-US" sz="1600" dirty="0" err="1">
                <a:solidFill>
                  <a:schemeClr val="bg1"/>
                </a:solidFill>
              </a:rPr>
              <a:t>navbatida</a:t>
            </a:r>
            <a:r>
              <a:rPr lang="en-US" sz="1600" dirty="0">
                <a:solidFill>
                  <a:schemeClr val="bg1"/>
                </a:solidFill>
              </a:rPr>
              <a:t> </a:t>
            </a:r>
            <a:r>
              <a:rPr lang="en-US" sz="1600" dirty="0" err="1">
                <a:solidFill>
                  <a:schemeClr val="bg1"/>
                </a:solidFill>
              </a:rPr>
              <a:t>yarmodan</a:t>
            </a:r>
            <a:r>
              <a:rPr lang="en-US" sz="1600" dirty="0">
                <a:solidFill>
                  <a:schemeClr val="bg1"/>
                </a:solidFill>
              </a:rPr>
              <a:t>, </a:t>
            </a:r>
            <a:r>
              <a:rPr lang="en-US" sz="1600" dirty="0" err="1">
                <a:solidFill>
                  <a:schemeClr val="bg1"/>
                </a:solidFill>
              </a:rPr>
              <a:t>asosiy</a:t>
            </a:r>
            <a:r>
              <a:rPr lang="en-US" sz="1600" dirty="0">
                <a:solidFill>
                  <a:schemeClr val="bg1"/>
                </a:solidFill>
              </a:rPr>
              <a:t> </a:t>
            </a:r>
            <a:r>
              <a:rPr lang="en-US" sz="1600" dirty="0" err="1">
                <a:solidFill>
                  <a:schemeClr val="bg1"/>
                </a:solidFill>
              </a:rPr>
              <a:t>qutb</a:t>
            </a:r>
            <a:r>
              <a:rPr lang="en-US" sz="1600" dirty="0">
                <a:solidFill>
                  <a:schemeClr val="bg1"/>
                </a:solidFill>
              </a:rPr>
              <a:t> </a:t>
            </a:r>
            <a:r>
              <a:rPr lang="en-US" sz="1600" dirty="0" err="1">
                <a:solidFill>
                  <a:schemeClr val="bg1"/>
                </a:solidFill>
              </a:rPr>
              <a:t>o</a:t>
            </a:r>
            <a:r>
              <a:rPr lang="en-US" sz="1600" b="1" dirty="0" err="1">
                <a:solidFill>
                  <a:schemeClr val="bg1"/>
                </a:solidFill>
              </a:rPr>
              <a:t>‘</a:t>
            </a:r>
            <a:r>
              <a:rPr lang="en-US" sz="1600" dirty="0" err="1">
                <a:solidFill>
                  <a:schemeClr val="bg1"/>
                </a:solidFill>
              </a:rPr>
              <a:t>zagidan</a:t>
            </a:r>
            <a:r>
              <a:rPr lang="en-US" sz="1600" dirty="0">
                <a:solidFill>
                  <a:schemeClr val="bg1"/>
                </a:solidFill>
              </a:rPr>
              <a:t>, </a:t>
            </a:r>
            <a:r>
              <a:rPr lang="en-US" sz="1600" dirty="0" err="1">
                <a:solidFill>
                  <a:schemeClr val="bg1"/>
                </a:solidFill>
              </a:rPr>
              <a:t>qo</a:t>
            </a:r>
            <a:r>
              <a:rPr lang="en-US" sz="1600" b="1" dirty="0" err="1">
                <a:solidFill>
                  <a:schemeClr val="bg1"/>
                </a:solidFill>
              </a:rPr>
              <a:t>‘</a:t>
            </a:r>
            <a:r>
              <a:rPr lang="en-US" sz="1600" dirty="0" err="1">
                <a:solidFill>
                  <a:schemeClr val="bg1"/>
                </a:solidFill>
              </a:rPr>
              <a:t>zg</a:t>
            </a:r>
            <a:r>
              <a:rPr lang="en-US" sz="1600" b="1" dirty="0" err="1">
                <a:solidFill>
                  <a:schemeClr val="bg1"/>
                </a:solidFill>
              </a:rPr>
              <a:t>‘</a:t>
            </a:r>
            <a:r>
              <a:rPr lang="en-US" sz="1600" dirty="0" err="1">
                <a:solidFill>
                  <a:schemeClr val="bg1"/>
                </a:solidFill>
              </a:rPr>
              <a:t>atish</a:t>
            </a:r>
            <a:r>
              <a:rPr lang="en-US" sz="1600" dirty="0">
                <a:solidFill>
                  <a:schemeClr val="bg1"/>
                </a:solidFill>
              </a:rPr>
              <a:t> </a:t>
            </a:r>
            <a:r>
              <a:rPr lang="en-US" sz="1600" dirty="0" err="1">
                <a:solidFill>
                  <a:schemeClr val="bg1"/>
                </a:solidFill>
              </a:rPr>
              <a:t>cho</a:t>
            </a:r>
            <a:r>
              <a:rPr lang="en-US" sz="1600" b="1" dirty="0" err="1">
                <a:solidFill>
                  <a:schemeClr val="bg1"/>
                </a:solidFill>
              </a:rPr>
              <a:t>‘</a:t>
            </a:r>
            <a:r>
              <a:rPr lang="en-US" sz="1600" dirty="0" err="1">
                <a:solidFill>
                  <a:schemeClr val="bg1"/>
                </a:solidFill>
              </a:rPr>
              <a:t>lg</a:t>
            </a:r>
            <a:r>
              <a:rPr lang="en-US" sz="1600" b="1" dirty="0" err="1">
                <a:solidFill>
                  <a:schemeClr val="bg1"/>
                </a:solidFill>
              </a:rPr>
              <a:t>‘</a:t>
            </a:r>
            <a:r>
              <a:rPr lang="en-US" sz="1600" dirty="0" err="1">
                <a:solidFill>
                  <a:schemeClr val="bg1"/>
                </a:solidFill>
              </a:rPr>
              <a:t>amidan</a:t>
            </a:r>
            <a:r>
              <a:rPr lang="en-US" sz="1600" dirty="0">
                <a:solidFill>
                  <a:schemeClr val="bg1"/>
                </a:solidFill>
              </a:rPr>
              <a:t>, </a:t>
            </a:r>
            <a:r>
              <a:rPr lang="en-US" sz="1600" dirty="0" err="1">
                <a:solidFill>
                  <a:schemeClr val="bg1"/>
                </a:solidFill>
              </a:rPr>
              <a:t>qo</a:t>
            </a:r>
            <a:r>
              <a:rPr lang="en-US" sz="1600" b="1" dirty="0" err="1">
                <a:solidFill>
                  <a:schemeClr val="bg1"/>
                </a:solidFill>
              </a:rPr>
              <a:t>‘</a:t>
            </a:r>
            <a:r>
              <a:rPr lang="en-US" sz="1600" dirty="0" err="1">
                <a:solidFill>
                  <a:schemeClr val="bg1"/>
                </a:solidFill>
              </a:rPr>
              <a:t>shimcha</a:t>
            </a:r>
            <a:r>
              <a:rPr lang="en-US" sz="1600" dirty="0">
                <a:solidFill>
                  <a:schemeClr val="bg1"/>
                </a:solidFill>
              </a:rPr>
              <a:t> </a:t>
            </a:r>
            <a:r>
              <a:rPr lang="en-US" sz="1600" dirty="0" err="1">
                <a:solidFill>
                  <a:schemeClr val="bg1"/>
                </a:solidFill>
              </a:rPr>
              <a:t>qutblardan</a:t>
            </a:r>
            <a:r>
              <a:rPr lang="en-US" sz="1600" dirty="0">
                <a:solidFill>
                  <a:schemeClr val="bg1"/>
                </a:solidFill>
              </a:rPr>
              <a:t>, </a:t>
            </a:r>
            <a:r>
              <a:rPr lang="en-US" sz="1600" dirty="0" err="1">
                <a:solidFill>
                  <a:schemeClr val="bg1"/>
                </a:solidFill>
              </a:rPr>
              <a:t>qo</a:t>
            </a:r>
            <a:r>
              <a:rPr lang="en-US" sz="1600" b="1" dirty="0" err="1">
                <a:solidFill>
                  <a:schemeClr val="bg1"/>
                </a:solidFill>
              </a:rPr>
              <a:t>‘</a:t>
            </a:r>
            <a:r>
              <a:rPr lang="en-US" sz="1600" dirty="0" err="1">
                <a:solidFill>
                  <a:schemeClr val="bg1"/>
                </a:solidFill>
              </a:rPr>
              <a:t>shimcha</a:t>
            </a:r>
            <a:r>
              <a:rPr lang="en-US" sz="1600" dirty="0">
                <a:solidFill>
                  <a:schemeClr val="bg1"/>
                </a:solidFill>
              </a:rPr>
              <a:t> </a:t>
            </a:r>
            <a:r>
              <a:rPr lang="en-US" sz="1600" dirty="0" err="1">
                <a:solidFill>
                  <a:schemeClr val="bg1"/>
                </a:solidFill>
              </a:rPr>
              <a:t>qutb</a:t>
            </a:r>
            <a:r>
              <a:rPr lang="en-US" sz="1600" dirty="0">
                <a:solidFill>
                  <a:schemeClr val="bg1"/>
                </a:solidFill>
              </a:rPr>
              <a:t> </a:t>
            </a:r>
            <a:r>
              <a:rPr lang="en-US" sz="1600" dirty="0" err="1">
                <a:solidFill>
                  <a:schemeClr val="bg1"/>
                </a:solidFill>
              </a:rPr>
              <a:t>cho</a:t>
            </a:r>
            <a:r>
              <a:rPr lang="en-US" sz="1600" b="1" dirty="0" err="1">
                <a:solidFill>
                  <a:schemeClr val="bg1"/>
                </a:solidFill>
              </a:rPr>
              <a:t>‘</a:t>
            </a:r>
            <a:r>
              <a:rPr lang="en-US" sz="1600" dirty="0" err="1">
                <a:solidFill>
                  <a:schemeClr val="bg1"/>
                </a:solidFill>
              </a:rPr>
              <a:t>lg</a:t>
            </a:r>
            <a:r>
              <a:rPr lang="en-US" sz="1600" b="1" dirty="0" err="1">
                <a:solidFill>
                  <a:schemeClr val="bg1"/>
                </a:solidFill>
              </a:rPr>
              <a:t>‘</a:t>
            </a:r>
            <a:r>
              <a:rPr lang="en-US" sz="1600" dirty="0" err="1">
                <a:solidFill>
                  <a:schemeClr val="bg1"/>
                </a:solidFill>
              </a:rPr>
              <a:t>amlardan</a:t>
            </a:r>
            <a:r>
              <a:rPr lang="en-US" sz="1600" dirty="0">
                <a:solidFill>
                  <a:schemeClr val="bg1"/>
                </a:solidFill>
              </a:rPr>
              <a:t> </a:t>
            </a:r>
            <a:r>
              <a:rPr lang="en-US" sz="1600" dirty="0" err="1">
                <a:solidFill>
                  <a:schemeClr val="bg1"/>
                </a:solidFill>
              </a:rPr>
              <a:t>va</a:t>
            </a:r>
            <a:r>
              <a:rPr lang="en-US" sz="1600" dirty="0">
                <a:solidFill>
                  <a:schemeClr val="bg1"/>
                </a:solidFill>
              </a:rPr>
              <a:t> </a:t>
            </a:r>
            <a:r>
              <a:rPr lang="en-US" sz="1600" dirty="0" err="1">
                <a:solidFill>
                  <a:schemeClr val="bg1"/>
                </a:solidFill>
              </a:rPr>
              <a:t>boshqa</a:t>
            </a:r>
            <a:r>
              <a:rPr lang="en-US" sz="1600" dirty="0">
                <a:solidFill>
                  <a:schemeClr val="bg1"/>
                </a:solidFill>
              </a:rPr>
              <a:t> </a:t>
            </a:r>
            <a:r>
              <a:rPr lang="en-US" sz="1600" dirty="0" err="1">
                <a:solidFill>
                  <a:schemeClr val="bg1"/>
                </a:solidFill>
              </a:rPr>
              <a:t>konstruktiv</a:t>
            </a:r>
            <a:r>
              <a:rPr lang="en-US" sz="1600" dirty="0">
                <a:solidFill>
                  <a:schemeClr val="bg1"/>
                </a:solidFill>
              </a:rPr>
              <a:t> </a:t>
            </a:r>
            <a:r>
              <a:rPr lang="en-US" sz="1600" dirty="0" err="1">
                <a:solidFill>
                  <a:schemeClr val="bg1"/>
                </a:solidFill>
              </a:rPr>
              <a:t>elementlardan</a:t>
            </a:r>
            <a:r>
              <a:rPr lang="en-US" sz="1600" dirty="0">
                <a:solidFill>
                  <a:schemeClr val="bg1"/>
                </a:solidFill>
              </a:rPr>
              <a:t> </a:t>
            </a:r>
            <a:r>
              <a:rPr lang="en-US" sz="1600" dirty="0" err="1">
                <a:solidFill>
                  <a:schemeClr val="bg1"/>
                </a:solidFill>
              </a:rPr>
              <a:t>iborat</a:t>
            </a:r>
            <a:r>
              <a:rPr lang="en-US" sz="1600" dirty="0">
                <a:solidFill>
                  <a:schemeClr val="bg1"/>
                </a:solidFill>
              </a:rPr>
              <a:t>.</a:t>
            </a:r>
            <a:r>
              <a:rPr lang="ru-RU" sz="1600" dirty="0">
                <a:solidFill>
                  <a:schemeClr val="bg1"/>
                </a:solidFill>
              </a:rPr>
              <a:t/>
            </a:r>
            <a:br>
              <a:rPr lang="ru-RU" sz="1600" dirty="0">
                <a:solidFill>
                  <a:schemeClr val="bg1"/>
                </a:solidFill>
              </a:rPr>
            </a:br>
            <a:r>
              <a:rPr lang="en-US" sz="1600" dirty="0" err="1">
                <a:solidFill>
                  <a:schemeClr val="bg1"/>
                </a:solidFill>
              </a:rPr>
              <a:t>O</a:t>
            </a:r>
            <a:r>
              <a:rPr lang="en-US" sz="1600" b="1" dirty="0" err="1">
                <a:solidFill>
                  <a:schemeClr val="bg1"/>
                </a:solidFill>
              </a:rPr>
              <a:t>‘</a:t>
            </a:r>
            <a:r>
              <a:rPr lang="en-US" sz="1600" dirty="0" err="1">
                <a:solidFill>
                  <a:schemeClr val="bg1"/>
                </a:solidFill>
              </a:rPr>
              <a:t>zgarmas</a:t>
            </a:r>
            <a:r>
              <a:rPr lang="en-US" sz="1600" dirty="0">
                <a:solidFill>
                  <a:schemeClr val="bg1"/>
                </a:solidFill>
              </a:rPr>
              <a:t> </a:t>
            </a:r>
            <a:r>
              <a:rPr lang="en-US" sz="1600" dirty="0" err="1">
                <a:solidFill>
                  <a:schemeClr val="bg1"/>
                </a:solidFill>
              </a:rPr>
              <a:t>tok</a:t>
            </a:r>
            <a:r>
              <a:rPr lang="en-US" sz="1600" dirty="0">
                <a:solidFill>
                  <a:schemeClr val="bg1"/>
                </a:solidFill>
              </a:rPr>
              <a:t> </a:t>
            </a:r>
            <a:r>
              <a:rPr lang="en-US" sz="1600" dirty="0" err="1">
                <a:solidFill>
                  <a:schemeClr val="bg1"/>
                </a:solidFill>
              </a:rPr>
              <a:t>mashinalarining</a:t>
            </a:r>
            <a:r>
              <a:rPr lang="en-US" sz="1600" dirty="0">
                <a:solidFill>
                  <a:schemeClr val="bg1"/>
                </a:solidFill>
              </a:rPr>
              <a:t> </a:t>
            </a:r>
            <a:r>
              <a:rPr lang="en-US" sz="1600" dirty="0" err="1">
                <a:solidFill>
                  <a:schemeClr val="bg1"/>
                </a:solidFill>
              </a:rPr>
              <a:t>asosiy</a:t>
            </a:r>
            <a:r>
              <a:rPr lang="en-US" sz="1600" dirty="0">
                <a:solidFill>
                  <a:schemeClr val="bg1"/>
                </a:solidFill>
              </a:rPr>
              <a:t> </a:t>
            </a:r>
            <a:r>
              <a:rPr lang="en-US" sz="1600" dirty="0" err="1">
                <a:solidFill>
                  <a:schemeClr val="bg1"/>
                </a:solidFill>
              </a:rPr>
              <a:t>qutblarini</a:t>
            </a:r>
            <a:r>
              <a:rPr lang="en-US" sz="1600" dirty="0">
                <a:solidFill>
                  <a:schemeClr val="bg1"/>
                </a:solidFill>
              </a:rPr>
              <a:t> </a:t>
            </a:r>
            <a:r>
              <a:rPr lang="en-US" sz="1600" dirty="0" err="1">
                <a:solidFill>
                  <a:schemeClr val="bg1"/>
                </a:solidFill>
              </a:rPr>
              <a:t>magnit</a:t>
            </a:r>
            <a:r>
              <a:rPr lang="en-US" sz="1600" dirty="0">
                <a:solidFill>
                  <a:schemeClr val="bg1"/>
                </a:solidFill>
              </a:rPr>
              <a:t> </a:t>
            </a:r>
            <a:r>
              <a:rPr lang="en-US" sz="1600" dirty="0" err="1">
                <a:solidFill>
                  <a:schemeClr val="bg1"/>
                </a:solidFill>
              </a:rPr>
              <a:t>o</a:t>
            </a:r>
            <a:r>
              <a:rPr lang="en-US" sz="1600" b="1" dirty="0" err="1">
                <a:solidFill>
                  <a:schemeClr val="bg1"/>
                </a:solidFill>
              </a:rPr>
              <a:t>‘</a:t>
            </a:r>
            <a:r>
              <a:rPr lang="en-US" sz="1600" dirty="0" err="1">
                <a:solidFill>
                  <a:schemeClr val="bg1"/>
                </a:solidFill>
              </a:rPr>
              <a:t>zagi</a:t>
            </a:r>
            <a:r>
              <a:rPr lang="en-US" sz="1600" dirty="0">
                <a:solidFill>
                  <a:schemeClr val="bg1"/>
                </a:solidFill>
              </a:rPr>
              <a:t> </a:t>
            </a:r>
            <a:r>
              <a:rPr lang="en-US" sz="1600" dirty="0" err="1">
                <a:solidFill>
                  <a:schemeClr val="bg1"/>
                </a:solidFill>
              </a:rPr>
              <a:t>asosan</a:t>
            </a:r>
            <a:r>
              <a:rPr lang="en-US" sz="1600" dirty="0">
                <a:solidFill>
                  <a:schemeClr val="bg1"/>
                </a:solidFill>
              </a:rPr>
              <a:t> </a:t>
            </a:r>
            <a:r>
              <a:rPr lang="en-US" sz="1600" dirty="0" err="1">
                <a:solidFill>
                  <a:schemeClr val="bg1"/>
                </a:solidFill>
              </a:rPr>
              <a:t>qalinligi</a:t>
            </a:r>
            <a:r>
              <a:rPr lang="en-US" sz="1600" dirty="0">
                <a:solidFill>
                  <a:schemeClr val="bg1"/>
                </a:solidFill>
              </a:rPr>
              <a:t> 0,5</a:t>
            </a:r>
            <a:r>
              <a:rPr lang="ru-RU" sz="1600" dirty="0">
                <a:solidFill>
                  <a:schemeClr val="bg1"/>
                </a:solidFill>
                <a:sym typeface="Symbol" panose="05050102010706020507" pitchFamily="18" charset="2"/>
              </a:rPr>
              <a:t></a:t>
            </a:r>
            <a:r>
              <a:rPr lang="en-US" sz="1600" dirty="0">
                <a:solidFill>
                  <a:schemeClr val="bg1"/>
                </a:solidFill>
              </a:rPr>
              <a:t> 1 mm </a:t>
            </a:r>
            <a:r>
              <a:rPr lang="en-US" sz="1600" dirty="0" err="1">
                <a:solidFill>
                  <a:schemeClr val="bg1"/>
                </a:solidFill>
              </a:rPr>
              <a:t>bo’lgan</a:t>
            </a:r>
            <a:r>
              <a:rPr lang="en-US" sz="1600" dirty="0">
                <a:solidFill>
                  <a:schemeClr val="bg1"/>
                </a:solidFill>
              </a:rPr>
              <a:t> </a:t>
            </a:r>
            <a:r>
              <a:rPr lang="en-US" sz="1600" dirty="0" err="1">
                <a:solidFill>
                  <a:schemeClr val="bg1"/>
                </a:solidFill>
              </a:rPr>
              <a:t>elektrotexnik</a:t>
            </a:r>
            <a:r>
              <a:rPr lang="en-US" sz="1600" dirty="0">
                <a:solidFill>
                  <a:schemeClr val="bg1"/>
                </a:solidFill>
              </a:rPr>
              <a:t> </a:t>
            </a:r>
            <a:r>
              <a:rPr lang="en-US" sz="1600" dirty="0" err="1">
                <a:solidFill>
                  <a:schemeClr val="bg1"/>
                </a:solidFill>
              </a:rPr>
              <a:t>po</a:t>
            </a:r>
            <a:r>
              <a:rPr lang="en-US" sz="1600" b="1" dirty="0" err="1">
                <a:solidFill>
                  <a:schemeClr val="bg1"/>
                </a:solidFill>
              </a:rPr>
              <a:t>‘</a:t>
            </a:r>
            <a:r>
              <a:rPr lang="en-US" sz="1600" dirty="0" err="1">
                <a:solidFill>
                  <a:schemeClr val="bg1"/>
                </a:solidFill>
              </a:rPr>
              <a:t>latdan</a:t>
            </a:r>
            <a:r>
              <a:rPr lang="en-US" sz="1600" dirty="0">
                <a:solidFill>
                  <a:schemeClr val="bg1"/>
                </a:solidFill>
              </a:rPr>
              <a:t> </a:t>
            </a:r>
            <a:r>
              <a:rPr lang="en-US" sz="1600" dirty="0" err="1">
                <a:solidFill>
                  <a:schemeClr val="bg1"/>
                </a:solidFill>
              </a:rPr>
              <a:t>yig</a:t>
            </a:r>
            <a:r>
              <a:rPr lang="en-US" sz="1600" b="1" dirty="0" err="1">
                <a:solidFill>
                  <a:schemeClr val="bg1"/>
                </a:solidFill>
              </a:rPr>
              <a:t>‘</a:t>
            </a:r>
            <a:r>
              <a:rPr lang="en-US" sz="1600" dirty="0" err="1">
                <a:solidFill>
                  <a:schemeClr val="bg1"/>
                </a:solidFill>
              </a:rPr>
              <a:t>iladi</a:t>
            </a:r>
            <a:r>
              <a:rPr lang="en-US" sz="1600" dirty="0">
                <a:solidFill>
                  <a:schemeClr val="bg1"/>
                </a:solidFill>
              </a:rPr>
              <a:t> </a:t>
            </a:r>
            <a:r>
              <a:rPr lang="en-US" sz="1600" dirty="0" err="1">
                <a:solidFill>
                  <a:schemeClr val="bg1"/>
                </a:solidFill>
              </a:rPr>
              <a:t>ba’zi</a:t>
            </a:r>
            <a:r>
              <a:rPr lang="en-US" sz="1600" dirty="0">
                <a:solidFill>
                  <a:schemeClr val="bg1"/>
                </a:solidFill>
              </a:rPr>
              <a:t> </a:t>
            </a:r>
            <a:r>
              <a:rPr lang="en-US" sz="1600" dirty="0" err="1">
                <a:solidFill>
                  <a:schemeClr val="bg1"/>
                </a:solidFill>
              </a:rPr>
              <a:t>hollarda</a:t>
            </a:r>
            <a:r>
              <a:rPr lang="en-US" sz="1600" dirty="0">
                <a:solidFill>
                  <a:schemeClr val="bg1"/>
                </a:solidFill>
              </a:rPr>
              <a:t> </a:t>
            </a:r>
            <a:r>
              <a:rPr lang="en-US" sz="1600" dirty="0" err="1">
                <a:solidFill>
                  <a:schemeClr val="bg1"/>
                </a:solidFill>
              </a:rPr>
              <a:t>konstruktiv</a:t>
            </a:r>
            <a:r>
              <a:rPr lang="en-US" sz="1600" dirty="0">
                <a:solidFill>
                  <a:schemeClr val="bg1"/>
                </a:solidFill>
              </a:rPr>
              <a:t> </a:t>
            </a:r>
            <a:r>
              <a:rPr lang="en-US" sz="1600" dirty="0" err="1">
                <a:solidFill>
                  <a:schemeClr val="bg1"/>
                </a:solidFill>
              </a:rPr>
              <a:t>po</a:t>
            </a:r>
            <a:r>
              <a:rPr lang="en-US" sz="1600" b="1" dirty="0" err="1">
                <a:solidFill>
                  <a:schemeClr val="bg1"/>
                </a:solidFill>
              </a:rPr>
              <a:t>‘</a:t>
            </a:r>
            <a:r>
              <a:rPr lang="en-US" sz="1600" dirty="0" err="1">
                <a:solidFill>
                  <a:schemeClr val="bg1"/>
                </a:solidFill>
              </a:rPr>
              <a:t>latlardan</a:t>
            </a:r>
            <a:r>
              <a:rPr lang="en-US" sz="1600" dirty="0">
                <a:solidFill>
                  <a:schemeClr val="bg1"/>
                </a:solidFill>
              </a:rPr>
              <a:t> </a:t>
            </a:r>
            <a:r>
              <a:rPr lang="ru-RU" sz="1600" dirty="0">
                <a:solidFill>
                  <a:schemeClr val="bg1"/>
                </a:solidFill>
              </a:rPr>
              <a:t>р</a:t>
            </a:r>
            <a:r>
              <a:rPr lang="en-US" sz="1600" dirty="0">
                <a:solidFill>
                  <a:schemeClr val="bg1"/>
                </a:solidFill>
              </a:rPr>
              <a:t>am </a:t>
            </a:r>
            <a:r>
              <a:rPr lang="en-US" sz="1600" dirty="0" err="1">
                <a:solidFill>
                  <a:schemeClr val="bg1"/>
                </a:solidFill>
              </a:rPr>
              <a:t>tayyorlanishi</a:t>
            </a:r>
            <a:r>
              <a:rPr lang="en-US" sz="1600" dirty="0">
                <a:solidFill>
                  <a:schemeClr val="bg1"/>
                </a:solidFill>
              </a:rPr>
              <a:t> </a:t>
            </a:r>
            <a:r>
              <a:rPr lang="en-US" sz="1600" dirty="0" err="1">
                <a:solidFill>
                  <a:schemeClr val="bg1"/>
                </a:solidFill>
              </a:rPr>
              <a:t>mumkin</a:t>
            </a:r>
            <a:r>
              <a:rPr lang="en-US" sz="1600" dirty="0">
                <a:solidFill>
                  <a:schemeClr val="bg1"/>
                </a:solidFill>
              </a:rPr>
              <a:t>.</a:t>
            </a:r>
            <a:r>
              <a:rPr lang="ru-RU" sz="1600" dirty="0">
                <a:solidFill>
                  <a:schemeClr val="bg1"/>
                </a:solidFill>
              </a:rPr>
              <a:t/>
            </a:r>
            <a:br>
              <a:rPr lang="ru-RU" sz="1600" dirty="0">
                <a:solidFill>
                  <a:schemeClr val="bg1"/>
                </a:solidFill>
              </a:rPr>
            </a:br>
            <a:r>
              <a:rPr lang="en-US" sz="1600" dirty="0" err="1">
                <a:solidFill>
                  <a:schemeClr val="bg1"/>
                </a:solidFill>
              </a:rPr>
              <a:t>Elektr</a:t>
            </a:r>
            <a:r>
              <a:rPr lang="en-US" sz="1600" dirty="0">
                <a:solidFill>
                  <a:schemeClr val="bg1"/>
                </a:solidFill>
              </a:rPr>
              <a:t> </a:t>
            </a:r>
            <a:r>
              <a:rPr lang="en-US" sz="1600" dirty="0" err="1">
                <a:solidFill>
                  <a:schemeClr val="bg1"/>
                </a:solidFill>
              </a:rPr>
              <a:t>mashinalarning</a:t>
            </a:r>
            <a:r>
              <a:rPr lang="en-US" sz="1600" dirty="0">
                <a:solidFill>
                  <a:schemeClr val="bg1"/>
                </a:solidFill>
              </a:rPr>
              <a:t> </a:t>
            </a:r>
            <a:r>
              <a:rPr lang="en-US" sz="1600" dirty="0" err="1">
                <a:solidFill>
                  <a:schemeClr val="bg1"/>
                </a:solidFill>
              </a:rPr>
              <a:t>magnit</a:t>
            </a:r>
            <a:r>
              <a:rPr lang="en-US" sz="1600" dirty="0">
                <a:solidFill>
                  <a:schemeClr val="bg1"/>
                </a:solidFill>
              </a:rPr>
              <a:t> </a:t>
            </a:r>
            <a:r>
              <a:rPr lang="en-US" sz="1600" dirty="0" err="1">
                <a:solidFill>
                  <a:schemeClr val="bg1"/>
                </a:solidFill>
              </a:rPr>
              <a:t>o</a:t>
            </a:r>
            <a:r>
              <a:rPr lang="en-US" sz="1600" b="1" dirty="0" err="1">
                <a:solidFill>
                  <a:schemeClr val="bg1"/>
                </a:solidFill>
              </a:rPr>
              <a:t>‘</a:t>
            </a:r>
            <a:r>
              <a:rPr lang="en-US" sz="1600" dirty="0" err="1">
                <a:solidFill>
                  <a:schemeClr val="bg1"/>
                </a:solidFill>
              </a:rPr>
              <a:t>zaklari</a:t>
            </a:r>
            <a:r>
              <a:rPr lang="en-US" sz="1600" dirty="0">
                <a:solidFill>
                  <a:schemeClr val="bg1"/>
                </a:solidFill>
              </a:rPr>
              <a:t> </a:t>
            </a:r>
            <a:r>
              <a:rPr lang="en-US" sz="1600" dirty="0" err="1">
                <a:solidFill>
                  <a:schemeClr val="bg1"/>
                </a:solidFill>
              </a:rPr>
              <a:t>issiq</a:t>
            </a:r>
            <a:r>
              <a:rPr lang="en-US" sz="1600" dirty="0">
                <a:solidFill>
                  <a:schemeClr val="bg1"/>
                </a:solidFill>
              </a:rPr>
              <a:t> </a:t>
            </a:r>
            <a:r>
              <a:rPr lang="en-US" sz="1600" dirty="0" err="1">
                <a:solidFill>
                  <a:schemeClr val="bg1"/>
                </a:solidFill>
              </a:rPr>
              <a:t>holda</a:t>
            </a:r>
            <a:r>
              <a:rPr lang="en-US" sz="1600" dirty="0">
                <a:solidFill>
                  <a:schemeClr val="bg1"/>
                </a:solidFill>
              </a:rPr>
              <a:t> </a:t>
            </a:r>
            <a:r>
              <a:rPr lang="en-US" sz="1600" dirty="0" err="1">
                <a:solidFill>
                  <a:schemeClr val="bg1"/>
                </a:solidFill>
              </a:rPr>
              <a:t>juvalangan</a:t>
            </a:r>
            <a:r>
              <a:rPr lang="en-US" sz="1600" dirty="0">
                <a:solidFill>
                  <a:schemeClr val="bg1"/>
                </a:solidFill>
              </a:rPr>
              <a:t> E41, E42, E43 </a:t>
            </a:r>
            <a:r>
              <a:rPr lang="en-US" sz="1600" dirty="0" err="1">
                <a:solidFill>
                  <a:schemeClr val="bg1"/>
                </a:solidFill>
              </a:rPr>
              <a:t>markali</a:t>
            </a:r>
            <a:r>
              <a:rPr lang="en-US" sz="1600" dirty="0">
                <a:solidFill>
                  <a:schemeClr val="bg1"/>
                </a:solidFill>
              </a:rPr>
              <a:t> </a:t>
            </a:r>
            <a:r>
              <a:rPr lang="en-US" sz="1600" dirty="0" err="1">
                <a:solidFill>
                  <a:schemeClr val="bg1"/>
                </a:solidFill>
              </a:rPr>
              <a:t>yoki</a:t>
            </a:r>
            <a:r>
              <a:rPr lang="en-US" sz="1600" dirty="0">
                <a:solidFill>
                  <a:schemeClr val="bg1"/>
                </a:solidFill>
              </a:rPr>
              <a:t> </a:t>
            </a:r>
            <a:r>
              <a:rPr lang="en-US" sz="1600" dirty="0" err="1">
                <a:solidFill>
                  <a:schemeClr val="bg1"/>
                </a:solidFill>
              </a:rPr>
              <a:t>sovuq</a:t>
            </a:r>
            <a:r>
              <a:rPr lang="en-US" sz="1600" dirty="0">
                <a:solidFill>
                  <a:schemeClr val="bg1"/>
                </a:solidFill>
              </a:rPr>
              <a:t> </a:t>
            </a:r>
            <a:r>
              <a:rPr lang="en-US" sz="1600" dirty="0" err="1">
                <a:solidFill>
                  <a:schemeClr val="bg1"/>
                </a:solidFill>
              </a:rPr>
              <a:t>holda</a:t>
            </a:r>
            <a:r>
              <a:rPr lang="en-US" sz="1600" dirty="0">
                <a:solidFill>
                  <a:schemeClr val="bg1"/>
                </a:solidFill>
              </a:rPr>
              <a:t> </a:t>
            </a:r>
            <a:r>
              <a:rPr lang="en-US" sz="1600" dirty="0" err="1">
                <a:solidFill>
                  <a:schemeClr val="bg1"/>
                </a:solidFill>
              </a:rPr>
              <a:t>juvalangan</a:t>
            </a:r>
            <a:r>
              <a:rPr lang="en-US" sz="1600" dirty="0">
                <a:solidFill>
                  <a:schemeClr val="bg1"/>
                </a:solidFill>
              </a:rPr>
              <a:t> E310, E320, E330 </a:t>
            </a:r>
            <a:r>
              <a:rPr lang="en-US" sz="1600" dirty="0" err="1">
                <a:solidFill>
                  <a:schemeClr val="bg1"/>
                </a:solidFill>
              </a:rPr>
              <a:t>markali</a:t>
            </a:r>
            <a:r>
              <a:rPr lang="en-US" sz="1600" dirty="0">
                <a:solidFill>
                  <a:schemeClr val="bg1"/>
                </a:solidFill>
              </a:rPr>
              <a:t> </a:t>
            </a:r>
            <a:r>
              <a:rPr lang="en-US" sz="1600" dirty="0" err="1">
                <a:solidFill>
                  <a:schemeClr val="bg1"/>
                </a:solidFill>
              </a:rPr>
              <a:t>elektrotexnik</a:t>
            </a:r>
            <a:r>
              <a:rPr lang="en-US" sz="1600" dirty="0">
                <a:solidFill>
                  <a:schemeClr val="bg1"/>
                </a:solidFill>
              </a:rPr>
              <a:t> </a:t>
            </a:r>
            <a:r>
              <a:rPr lang="en-US" sz="1600" dirty="0" err="1">
                <a:solidFill>
                  <a:schemeClr val="bg1"/>
                </a:solidFill>
              </a:rPr>
              <a:t>magnit</a:t>
            </a:r>
            <a:r>
              <a:rPr lang="en-US" sz="1600" dirty="0">
                <a:solidFill>
                  <a:schemeClr val="bg1"/>
                </a:solidFill>
              </a:rPr>
              <a:t> </a:t>
            </a:r>
            <a:r>
              <a:rPr lang="en-US" sz="1600" dirty="0" err="1">
                <a:solidFill>
                  <a:schemeClr val="bg1"/>
                </a:solidFill>
              </a:rPr>
              <a:t>yumshoq</a:t>
            </a:r>
            <a:r>
              <a:rPr lang="en-US" sz="1600" dirty="0">
                <a:solidFill>
                  <a:schemeClr val="bg1"/>
                </a:solidFill>
              </a:rPr>
              <a:t> </a:t>
            </a:r>
            <a:r>
              <a:rPr lang="en-US" sz="1600" dirty="0" err="1">
                <a:solidFill>
                  <a:schemeClr val="bg1"/>
                </a:solidFill>
              </a:rPr>
              <a:t>po</a:t>
            </a:r>
            <a:r>
              <a:rPr lang="en-US" sz="1600" b="1" dirty="0" err="1">
                <a:solidFill>
                  <a:schemeClr val="bg1"/>
                </a:solidFill>
              </a:rPr>
              <a:t>‘</a:t>
            </a:r>
            <a:r>
              <a:rPr lang="en-US" sz="1600" dirty="0" err="1">
                <a:solidFill>
                  <a:schemeClr val="bg1"/>
                </a:solidFill>
              </a:rPr>
              <a:t>latlardan</a:t>
            </a:r>
            <a:r>
              <a:rPr lang="en-US" sz="1600" dirty="0">
                <a:solidFill>
                  <a:schemeClr val="bg1"/>
                </a:solidFill>
              </a:rPr>
              <a:t> </a:t>
            </a:r>
            <a:r>
              <a:rPr lang="en-US" sz="1600" dirty="0" err="1">
                <a:solidFill>
                  <a:schemeClr val="bg1"/>
                </a:solidFill>
              </a:rPr>
              <a:t>tayyorlanadi</a:t>
            </a:r>
            <a:r>
              <a:rPr lang="en-US" sz="1600" dirty="0">
                <a:solidFill>
                  <a:schemeClr val="bg1"/>
                </a:solidFill>
              </a:rPr>
              <a:t>. </a:t>
            </a:r>
            <a:r>
              <a:rPr lang="en-US" sz="1600" dirty="0" err="1">
                <a:solidFill>
                  <a:schemeClr val="bg1"/>
                </a:solidFill>
              </a:rPr>
              <a:t>Keyingi</a:t>
            </a:r>
            <a:r>
              <a:rPr lang="en-US" sz="1600" dirty="0">
                <a:solidFill>
                  <a:schemeClr val="bg1"/>
                </a:solidFill>
              </a:rPr>
              <a:t> </a:t>
            </a:r>
            <a:r>
              <a:rPr lang="en-US" sz="1600" dirty="0" err="1">
                <a:solidFill>
                  <a:schemeClr val="bg1"/>
                </a:solidFill>
              </a:rPr>
              <a:t>paytlarda</a:t>
            </a:r>
            <a:r>
              <a:rPr lang="en-US" sz="1600" dirty="0">
                <a:solidFill>
                  <a:schemeClr val="bg1"/>
                </a:solidFill>
              </a:rPr>
              <a:t> </a:t>
            </a:r>
            <a:r>
              <a:rPr lang="en-US" sz="1600" dirty="0" err="1">
                <a:solidFill>
                  <a:schemeClr val="bg1"/>
                </a:solidFill>
              </a:rPr>
              <a:t>elektr</a:t>
            </a:r>
            <a:r>
              <a:rPr lang="en-US" sz="1600" dirty="0">
                <a:solidFill>
                  <a:schemeClr val="bg1"/>
                </a:solidFill>
              </a:rPr>
              <a:t> </a:t>
            </a:r>
            <a:r>
              <a:rPr lang="en-US" sz="1600" dirty="0" err="1">
                <a:solidFill>
                  <a:schemeClr val="bg1"/>
                </a:solidFill>
              </a:rPr>
              <a:t>mashinasozlik</a:t>
            </a:r>
            <a:r>
              <a:rPr lang="en-US" sz="1600" dirty="0">
                <a:solidFill>
                  <a:schemeClr val="bg1"/>
                </a:solidFill>
              </a:rPr>
              <a:t> </a:t>
            </a:r>
            <a:r>
              <a:rPr lang="en-US" sz="1600" dirty="0" err="1">
                <a:solidFill>
                  <a:schemeClr val="bg1"/>
                </a:solidFill>
              </a:rPr>
              <a:t>zavodlarida</a:t>
            </a:r>
            <a:r>
              <a:rPr lang="en-US" sz="1600" dirty="0">
                <a:solidFill>
                  <a:schemeClr val="bg1"/>
                </a:solidFill>
              </a:rPr>
              <a:t> </a:t>
            </a:r>
            <a:r>
              <a:rPr lang="en-US" sz="1600" dirty="0" err="1">
                <a:solidFill>
                  <a:schemeClr val="bg1"/>
                </a:solidFill>
              </a:rPr>
              <a:t>elektr</a:t>
            </a:r>
            <a:r>
              <a:rPr lang="en-US" sz="1600" dirty="0">
                <a:solidFill>
                  <a:schemeClr val="bg1"/>
                </a:solidFill>
              </a:rPr>
              <a:t> </a:t>
            </a:r>
            <a:r>
              <a:rPr lang="en-US" sz="1600" dirty="0" err="1">
                <a:solidFill>
                  <a:schemeClr val="bg1"/>
                </a:solidFill>
              </a:rPr>
              <a:t>mashinalarning</a:t>
            </a:r>
            <a:r>
              <a:rPr lang="en-US" sz="1600" dirty="0">
                <a:solidFill>
                  <a:schemeClr val="bg1"/>
                </a:solidFill>
              </a:rPr>
              <a:t> </a:t>
            </a:r>
            <a:r>
              <a:rPr lang="en-US" sz="1600" dirty="0" err="1">
                <a:solidFill>
                  <a:schemeClr val="bg1"/>
                </a:solidFill>
              </a:rPr>
              <a:t>magnit</a:t>
            </a:r>
            <a:r>
              <a:rPr lang="en-US" sz="1600" dirty="0">
                <a:solidFill>
                  <a:schemeClr val="bg1"/>
                </a:solidFill>
              </a:rPr>
              <a:t> </a:t>
            </a:r>
            <a:r>
              <a:rPr lang="en-US" sz="1600" dirty="0" err="1">
                <a:solidFill>
                  <a:schemeClr val="bg1"/>
                </a:solidFill>
              </a:rPr>
              <a:t>o</a:t>
            </a:r>
            <a:r>
              <a:rPr lang="en-US" sz="1600" b="1" dirty="0" err="1">
                <a:solidFill>
                  <a:schemeClr val="bg1"/>
                </a:solidFill>
              </a:rPr>
              <a:t>‘</a:t>
            </a:r>
            <a:r>
              <a:rPr lang="en-US" sz="1600" dirty="0" err="1">
                <a:solidFill>
                  <a:schemeClr val="bg1"/>
                </a:solidFill>
              </a:rPr>
              <a:t>zaklarini</a:t>
            </a:r>
            <a:r>
              <a:rPr lang="en-US" sz="1600" dirty="0">
                <a:solidFill>
                  <a:schemeClr val="bg1"/>
                </a:solidFill>
              </a:rPr>
              <a:t> </a:t>
            </a:r>
            <a:r>
              <a:rPr lang="en-US" sz="1600" dirty="0" err="1">
                <a:solidFill>
                  <a:schemeClr val="bg1"/>
                </a:solidFill>
              </a:rPr>
              <a:t>tayyorlashda</a:t>
            </a:r>
            <a:r>
              <a:rPr lang="en-US" sz="1600" dirty="0">
                <a:solidFill>
                  <a:schemeClr val="bg1"/>
                </a:solidFill>
              </a:rPr>
              <a:t> </a:t>
            </a:r>
            <a:r>
              <a:rPr lang="en-US" sz="1600" dirty="0" err="1">
                <a:solidFill>
                  <a:schemeClr val="bg1"/>
                </a:solidFill>
              </a:rPr>
              <a:t>sovuq</a:t>
            </a:r>
            <a:r>
              <a:rPr lang="en-US" sz="1600" dirty="0">
                <a:solidFill>
                  <a:schemeClr val="bg1"/>
                </a:solidFill>
              </a:rPr>
              <a:t> </a:t>
            </a:r>
            <a:r>
              <a:rPr lang="en-US" sz="1600" dirty="0" err="1">
                <a:solidFill>
                  <a:schemeClr val="bg1"/>
                </a:solidFill>
              </a:rPr>
              <a:t>holda</a:t>
            </a:r>
            <a:r>
              <a:rPr lang="en-US" sz="1600" dirty="0">
                <a:solidFill>
                  <a:schemeClr val="bg1"/>
                </a:solidFill>
              </a:rPr>
              <a:t> </a:t>
            </a:r>
            <a:r>
              <a:rPr lang="en-US" sz="1600" dirty="0" err="1">
                <a:solidFill>
                  <a:schemeClr val="bg1"/>
                </a:solidFill>
              </a:rPr>
              <a:t>juvalangan</a:t>
            </a:r>
            <a:r>
              <a:rPr lang="en-US" sz="1600" dirty="0">
                <a:solidFill>
                  <a:schemeClr val="bg1"/>
                </a:solidFill>
              </a:rPr>
              <a:t> E310, E320, E330 </a:t>
            </a:r>
            <a:r>
              <a:rPr lang="en-US" sz="1600" dirty="0" err="1">
                <a:solidFill>
                  <a:schemeClr val="bg1"/>
                </a:solidFill>
              </a:rPr>
              <a:t>markali</a:t>
            </a:r>
            <a:r>
              <a:rPr lang="en-US" sz="1600" dirty="0">
                <a:solidFill>
                  <a:schemeClr val="bg1"/>
                </a:solidFill>
              </a:rPr>
              <a:t> </a:t>
            </a:r>
            <a:r>
              <a:rPr lang="en-US" sz="1600" dirty="0" err="1">
                <a:solidFill>
                  <a:schemeClr val="bg1"/>
                </a:solidFill>
              </a:rPr>
              <a:t>po</a:t>
            </a:r>
            <a:r>
              <a:rPr lang="en-US" sz="1600" b="1" dirty="0" err="1">
                <a:solidFill>
                  <a:schemeClr val="bg1"/>
                </a:solidFill>
              </a:rPr>
              <a:t>‘</a:t>
            </a:r>
            <a:r>
              <a:rPr lang="en-US" sz="1600" dirty="0" err="1">
                <a:solidFill>
                  <a:schemeClr val="bg1"/>
                </a:solidFill>
              </a:rPr>
              <a:t>latlar</a:t>
            </a:r>
            <a:r>
              <a:rPr lang="en-US" sz="1600" dirty="0">
                <a:solidFill>
                  <a:schemeClr val="bg1"/>
                </a:solidFill>
              </a:rPr>
              <a:t> </a:t>
            </a:r>
            <a:r>
              <a:rPr lang="en-US" sz="1600" dirty="0" err="1">
                <a:solidFill>
                  <a:schemeClr val="bg1"/>
                </a:solidFill>
              </a:rPr>
              <a:t>keng</a:t>
            </a:r>
            <a:r>
              <a:rPr lang="en-US" sz="1600" dirty="0">
                <a:solidFill>
                  <a:schemeClr val="bg1"/>
                </a:solidFill>
              </a:rPr>
              <a:t> </a:t>
            </a:r>
            <a:r>
              <a:rPr lang="en-US" sz="1600" dirty="0" err="1">
                <a:solidFill>
                  <a:schemeClr val="bg1"/>
                </a:solidFill>
              </a:rPr>
              <a:t>qo</a:t>
            </a:r>
            <a:r>
              <a:rPr lang="en-US" sz="1600" b="1" dirty="0" err="1">
                <a:solidFill>
                  <a:schemeClr val="bg1"/>
                </a:solidFill>
              </a:rPr>
              <a:t>‘</a:t>
            </a:r>
            <a:r>
              <a:rPr lang="en-US" sz="1600" dirty="0" err="1">
                <a:solidFill>
                  <a:schemeClr val="bg1"/>
                </a:solidFill>
              </a:rPr>
              <a:t>llanilmoqda</a:t>
            </a:r>
            <a:r>
              <a:rPr lang="en-US" sz="1600" dirty="0">
                <a:solidFill>
                  <a:schemeClr val="bg1"/>
                </a:solidFill>
              </a:rPr>
              <a:t>.</a:t>
            </a:r>
            <a:br>
              <a:rPr lang="en-US" sz="1600" dirty="0">
                <a:solidFill>
                  <a:schemeClr val="bg1"/>
                </a:solidFill>
              </a:rPr>
            </a:br>
            <a:endParaRPr lang="ru-RU" sz="1600" dirty="0">
              <a:solidFill>
                <a:schemeClr val="bg1"/>
              </a:solidFill>
            </a:endParaRPr>
          </a:p>
        </p:txBody>
      </p:sp>
      <p:sp>
        <p:nvSpPr>
          <p:cNvPr id="7" name="Объект 6"/>
          <p:cNvSpPr>
            <a:spLocks noGrp="1"/>
          </p:cNvSpPr>
          <p:nvPr>
            <p:ph idx="1"/>
          </p:nvPr>
        </p:nvSpPr>
        <p:spPr>
          <a:xfrm>
            <a:off x="555922" y="685801"/>
            <a:ext cx="6934200" cy="849702"/>
          </a:xfrm>
        </p:spPr>
        <p:txBody>
          <a:bodyPr/>
          <a:lstStyle/>
          <a:p>
            <a:r>
              <a:rPr lang="en-US" b="1" dirty="0" smtClean="0">
                <a:solidFill>
                  <a:srgbClr val="C00000"/>
                </a:solidFill>
              </a:rPr>
              <a:t>                     </a:t>
            </a:r>
            <a:r>
              <a:rPr lang="en-US" b="1" dirty="0" err="1">
                <a:solidFill>
                  <a:srgbClr val="C00000"/>
                </a:solidFill>
              </a:rPr>
              <a:t>O‘zgarmas</a:t>
            </a:r>
            <a:r>
              <a:rPr lang="en-US" b="1" dirty="0">
                <a:solidFill>
                  <a:srgbClr val="C00000"/>
                </a:solidFill>
              </a:rPr>
              <a:t> </a:t>
            </a:r>
            <a:r>
              <a:rPr lang="en-US" b="1" dirty="0" err="1">
                <a:solidFill>
                  <a:srgbClr val="C00000"/>
                </a:solidFill>
              </a:rPr>
              <a:t>tok</a:t>
            </a:r>
            <a:r>
              <a:rPr lang="en-US" b="1" dirty="0">
                <a:solidFill>
                  <a:srgbClr val="C00000"/>
                </a:solidFill>
              </a:rPr>
              <a:t> </a:t>
            </a:r>
            <a:r>
              <a:rPr lang="en-US" b="1" dirty="0" err="1">
                <a:solidFill>
                  <a:srgbClr val="C00000"/>
                </a:solidFill>
              </a:rPr>
              <a:t>mashinasining</a:t>
            </a:r>
            <a:r>
              <a:rPr lang="en-US" b="1" dirty="0">
                <a:solidFill>
                  <a:srgbClr val="C00000"/>
                </a:solidFill>
              </a:rPr>
              <a:t> </a:t>
            </a:r>
            <a:r>
              <a:rPr lang="en-US" b="1" dirty="0" err="1">
                <a:solidFill>
                  <a:srgbClr val="C00000"/>
                </a:solidFill>
              </a:rPr>
              <a:t>tuzilishi</a:t>
            </a:r>
            <a:endParaRPr lang="ru-RU" dirty="0">
              <a:solidFill>
                <a:srgbClr val="C00000"/>
              </a:solidFill>
            </a:endParaRPr>
          </a:p>
        </p:txBody>
      </p:sp>
    </p:spTree>
    <p:extLst>
      <p:ext uri="{BB962C8B-B14F-4D97-AF65-F5344CB8AC3E}">
        <p14:creationId xmlns:p14="http://schemas.microsoft.com/office/powerpoint/2010/main" val="3271786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69939" y="4685741"/>
            <a:ext cx="8806289" cy="1507067"/>
          </a:xfrm>
        </p:spPr>
        <p:txBody>
          <a:bodyPr>
            <a:normAutofit fontScale="90000"/>
          </a:bodyPr>
          <a:lstStyle/>
          <a:p>
            <a:r>
              <a:rPr lang="en-US" dirty="0" err="1"/>
              <a:t>Oddiy</a:t>
            </a:r>
            <a:r>
              <a:rPr lang="en-US" dirty="0"/>
              <a:t> </a:t>
            </a:r>
            <a:r>
              <a:rPr lang="en-US" dirty="0" err="1"/>
              <a:t>o‘zgarmas</a:t>
            </a:r>
            <a:r>
              <a:rPr lang="en-US" dirty="0"/>
              <a:t> </a:t>
            </a:r>
            <a:r>
              <a:rPr lang="en-US" dirty="0" err="1"/>
              <a:t>tok</a:t>
            </a:r>
            <a:r>
              <a:rPr lang="en-US" dirty="0"/>
              <a:t> </a:t>
            </a:r>
            <a:r>
              <a:rPr lang="en-US" dirty="0" err="1"/>
              <a:t>mashinasi</a:t>
            </a:r>
            <a:r>
              <a:rPr lang="en-US" dirty="0"/>
              <a:t> 1) </a:t>
            </a:r>
            <a:r>
              <a:rPr lang="en-US" dirty="0" err="1"/>
              <a:t>asosiy</a:t>
            </a:r>
            <a:r>
              <a:rPr lang="en-US" dirty="0"/>
              <a:t> </a:t>
            </a:r>
            <a:r>
              <a:rPr lang="en-US" dirty="0" err="1"/>
              <a:t>qutb</a:t>
            </a:r>
            <a:r>
              <a:rPr lang="en-US" dirty="0"/>
              <a:t> </a:t>
            </a:r>
            <a:r>
              <a:rPr lang="en-US" dirty="0" err="1"/>
              <a:t>o‘zaklari</a:t>
            </a:r>
            <a:r>
              <a:rPr lang="en-US" dirty="0"/>
              <a:t>; 2) </a:t>
            </a:r>
            <a:r>
              <a:rPr lang="en-US" dirty="0" err="1"/>
              <a:t>yakor</a:t>
            </a:r>
            <a:r>
              <a:rPr lang="en-US" dirty="0"/>
              <a:t>; 3) </a:t>
            </a:r>
            <a:r>
              <a:rPr lang="en-US" dirty="0" err="1"/>
              <a:t>kollektor</a:t>
            </a:r>
            <a:r>
              <a:rPr lang="en-US" dirty="0"/>
              <a:t> </a:t>
            </a:r>
            <a:r>
              <a:rPr lang="en-US" dirty="0" err="1"/>
              <a:t>plastinalari</a:t>
            </a:r>
            <a:r>
              <a:rPr lang="en-US" dirty="0"/>
              <a:t>; 4) </a:t>
            </a:r>
            <a:r>
              <a:rPr lang="en-US" dirty="0" err="1" smtClean="0"/>
              <a:t>cho‘tkalar</a:t>
            </a:r>
            <a:r>
              <a:rPr lang="en-US" dirty="0" smtClean="0"/>
              <a:t> </a:t>
            </a:r>
            <a:endParaRPr lang="ru-RU" dirty="0"/>
          </a:p>
        </p:txBody>
      </p:sp>
      <p:pic>
        <p:nvPicPr>
          <p:cNvPr id="6" name="Объект 5" descr="https://hozir.org/fargona-texnika-2006-aripov-n-m-mamadalieva-l-k/2426_html_m315bb9aa.gif"/>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879271" y="563113"/>
            <a:ext cx="4836184" cy="3614738"/>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826349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45164" y="294896"/>
            <a:ext cx="8513674" cy="1507067"/>
          </a:xfrm>
        </p:spPr>
        <p:txBody>
          <a:bodyPr>
            <a:noAutofit/>
          </a:bodyPr>
          <a:lstStyle/>
          <a:p>
            <a:pPr algn="ctr"/>
            <a:r>
              <a:rPr lang="en-US" sz="2800" b="1" dirty="0" err="1">
                <a:solidFill>
                  <a:schemeClr val="bg1"/>
                </a:solidFill>
              </a:rPr>
              <a:t>O‘zgarmas</a:t>
            </a:r>
            <a:r>
              <a:rPr lang="en-US" sz="2800" b="1" dirty="0">
                <a:solidFill>
                  <a:schemeClr val="bg1"/>
                </a:solidFill>
              </a:rPr>
              <a:t> </a:t>
            </a:r>
            <a:r>
              <a:rPr lang="en-US" sz="2800" b="1" dirty="0" err="1">
                <a:solidFill>
                  <a:schemeClr val="bg1"/>
                </a:solidFill>
              </a:rPr>
              <a:t>tok</a:t>
            </a:r>
            <a:r>
              <a:rPr lang="en-US" sz="2800" b="1" dirty="0">
                <a:solidFill>
                  <a:schemeClr val="bg1"/>
                </a:solidFill>
              </a:rPr>
              <a:t> </a:t>
            </a:r>
            <a:r>
              <a:rPr lang="en-US" sz="2800" b="1" dirty="0" err="1">
                <a:solidFill>
                  <a:schemeClr val="bg1"/>
                </a:solidFill>
              </a:rPr>
              <a:t>mashinasining</a:t>
            </a:r>
            <a:r>
              <a:rPr lang="en-US" sz="2800" b="1" dirty="0">
                <a:solidFill>
                  <a:schemeClr val="bg1"/>
                </a:solidFill>
              </a:rPr>
              <a:t> </a:t>
            </a:r>
            <a:r>
              <a:rPr lang="en-US" sz="2800" b="1" dirty="0" err="1">
                <a:solidFill>
                  <a:schemeClr val="bg1"/>
                </a:solidFill>
              </a:rPr>
              <a:t>qo‘zg‘atish</a:t>
            </a:r>
            <a:r>
              <a:rPr lang="en-US" sz="2800" b="1" dirty="0">
                <a:solidFill>
                  <a:schemeClr val="bg1"/>
                </a:solidFill>
              </a:rPr>
              <a:t> </a:t>
            </a:r>
            <a:r>
              <a:rPr lang="en-US" sz="2800" b="1" dirty="0" err="1">
                <a:solidFill>
                  <a:schemeClr val="bg1"/>
                </a:solidFill>
              </a:rPr>
              <a:t>cho‘lg‘ami</a:t>
            </a:r>
            <a:r>
              <a:rPr lang="en-US" sz="2800" b="1" dirty="0">
                <a:solidFill>
                  <a:schemeClr val="bg1"/>
                </a:solidFill>
              </a:rPr>
              <a:t> </a:t>
            </a:r>
            <a:r>
              <a:rPr lang="en-US" sz="2800" b="1" dirty="0" err="1">
                <a:solidFill>
                  <a:schemeClr val="bg1"/>
                </a:solidFill>
              </a:rPr>
              <a:t>yordamida</a:t>
            </a:r>
            <a:r>
              <a:rPr lang="en-US" sz="2800" b="1" dirty="0">
                <a:solidFill>
                  <a:schemeClr val="bg1"/>
                </a:solidFill>
              </a:rPr>
              <a:t> </a:t>
            </a:r>
            <a:r>
              <a:rPr lang="en-US" sz="2800" b="1" dirty="0" err="1">
                <a:solidFill>
                  <a:schemeClr val="bg1"/>
                </a:solidFill>
              </a:rPr>
              <a:t>asosiy</a:t>
            </a:r>
            <a:r>
              <a:rPr lang="en-US" sz="2800" b="1" dirty="0">
                <a:solidFill>
                  <a:schemeClr val="bg1"/>
                </a:solidFill>
              </a:rPr>
              <a:t>                    </a:t>
            </a:r>
            <a:r>
              <a:rPr lang="en-US" sz="2800" b="1" dirty="0" smtClean="0">
                <a:solidFill>
                  <a:schemeClr val="bg1"/>
                </a:solidFill>
              </a:rPr>
              <a:t>            </a:t>
            </a:r>
            <a:r>
              <a:rPr lang="en-US" sz="2800" b="1" dirty="0" err="1">
                <a:solidFill>
                  <a:schemeClr val="bg1"/>
                </a:solidFill>
              </a:rPr>
              <a:t>magnit</a:t>
            </a:r>
            <a:r>
              <a:rPr lang="en-US" sz="2800" b="1" dirty="0">
                <a:solidFill>
                  <a:schemeClr val="bg1"/>
                </a:solidFill>
              </a:rPr>
              <a:t> </a:t>
            </a:r>
            <a:r>
              <a:rPr lang="en-US" sz="2800" b="1" dirty="0" err="1">
                <a:solidFill>
                  <a:schemeClr val="bg1"/>
                </a:solidFill>
              </a:rPr>
              <a:t>oqim</a:t>
            </a:r>
            <a:r>
              <a:rPr lang="en-US" sz="2800" b="1" dirty="0">
                <a:solidFill>
                  <a:schemeClr val="bg1"/>
                </a:solidFill>
              </a:rPr>
              <a:t> </a:t>
            </a:r>
            <a:r>
              <a:rPr lang="en-US" sz="2800" b="1" dirty="0" err="1">
                <a:solidFill>
                  <a:schemeClr val="bg1"/>
                </a:solidFill>
              </a:rPr>
              <a:t>hosil</a:t>
            </a:r>
            <a:r>
              <a:rPr lang="en-US" sz="2800" b="1" dirty="0">
                <a:solidFill>
                  <a:schemeClr val="bg1"/>
                </a:solidFill>
              </a:rPr>
              <a:t> </a:t>
            </a:r>
            <a:r>
              <a:rPr lang="en-US" sz="2800" b="1" dirty="0" err="1">
                <a:solidFill>
                  <a:schemeClr val="bg1"/>
                </a:solidFill>
              </a:rPr>
              <a:t>qilinadi</a:t>
            </a:r>
            <a:r>
              <a:rPr lang="en-US" sz="2800" b="1" dirty="0" smtClean="0">
                <a:solidFill>
                  <a:schemeClr val="bg1"/>
                </a:solidFill>
              </a:rPr>
              <a:t>.</a:t>
            </a:r>
            <a:endParaRPr lang="ru-RU" sz="2800" dirty="0">
              <a:solidFill>
                <a:schemeClr val="bg1"/>
              </a:solidFill>
            </a:endParaRPr>
          </a:p>
        </p:txBody>
      </p:sp>
      <p:sp>
        <p:nvSpPr>
          <p:cNvPr id="3" name="Объект 2"/>
          <p:cNvSpPr>
            <a:spLocks noGrp="1"/>
          </p:cNvSpPr>
          <p:nvPr>
            <p:ph idx="1"/>
          </p:nvPr>
        </p:nvSpPr>
        <p:spPr>
          <a:xfrm>
            <a:off x="745164" y="1940944"/>
            <a:ext cx="8513675" cy="4344200"/>
          </a:xfrm>
        </p:spPr>
        <p:txBody>
          <a:bodyPr>
            <a:normAutofit fontScale="92500"/>
          </a:bodyPr>
          <a:lstStyle/>
          <a:p>
            <a:r>
              <a:rPr lang="en-US" sz="1800" dirty="0" err="1">
                <a:solidFill>
                  <a:schemeClr val="bg1"/>
                </a:solidFill>
              </a:rPr>
              <a:t>O</a:t>
            </a:r>
            <a:r>
              <a:rPr lang="en-US" sz="1800" b="1" dirty="0" err="1">
                <a:solidFill>
                  <a:schemeClr val="bg1"/>
                </a:solidFill>
              </a:rPr>
              <a:t>‘</a:t>
            </a:r>
            <a:r>
              <a:rPr lang="en-US" sz="1800" dirty="0" err="1">
                <a:solidFill>
                  <a:schemeClr val="bg1"/>
                </a:solidFill>
              </a:rPr>
              <a:t>zgarmas</a:t>
            </a:r>
            <a:r>
              <a:rPr lang="en-US" sz="1800" dirty="0">
                <a:solidFill>
                  <a:schemeClr val="bg1"/>
                </a:solidFill>
              </a:rPr>
              <a:t> </a:t>
            </a:r>
            <a:r>
              <a:rPr lang="en-US" sz="1800" dirty="0" err="1">
                <a:solidFill>
                  <a:schemeClr val="bg1"/>
                </a:solidFill>
              </a:rPr>
              <a:t>tok</a:t>
            </a:r>
            <a:r>
              <a:rPr lang="en-US" sz="1800" dirty="0">
                <a:solidFill>
                  <a:schemeClr val="bg1"/>
                </a:solidFill>
              </a:rPr>
              <a:t> </a:t>
            </a:r>
            <a:r>
              <a:rPr lang="en-US" sz="1800" dirty="0" err="1">
                <a:solidFill>
                  <a:schemeClr val="bg1"/>
                </a:solidFill>
              </a:rPr>
              <a:t>mashinasining</a:t>
            </a:r>
            <a:r>
              <a:rPr lang="en-US" sz="1800" dirty="0">
                <a:solidFill>
                  <a:schemeClr val="bg1"/>
                </a:solidFill>
              </a:rPr>
              <a:t> </a:t>
            </a:r>
            <a:r>
              <a:rPr lang="en-US" sz="1800" dirty="0" err="1">
                <a:solidFill>
                  <a:schemeClr val="bg1"/>
                </a:solidFill>
              </a:rPr>
              <a:t>yakori</a:t>
            </a:r>
            <a:r>
              <a:rPr lang="en-US" sz="1800" dirty="0">
                <a:solidFill>
                  <a:schemeClr val="bg1"/>
                </a:solidFill>
              </a:rPr>
              <a:t> </a:t>
            </a:r>
            <a:r>
              <a:rPr lang="en-US" sz="1800" dirty="0" err="1">
                <a:solidFill>
                  <a:schemeClr val="bg1"/>
                </a:solidFill>
              </a:rPr>
              <a:t>qyidagi</a:t>
            </a:r>
            <a:r>
              <a:rPr lang="en-US" sz="1800" dirty="0">
                <a:solidFill>
                  <a:schemeClr val="bg1"/>
                </a:solidFill>
              </a:rPr>
              <a:t> </a:t>
            </a:r>
            <a:r>
              <a:rPr lang="en-US" sz="1800" dirty="0" err="1">
                <a:solidFill>
                  <a:schemeClr val="bg1"/>
                </a:solidFill>
              </a:rPr>
              <a:t>elementlardan</a:t>
            </a:r>
            <a:r>
              <a:rPr lang="en-US" sz="1800" dirty="0">
                <a:solidFill>
                  <a:schemeClr val="bg1"/>
                </a:solidFill>
              </a:rPr>
              <a:t>: </a:t>
            </a:r>
            <a:r>
              <a:rPr lang="en-US" sz="1800" dirty="0" err="1">
                <a:solidFill>
                  <a:schemeClr val="bg1"/>
                </a:solidFill>
              </a:rPr>
              <a:t>valdan</a:t>
            </a:r>
            <a:r>
              <a:rPr lang="en-US" sz="1800" dirty="0">
                <a:solidFill>
                  <a:schemeClr val="bg1"/>
                </a:solidFill>
              </a:rPr>
              <a:t>, </a:t>
            </a:r>
            <a:r>
              <a:rPr lang="en-US" sz="1800" dirty="0" err="1">
                <a:solidFill>
                  <a:schemeClr val="bg1"/>
                </a:solidFill>
              </a:rPr>
              <a:t>magnit</a:t>
            </a:r>
            <a:r>
              <a:rPr lang="en-US" sz="1800" dirty="0">
                <a:solidFill>
                  <a:schemeClr val="bg1"/>
                </a:solidFill>
              </a:rPr>
              <a:t> </a:t>
            </a:r>
            <a:r>
              <a:rPr lang="en-US" sz="1800" dirty="0" err="1">
                <a:solidFill>
                  <a:schemeClr val="bg1"/>
                </a:solidFill>
              </a:rPr>
              <a:t>o</a:t>
            </a:r>
            <a:r>
              <a:rPr lang="en-US" sz="1800" b="1" dirty="0" err="1">
                <a:solidFill>
                  <a:schemeClr val="bg1"/>
                </a:solidFill>
              </a:rPr>
              <a:t>‘</a:t>
            </a:r>
            <a:r>
              <a:rPr lang="en-US" sz="1800" dirty="0" err="1">
                <a:solidFill>
                  <a:schemeClr val="bg1"/>
                </a:solidFill>
              </a:rPr>
              <a:t>zakdan</a:t>
            </a:r>
            <a:r>
              <a:rPr lang="en-US" sz="1800" dirty="0">
                <a:solidFill>
                  <a:schemeClr val="bg1"/>
                </a:solidFill>
              </a:rPr>
              <a:t>, </a:t>
            </a:r>
            <a:r>
              <a:rPr lang="en-US" sz="1800" dirty="0" err="1">
                <a:solidFill>
                  <a:schemeClr val="bg1"/>
                </a:solidFill>
              </a:rPr>
              <a:t>kollektordan</a:t>
            </a:r>
            <a:r>
              <a:rPr lang="en-US" sz="1800" dirty="0">
                <a:solidFill>
                  <a:schemeClr val="bg1"/>
                </a:solidFill>
              </a:rPr>
              <a:t>, </a:t>
            </a:r>
            <a:r>
              <a:rPr lang="en-US" sz="1800" dirty="0" err="1">
                <a:solidFill>
                  <a:schemeClr val="bg1"/>
                </a:solidFill>
              </a:rPr>
              <a:t>cho</a:t>
            </a:r>
            <a:r>
              <a:rPr lang="en-US" sz="1800" b="1" dirty="0" err="1">
                <a:solidFill>
                  <a:schemeClr val="bg1"/>
                </a:solidFill>
              </a:rPr>
              <a:t>‘</a:t>
            </a:r>
            <a:r>
              <a:rPr lang="en-US" sz="1800" dirty="0" err="1">
                <a:solidFill>
                  <a:schemeClr val="bg1"/>
                </a:solidFill>
              </a:rPr>
              <a:t>lg</a:t>
            </a:r>
            <a:r>
              <a:rPr lang="en-US" sz="1800" b="1" dirty="0" err="1">
                <a:solidFill>
                  <a:schemeClr val="bg1"/>
                </a:solidFill>
              </a:rPr>
              <a:t>‘</a:t>
            </a:r>
            <a:r>
              <a:rPr lang="en-US" sz="1800" dirty="0" err="1">
                <a:solidFill>
                  <a:schemeClr val="bg1"/>
                </a:solidFill>
              </a:rPr>
              <a:t>amdan</a:t>
            </a:r>
            <a:r>
              <a:rPr lang="en-US" sz="1800" dirty="0">
                <a:solidFill>
                  <a:schemeClr val="bg1"/>
                </a:solidFill>
              </a:rPr>
              <a:t> </a:t>
            </a:r>
            <a:r>
              <a:rPr lang="en-US" sz="1800" dirty="0" err="1">
                <a:solidFill>
                  <a:schemeClr val="bg1"/>
                </a:solidFill>
              </a:rPr>
              <a:t>va</a:t>
            </a:r>
            <a:r>
              <a:rPr lang="en-US" sz="1800" dirty="0">
                <a:solidFill>
                  <a:schemeClr val="bg1"/>
                </a:solidFill>
              </a:rPr>
              <a:t> </a:t>
            </a:r>
            <a:r>
              <a:rPr lang="en-US" sz="1800" dirty="0" err="1">
                <a:solidFill>
                  <a:schemeClr val="bg1"/>
                </a:solidFill>
              </a:rPr>
              <a:t>boshqa</a:t>
            </a:r>
            <a:r>
              <a:rPr lang="en-US" sz="1800" dirty="0">
                <a:solidFill>
                  <a:schemeClr val="bg1"/>
                </a:solidFill>
              </a:rPr>
              <a:t> </a:t>
            </a:r>
            <a:r>
              <a:rPr lang="en-US" sz="1800" dirty="0" err="1">
                <a:solidFill>
                  <a:schemeClr val="bg1"/>
                </a:solidFill>
              </a:rPr>
              <a:t>yordamchi</a:t>
            </a:r>
            <a:r>
              <a:rPr lang="en-US" sz="1800" dirty="0">
                <a:solidFill>
                  <a:schemeClr val="bg1"/>
                </a:solidFill>
              </a:rPr>
              <a:t> </a:t>
            </a:r>
            <a:r>
              <a:rPr lang="en-US" sz="1800" dirty="0" err="1">
                <a:solidFill>
                  <a:schemeClr val="bg1"/>
                </a:solidFill>
              </a:rPr>
              <a:t>elementlardan</a:t>
            </a:r>
            <a:r>
              <a:rPr lang="en-US" sz="1800" dirty="0">
                <a:solidFill>
                  <a:schemeClr val="bg1"/>
                </a:solidFill>
              </a:rPr>
              <a:t> </a:t>
            </a:r>
            <a:r>
              <a:rPr lang="en-US" sz="1800" dirty="0" err="1">
                <a:solidFill>
                  <a:schemeClr val="bg1"/>
                </a:solidFill>
              </a:rPr>
              <a:t>iborat</a:t>
            </a:r>
            <a:r>
              <a:rPr lang="en-US" sz="1800" dirty="0">
                <a:solidFill>
                  <a:schemeClr val="bg1"/>
                </a:solidFill>
              </a:rPr>
              <a:t>. </a:t>
            </a:r>
            <a:r>
              <a:rPr lang="en-US" sz="1800" dirty="0" err="1">
                <a:solidFill>
                  <a:schemeClr val="bg1"/>
                </a:solidFill>
              </a:rPr>
              <a:t>O</a:t>
            </a:r>
            <a:r>
              <a:rPr lang="en-US" sz="1800" b="1" dirty="0" err="1">
                <a:solidFill>
                  <a:schemeClr val="bg1"/>
                </a:solidFill>
              </a:rPr>
              <a:t>‘</a:t>
            </a:r>
            <a:r>
              <a:rPr lang="en-US" sz="1800" dirty="0" err="1">
                <a:solidFill>
                  <a:schemeClr val="bg1"/>
                </a:solidFill>
              </a:rPr>
              <a:t>zgarmas</a:t>
            </a:r>
            <a:r>
              <a:rPr lang="en-US" sz="1800" dirty="0">
                <a:solidFill>
                  <a:schemeClr val="bg1"/>
                </a:solidFill>
              </a:rPr>
              <a:t> </a:t>
            </a:r>
            <a:r>
              <a:rPr lang="en-US" sz="1800" dirty="0" err="1">
                <a:solidFill>
                  <a:schemeClr val="bg1"/>
                </a:solidFill>
              </a:rPr>
              <a:t>tok</a:t>
            </a:r>
            <a:r>
              <a:rPr lang="en-US" sz="1800" dirty="0">
                <a:solidFill>
                  <a:schemeClr val="bg1"/>
                </a:solidFill>
              </a:rPr>
              <a:t> </a:t>
            </a:r>
            <a:r>
              <a:rPr lang="en-US" sz="1800" dirty="0" err="1">
                <a:solidFill>
                  <a:schemeClr val="bg1"/>
                </a:solidFill>
              </a:rPr>
              <a:t>mashinasining</a:t>
            </a:r>
            <a:r>
              <a:rPr lang="en-US" sz="1800" dirty="0">
                <a:solidFill>
                  <a:schemeClr val="bg1"/>
                </a:solidFill>
              </a:rPr>
              <a:t> </a:t>
            </a:r>
            <a:r>
              <a:rPr lang="en-US" sz="1800" dirty="0" err="1">
                <a:solidFill>
                  <a:schemeClr val="bg1"/>
                </a:solidFill>
              </a:rPr>
              <a:t>vali</a:t>
            </a:r>
            <a:r>
              <a:rPr lang="en-US" sz="1800" dirty="0">
                <a:solidFill>
                  <a:schemeClr val="bg1"/>
                </a:solidFill>
              </a:rPr>
              <a:t> </a:t>
            </a:r>
            <a:r>
              <a:rPr lang="en-US" sz="1800" dirty="0" err="1">
                <a:solidFill>
                  <a:schemeClr val="bg1"/>
                </a:solidFill>
              </a:rPr>
              <a:t>konstruktiv</a:t>
            </a:r>
            <a:r>
              <a:rPr lang="en-US" sz="1800" dirty="0">
                <a:solidFill>
                  <a:schemeClr val="bg1"/>
                </a:solidFill>
              </a:rPr>
              <a:t> </a:t>
            </a:r>
            <a:r>
              <a:rPr lang="en-US" sz="1800" dirty="0" err="1">
                <a:solidFill>
                  <a:schemeClr val="bg1"/>
                </a:solidFill>
              </a:rPr>
              <a:t>po</a:t>
            </a:r>
            <a:r>
              <a:rPr lang="en-US" sz="1800" b="1" dirty="0" err="1">
                <a:solidFill>
                  <a:schemeClr val="bg1"/>
                </a:solidFill>
              </a:rPr>
              <a:t>‘</a:t>
            </a:r>
            <a:r>
              <a:rPr lang="en-US" sz="1800" dirty="0" err="1">
                <a:solidFill>
                  <a:schemeClr val="bg1"/>
                </a:solidFill>
              </a:rPr>
              <a:t>latdan</a:t>
            </a:r>
            <a:r>
              <a:rPr lang="en-US" sz="1800" dirty="0">
                <a:solidFill>
                  <a:schemeClr val="bg1"/>
                </a:solidFill>
              </a:rPr>
              <a:t> </a:t>
            </a:r>
            <a:r>
              <a:rPr lang="en-US" sz="1800" dirty="0" err="1">
                <a:solidFill>
                  <a:schemeClr val="bg1"/>
                </a:solidFill>
              </a:rPr>
              <a:t>tayyorlanadi</a:t>
            </a:r>
            <a:r>
              <a:rPr lang="en-US" sz="1800" dirty="0">
                <a:solidFill>
                  <a:schemeClr val="bg1"/>
                </a:solidFill>
              </a:rPr>
              <a:t>. </a:t>
            </a:r>
            <a:r>
              <a:rPr lang="en-US" sz="1800" dirty="0" err="1">
                <a:solidFill>
                  <a:schemeClr val="bg1"/>
                </a:solidFill>
              </a:rPr>
              <a:t>Yakorning</a:t>
            </a:r>
            <a:r>
              <a:rPr lang="en-US" sz="1800" dirty="0">
                <a:solidFill>
                  <a:schemeClr val="bg1"/>
                </a:solidFill>
              </a:rPr>
              <a:t> </a:t>
            </a:r>
            <a:r>
              <a:rPr lang="en-US" sz="1800" dirty="0" err="1">
                <a:solidFill>
                  <a:schemeClr val="bg1"/>
                </a:solidFill>
              </a:rPr>
              <a:t>magnit</a:t>
            </a:r>
            <a:r>
              <a:rPr lang="en-US" sz="1800" dirty="0">
                <a:solidFill>
                  <a:schemeClr val="bg1"/>
                </a:solidFill>
              </a:rPr>
              <a:t> </a:t>
            </a:r>
            <a:r>
              <a:rPr lang="en-US" sz="1800" dirty="0" err="1">
                <a:solidFill>
                  <a:schemeClr val="bg1"/>
                </a:solidFill>
              </a:rPr>
              <a:t>o</a:t>
            </a:r>
            <a:r>
              <a:rPr lang="en-US" sz="1800" b="1" dirty="0" err="1">
                <a:solidFill>
                  <a:schemeClr val="bg1"/>
                </a:solidFill>
              </a:rPr>
              <a:t>‘</a:t>
            </a:r>
            <a:r>
              <a:rPr lang="en-US" sz="1800" dirty="0" err="1">
                <a:solidFill>
                  <a:schemeClr val="bg1"/>
                </a:solidFill>
              </a:rPr>
              <a:t>zagi</a:t>
            </a:r>
            <a:r>
              <a:rPr lang="en-US" sz="1800" dirty="0">
                <a:solidFill>
                  <a:schemeClr val="bg1"/>
                </a:solidFill>
              </a:rPr>
              <a:t> </a:t>
            </a:r>
            <a:r>
              <a:rPr lang="en-US" sz="1800" dirty="0" err="1">
                <a:solidFill>
                  <a:schemeClr val="bg1"/>
                </a:solidFill>
              </a:rPr>
              <a:t>qalinligi</a:t>
            </a:r>
            <a:r>
              <a:rPr lang="en-US" sz="1800" dirty="0">
                <a:solidFill>
                  <a:schemeClr val="bg1"/>
                </a:solidFill>
              </a:rPr>
              <a:t> 0,35</a:t>
            </a:r>
            <a:r>
              <a:rPr lang="ru-RU" sz="1800" dirty="0">
                <a:solidFill>
                  <a:schemeClr val="bg1"/>
                </a:solidFill>
                <a:sym typeface="Symbol" panose="05050102010706020507" pitchFamily="18" charset="2"/>
              </a:rPr>
              <a:t></a:t>
            </a:r>
            <a:r>
              <a:rPr lang="en-US" sz="1800" dirty="0">
                <a:solidFill>
                  <a:schemeClr val="bg1"/>
                </a:solidFill>
              </a:rPr>
              <a:t>0,5mm </a:t>
            </a:r>
            <a:r>
              <a:rPr lang="en-US" sz="1800" dirty="0" err="1">
                <a:solidFill>
                  <a:schemeClr val="bg1"/>
                </a:solidFill>
              </a:rPr>
              <a:t>bo</a:t>
            </a:r>
            <a:r>
              <a:rPr lang="en-US" sz="1800" b="1" dirty="0" err="1">
                <a:solidFill>
                  <a:schemeClr val="bg1"/>
                </a:solidFill>
              </a:rPr>
              <a:t>‘</a:t>
            </a:r>
            <a:r>
              <a:rPr lang="en-US" sz="1800" dirty="0" err="1">
                <a:solidFill>
                  <a:schemeClr val="bg1"/>
                </a:solidFill>
              </a:rPr>
              <a:t>lgan</a:t>
            </a:r>
            <a:r>
              <a:rPr lang="en-US" sz="1800" dirty="0">
                <a:solidFill>
                  <a:schemeClr val="bg1"/>
                </a:solidFill>
              </a:rPr>
              <a:t> </a:t>
            </a:r>
            <a:r>
              <a:rPr lang="en-US" sz="1800" dirty="0" err="1">
                <a:solidFill>
                  <a:schemeClr val="bg1"/>
                </a:solidFill>
              </a:rPr>
              <a:t>elektrotexnik</a:t>
            </a:r>
            <a:r>
              <a:rPr lang="en-US" sz="1800" dirty="0">
                <a:solidFill>
                  <a:schemeClr val="bg1"/>
                </a:solidFill>
              </a:rPr>
              <a:t> </a:t>
            </a:r>
            <a:r>
              <a:rPr lang="en-US" sz="1800" dirty="0" err="1">
                <a:solidFill>
                  <a:schemeClr val="bg1"/>
                </a:solidFill>
              </a:rPr>
              <a:t>po</a:t>
            </a:r>
            <a:r>
              <a:rPr lang="en-US" sz="1800" b="1" dirty="0" err="1">
                <a:solidFill>
                  <a:schemeClr val="bg1"/>
                </a:solidFill>
              </a:rPr>
              <a:t>‘</a:t>
            </a:r>
            <a:r>
              <a:rPr lang="en-US" sz="1800" dirty="0" err="1">
                <a:solidFill>
                  <a:schemeClr val="bg1"/>
                </a:solidFill>
              </a:rPr>
              <a:t>lat</a:t>
            </a:r>
            <a:r>
              <a:rPr lang="en-US" sz="1800" dirty="0">
                <a:solidFill>
                  <a:schemeClr val="bg1"/>
                </a:solidFill>
              </a:rPr>
              <a:t> </a:t>
            </a:r>
            <a:r>
              <a:rPr lang="en-US" sz="1800" dirty="0" err="1">
                <a:solidFill>
                  <a:schemeClr val="bg1"/>
                </a:solidFill>
              </a:rPr>
              <a:t>tunukalaridan</a:t>
            </a:r>
            <a:r>
              <a:rPr lang="en-US" sz="1800" dirty="0">
                <a:solidFill>
                  <a:schemeClr val="bg1"/>
                </a:solidFill>
              </a:rPr>
              <a:t> </a:t>
            </a:r>
            <a:r>
              <a:rPr lang="en-US" sz="1800" dirty="0" err="1">
                <a:solidFill>
                  <a:schemeClr val="bg1"/>
                </a:solidFill>
              </a:rPr>
              <a:t>yig</a:t>
            </a:r>
            <a:r>
              <a:rPr lang="en-US" sz="1800" b="1" dirty="0" err="1">
                <a:solidFill>
                  <a:schemeClr val="bg1"/>
                </a:solidFill>
              </a:rPr>
              <a:t>‘</a:t>
            </a:r>
            <a:r>
              <a:rPr lang="en-US" sz="1800" dirty="0" err="1">
                <a:solidFill>
                  <a:schemeClr val="bg1"/>
                </a:solidFill>
              </a:rPr>
              <a:t>ladi</a:t>
            </a:r>
            <a:r>
              <a:rPr lang="en-US" sz="1800" dirty="0">
                <a:solidFill>
                  <a:schemeClr val="bg1"/>
                </a:solidFill>
              </a:rPr>
              <a:t>, </a:t>
            </a:r>
            <a:r>
              <a:rPr lang="en-US" sz="1800" dirty="0" err="1">
                <a:solidFill>
                  <a:schemeClr val="bg1"/>
                </a:solidFill>
              </a:rPr>
              <a:t>tunukalar</a:t>
            </a:r>
            <a:r>
              <a:rPr lang="en-US" sz="1800" dirty="0">
                <a:solidFill>
                  <a:schemeClr val="bg1"/>
                </a:solidFill>
              </a:rPr>
              <a:t> </a:t>
            </a:r>
            <a:r>
              <a:rPr lang="en-US" sz="1800" dirty="0" err="1">
                <a:solidFill>
                  <a:schemeClr val="bg1"/>
                </a:solidFill>
              </a:rPr>
              <a:t>bir-biridan</a:t>
            </a:r>
            <a:r>
              <a:rPr lang="en-US" sz="1800" dirty="0">
                <a:solidFill>
                  <a:schemeClr val="bg1"/>
                </a:solidFill>
              </a:rPr>
              <a:t> </a:t>
            </a:r>
            <a:r>
              <a:rPr lang="en-US" sz="1800" dirty="0" err="1">
                <a:solidFill>
                  <a:schemeClr val="bg1"/>
                </a:solidFill>
              </a:rPr>
              <a:t>maxsus</a:t>
            </a:r>
            <a:r>
              <a:rPr lang="en-US" sz="1800" dirty="0">
                <a:solidFill>
                  <a:schemeClr val="bg1"/>
                </a:solidFill>
              </a:rPr>
              <a:t> </a:t>
            </a:r>
            <a:r>
              <a:rPr lang="en-US" sz="1800" dirty="0" err="1">
                <a:solidFill>
                  <a:schemeClr val="bg1"/>
                </a:solidFill>
              </a:rPr>
              <a:t>izolyasiyalovchi</a:t>
            </a:r>
            <a:r>
              <a:rPr lang="en-US" sz="1800" dirty="0">
                <a:solidFill>
                  <a:schemeClr val="bg1"/>
                </a:solidFill>
              </a:rPr>
              <a:t> </a:t>
            </a:r>
            <a:r>
              <a:rPr lang="en-US" sz="1800" dirty="0" err="1">
                <a:solidFill>
                  <a:schemeClr val="bg1"/>
                </a:solidFill>
              </a:rPr>
              <a:t>laklar</a:t>
            </a:r>
            <a:r>
              <a:rPr lang="en-US" sz="1800" dirty="0">
                <a:solidFill>
                  <a:schemeClr val="bg1"/>
                </a:solidFill>
              </a:rPr>
              <a:t> </a:t>
            </a:r>
            <a:r>
              <a:rPr lang="en-US" sz="1800" dirty="0" err="1">
                <a:solidFill>
                  <a:schemeClr val="bg1"/>
                </a:solidFill>
              </a:rPr>
              <a:t>bilan</a:t>
            </a:r>
            <a:r>
              <a:rPr lang="en-US" sz="1800" dirty="0">
                <a:solidFill>
                  <a:schemeClr val="bg1"/>
                </a:solidFill>
              </a:rPr>
              <a:t> </a:t>
            </a:r>
            <a:r>
              <a:rPr lang="en-US" sz="1800" dirty="0" err="1">
                <a:solidFill>
                  <a:schemeClr val="bg1"/>
                </a:solidFill>
              </a:rPr>
              <a:t>qoplanadi</a:t>
            </a:r>
            <a:r>
              <a:rPr lang="en-US" sz="1800" dirty="0">
                <a:solidFill>
                  <a:schemeClr val="bg1"/>
                </a:solidFill>
              </a:rPr>
              <a:t>, </a:t>
            </a:r>
            <a:r>
              <a:rPr lang="en-US" sz="1800" dirty="0" err="1">
                <a:solidFill>
                  <a:schemeClr val="bg1"/>
                </a:solidFill>
              </a:rPr>
              <a:t>lakning</a:t>
            </a:r>
            <a:r>
              <a:rPr lang="en-US" sz="1800" dirty="0">
                <a:solidFill>
                  <a:schemeClr val="bg1"/>
                </a:solidFill>
              </a:rPr>
              <a:t> </a:t>
            </a:r>
            <a:r>
              <a:rPr lang="en-US" sz="1800" dirty="0" err="1">
                <a:solidFill>
                  <a:schemeClr val="bg1"/>
                </a:solidFill>
              </a:rPr>
              <a:t>qalinligi</a:t>
            </a:r>
            <a:r>
              <a:rPr lang="en-US" sz="1800" dirty="0">
                <a:solidFill>
                  <a:schemeClr val="bg1"/>
                </a:solidFill>
              </a:rPr>
              <a:t> </a:t>
            </a:r>
            <a:r>
              <a:rPr lang="en-US" sz="1800" dirty="0" err="1">
                <a:solidFill>
                  <a:schemeClr val="bg1"/>
                </a:solidFill>
              </a:rPr>
              <a:t>yakorning</a:t>
            </a:r>
            <a:r>
              <a:rPr lang="en-US" sz="1800" dirty="0">
                <a:solidFill>
                  <a:schemeClr val="bg1"/>
                </a:solidFill>
              </a:rPr>
              <a:t> </a:t>
            </a:r>
            <a:r>
              <a:rPr lang="en-US" sz="1800" dirty="0" err="1">
                <a:solidFill>
                  <a:schemeClr val="bg1"/>
                </a:solidFill>
              </a:rPr>
              <a:t>kuchlanishiga</a:t>
            </a:r>
            <a:r>
              <a:rPr lang="en-US" sz="1800" dirty="0">
                <a:solidFill>
                  <a:schemeClr val="bg1"/>
                </a:solidFill>
              </a:rPr>
              <a:t> </a:t>
            </a:r>
            <a:r>
              <a:rPr lang="en-US" sz="1800" dirty="0" err="1">
                <a:solidFill>
                  <a:schemeClr val="bg1"/>
                </a:solidFill>
              </a:rPr>
              <a:t>bog</a:t>
            </a:r>
            <a:r>
              <a:rPr lang="en-US" sz="1800" b="1" dirty="0" err="1">
                <a:solidFill>
                  <a:schemeClr val="bg1"/>
                </a:solidFill>
              </a:rPr>
              <a:t>‘</a:t>
            </a:r>
            <a:r>
              <a:rPr lang="en-US" sz="1800" dirty="0" err="1">
                <a:solidFill>
                  <a:schemeClr val="bg1"/>
                </a:solidFill>
              </a:rPr>
              <a:t>liq</a:t>
            </a:r>
            <a:r>
              <a:rPr lang="en-US" sz="1800" dirty="0">
                <a:solidFill>
                  <a:schemeClr val="bg1"/>
                </a:solidFill>
              </a:rPr>
              <a:t>. </a:t>
            </a:r>
            <a:r>
              <a:rPr lang="en-US" sz="1800" dirty="0" err="1">
                <a:solidFill>
                  <a:schemeClr val="bg1"/>
                </a:solidFill>
              </a:rPr>
              <a:t>Yakorning</a:t>
            </a:r>
            <a:r>
              <a:rPr lang="en-US" sz="1800" dirty="0">
                <a:solidFill>
                  <a:schemeClr val="bg1"/>
                </a:solidFill>
              </a:rPr>
              <a:t> </a:t>
            </a:r>
            <a:r>
              <a:rPr lang="en-US" sz="1800" dirty="0" err="1">
                <a:solidFill>
                  <a:schemeClr val="bg1"/>
                </a:solidFill>
              </a:rPr>
              <a:t>magnit</a:t>
            </a:r>
            <a:r>
              <a:rPr lang="en-US" sz="1800" dirty="0">
                <a:solidFill>
                  <a:schemeClr val="bg1"/>
                </a:solidFill>
              </a:rPr>
              <a:t> </a:t>
            </a:r>
            <a:r>
              <a:rPr lang="en-US" sz="1800" dirty="0" err="1">
                <a:solidFill>
                  <a:schemeClr val="bg1"/>
                </a:solidFill>
              </a:rPr>
              <a:t>o</a:t>
            </a:r>
            <a:r>
              <a:rPr lang="en-US" sz="1800" b="1" dirty="0" err="1">
                <a:solidFill>
                  <a:schemeClr val="bg1"/>
                </a:solidFill>
              </a:rPr>
              <a:t>‘</a:t>
            </a:r>
            <a:r>
              <a:rPr lang="en-US" sz="1800" dirty="0" err="1">
                <a:solidFill>
                  <a:schemeClr val="bg1"/>
                </a:solidFill>
              </a:rPr>
              <a:t>zagini</a:t>
            </a:r>
            <a:r>
              <a:rPr lang="en-US" sz="1800" dirty="0">
                <a:solidFill>
                  <a:schemeClr val="bg1"/>
                </a:solidFill>
              </a:rPr>
              <a:t> </a:t>
            </a:r>
            <a:r>
              <a:rPr lang="en-US" sz="1800" dirty="0" err="1">
                <a:solidFill>
                  <a:schemeClr val="bg1"/>
                </a:solidFill>
              </a:rPr>
              <a:t>yaxshiroq</a:t>
            </a:r>
            <a:r>
              <a:rPr lang="en-US" sz="1800" dirty="0">
                <a:solidFill>
                  <a:schemeClr val="bg1"/>
                </a:solidFill>
              </a:rPr>
              <a:t> </a:t>
            </a:r>
            <a:r>
              <a:rPr lang="en-US" sz="1800" dirty="0" err="1">
                <a:solidFill>
                  <a:schemeClr val="bg1"/>
                </a:solidFill>
              </a:rPr>
              <a:t>sovutish</a:t>
            </a:r>
            <a:r>
              <a:rPr lang="en-US" sz="1800" dirty="0">
                <a:solidFill>
                  <a:schemeClr val="bg1"/>
                </a:solidFill>
              </a:rPr>
              <a:t> </a:t>
            </a:r>
            <a:r>
              <a:rPr lang="en-US" sz="1800" dirty="0" err="1">
                <a:solidFill>
                  <a:schemeClr val="bg1"/>
                </a:solidFill>
              </a:rPr>
              <a:t>maqsadida</a:t>
            </a:r>
            <a:r>
              <a:rPr lang="en-US" sz="1800" dirty="0">
                <a:solidFill>
                  <a:schemeClr val="bg1"/>
                </a:solidFill>
              </a:rPr>
              <a:t> </a:t>
            </a:r>
            <a:r>
              <a:rPr lang="en-US" sz="1800" dirty="0" err="1">
                <a:solidFill>
                  <a:schemeClr val="bg1"/>
                </a:solidFill>
              </a:rPr>
              <a:t>yakorning</a:t>
            </a:r>
            <a:r>
              <a:rPr lang="en-US" sz="1800" dirty="0">
                <a:solidFill>
                  <a:schemeClr val="bg1"/>
                </a:solidFill>
              </a:rPr>
              <a:t> </a:t>
            </a:r>
            <a:r>
              <a:rPr lang="en-US" sz="1800" dirty="0" err="1">
                <a:solidFill>
                  <a:schemeClr val="bg1"/>
                </a:solidFill>
              </a:rPr>
              <a:t>o</a:t>
            </a:r>
            <a:r>
              <a:rPr lang="en-US" sz="1800" b="1" dirty="0" err="1">
                <a:solidFill>
                  <a:schemeClr val="bg1"/>
                </a:solidFill>
              </a:rPr>
              <a:t>‘</a:t>
            </a:r>
            <a:r>
              <a:rPr lang="en-US" sz="1800" dirty="0" err="1">
                <a:solidFill>
                  <a:schemeClr val="bg1"/>
                </a:solidFill>
              </a:rPr>
              <a:t>q</a:t>
            </a:r>
            <a:r>
              <a:rPr lang="en-US" sz="1800" dirty="0">
                <a:solidFill>
                  <a:schemeClr val="bg1"/>
                </a:solidFill>
              </a:rPr>
              <a:t> </a:t>
            </a:r>
            <a:r>
              <a:rPr lang="en-US" sz="1800" dirty="0" err="1">
                <a:solidFill>
                  <a:schemeClr val="bg1"/>
                </a:solidFill>
              </a:rPr>
              <a:t>bo</a:t>
            </a:r>
            <a:r>
              <a:rPr lang="en-US" sz="1800" b="1" dirty="0" err="1">
                <a:solidFill>
                  <a:schemeClr val="bg1"/>
                </a:solidFill>
              </a:rPr>
              <a:t>‘</a:t>
            </a:r>
            <a:r>
              <a:rPr lang="en-US" sz="1800" dirty="0" err="1">
                <a:solidFill>
                  <a:schemeClr val="bg1"/>
                </a:solidFill>
              </a:rPr>
              <a:t>yicha</a:t>
            </a:r>
            <a:r>
              <a:rPr lang="en-US" sz="1800" dirty="0">
                <a:solidFill>
                  <a:schemeClr val="bg1"/>
                </a:solidFill>
              </a:rPr>
              <a:t> </a:t>
            </a:r>
            <a:r>
              <a:rPr lang="en-US" sz="1800" dirty="0" err="1">
                <a:solidFill>
                  <a:schemeClr val="bg1"/>
                </a:solidFill>
              </a:rPr>
              <a:t>magnit</a:t>
            </a:r>
            <a:r>
              <a:rPr lang="en-US" sz="1800" dirty="0">
                <a:solidFill>
                  <a:schemeClr val="bg1"/>
                </a:solidFill>
              </a:rPr>
              <a:t> </a:t>
            </a:r>
            <a:r>
              <a:rPr lang="en-US" sz="1800" dirty="0" err="1">
                <a:solidFill>
                  <a:schemeClr val="bg1"/>
                </a:solidFill>
              </a:rPr>
              <a:t>o</a:t>
            </a:r>
            <a:r>
              <a:rPr lang="en-US" sz="1800" b="1" dirty="0" err="1">
                <a:solidFill>
                  <a:schemeClr val="bg1"/>
                </a:solidFill>
              </a:rPr>
              <a:t>‘</a:t>
            </a:r>
            <a:r>
              <a:rPr lang="en-US" sz="1800" dirty="0" err="1">
                <a:solidFill>
                  <a:schemeClr val="bg1"/>
                </a:solidFill>
              </a:rPr>
              <a:t>zak</a:t>
            </a:r>
            <a:r>
              <a:rPr lang="en-US" sz="1800" dirty="0">
                <a:solidFill>
                  <a:schemeClr val="bg1"/>
                </a:solidFill>
              </a:rPr>
              <a:t> </a:t>
            </a:r>
            <a:r>
              <a:rPr lang="en-US" sz="1800" dirty="0" err="1">
                <a:solidFill>
                  <a:schemeClr val="bg1"/>
                </a:solidFill>
              </a:rPr>
              <a:t>alohida</a:t>
            </a:r>
            <a:r>
              <a:rPr lang="en-US" sz="1800" dirty="0">
                <a:solidFill>
                  <a:schemeClr val="bg1"/>
                </a:solidFill>
              </a:rPr>
              <a:t> </a:t>
            </a:r>
            <a:r>
              <a:rPr lang="en-US" sz="1800" dirty="0" err="1">
                <a:solidFill>
                  <a:schemeClr val="bg1"/>
                </a:solidFill>
              </a:rPr>
              <a:t>paketlarga</a:t>
            </a:r>
            <a:r>
              <a:rPr lang="en-US" sz="1800" dirty="0">
                <a:solidFill>
                  <a:schemeClr val="bg1"/>
                </a:solidFill>
              </a:rPr>
              <a:t> </a:t>
            </a:r>
            <a:r>
              <a:rPr lang="en-US" sz="1800" dirty="0" err="1">
                <a:solidFill>
                  <a:schemeClr val="bg1"/>
                </a:solidFill>
              </a:rPr>
              <a:t>bo</a:t>
            </a:r>
            <a:r>
              <a:rPr lang="en-US" sz="1800" b="1" dirty="0" err="1">
                <a:solidFill>
                  <a:schemeClr val="bg1"/>
                </a:solidFill>
              </a:rPr>
              <a:t>‘</a:t>
            </a:r>
            <a:r>
              <a:rPr lang="en-US" sz="1800" dirty="0" err="1">
                <a:solidFill>
                  <a:schemeClr val="bg1"/>
                </a:solidFill>
              </a:rPr>
              <a:t>linadi</a:t>
            </a:r>
            <a:r>
              <a:rPr lang="en-US" sz="1800" dirty="0">
                <a:solidFill>
                  <a:schemeClr val="bg1"/>
                </a:solidFill>
              </a:rPr>
              <a:t> </a:t>
            </a:r>
            <a:r>
              <a:rPr lang="en-US" sz="1800" dirty="0" err="1">
                <a:solidFill>
                  <a:schemeClr val="bg1"/>
                </a:solidFill>
              </a:rPr>
              <a:t>Magnit</a:t>
            </a:r>
            <a:r>
              <a:rPr lang="en-US" sz="1800" dirty="0">
                <a:solidFill>
                  <a:schemeClr val="bg1"/>
                </a:solidFill>
              </a:rPr>
              <a:t> </a:t>
            </a:r>
            <a:r>
              <a:rPr lang="en-US" sz="1800" dirty="0" err="1">
                <a:solidFill>
                  <a:schemeClr val="bg1"/>
                </a:solidFill>
              </a:rPr>
              <a:t>o</a:t>
            </a:r>
            <a:r>
              <a:rPr lang="en-US" sz="1800" b="1" dirty="0" err="1">
                <a:solidFill>
                  <a:schemeClr val="bg1"/>
                </a:solidFill>
              </a:rPr>
              <a:t>‘</a:t>
            </a:r>
            <a:r>
              <a:rPr lang="en-US" sz="1800" dirty="0" err="1">
                <a:solidFill>
                  <a:schemeClr val="bg1"/>
                </a:solidFill>
              </a:rPr>
              <a:t>zakning</a:t>
            </a:r>
            <a:r>
              <a:rPr lang="en-US" sz="1800" dirty="0">
                <a:solidFill>
                  <a:schemeClr val="bg1"/>
                </a:solidFill>
              </a:rPr>
              <a:t> </a:t>
            </a:r>
            <a:r>
              <a:rPr lang="en-US" sz="1800" dirty="0" err="1">
                <a:solidFill>
                  <a:schemeClr val="bg1"/>
                </a:solidFill>
              </a:rPr>
              <a:t>o</a:t>
            </a:r>
            <a:r>
              <a:rPr lang="en-US" sz="1800" b="1" dirty="0" err="1">
                <a:solidFill>
                  <a:schemeClr val="bg1"/>
                </a:solidFill>
              </a:rPr>
              <a:t>‘</a:t>
            </a:r>
            <a:r>
              <a:rPr lang="en-US" sz="1800" dirty="0" err="1">
                <a:solidFill>
                  <a:schemeClr val="bg1"/>
                </a:solidFill>
              </a:rPr>
              <a:t>rta</a:t>
            </a:r>
            <a:r>
              <a:rPr lang="en-US" sz="1800" dirty="0">
                <a:solidFill>
                  <a:schemeClr val="bg1"/>
                </a:solidFill>
              </a:rPr>
              <a:t> </a:t>
            </a:r>
            <a:r>
              <a:rPr lang="en-US" sz="1800" dirty="0" err="1">
                <a:solidFill>
                  <a:schemeClr val="bg1"/>
                </a:solidFill>
              </a:rPr>
              <a:t>qismini</a:t>
            </a:r>
            <a:r>
              <a:rPr lang="en-US" sz="1800" dirty="0">
                <a:solidFill>
                  <a:schemeClr val="bg1"/>
                </a:solidFill>
              </a:rPr>
              <a:t> </a:t>
            </a:r>
            <a:r>
              <a:rPr lang="en-US" sz="1800" dirty="0" err="1">
                <a:solidFill>
                  <a:schemeClr val="bg1"/>
                </a:solidFill>
              </a:rPr>
              <a:t>sovutish</a:t>
            </a:r>
            <a:r>
              <a:rPr lang="en-US" sz="1800" dirty="0">
                <a:solidFill>
                  <a:schemeClr val="bg1"/>
                </a:solidFill>
              </a:rPr>
              <a:t> </a:t>
            </a:r>
            <a:r>
              <a:rPr lang="en-US" sz="1800" dirty="0" err="1">
                <a:solidFill>
                  <a:schemeClr val="bg1"/>
                </a:solidFill>
              </a:rPr>
              <a:t>qiyin</a:t>
            </a:r>
            <a:r>
              <a:rPr lang="en-US" sz="1800" dirty="0">
                <a:solidFill>
                  <a:schemeClr val="bg1"/>
                </a:solidFill>
              </a:rPr>
              <a:t> </a:t>
            </a:r>
            <a:r>
              <a:rPr lang="en-US" sz="1800" dirty="0" err="1">
                <a:solidFill>
                  <a:schemeClr val="bg1"/>
                </a:solidFill>
              </a:rPr>
              <a:t>bo</a:t>
            </a:r>
            <a:r>
              <a:rPr lang="en-US" sz="1800" b="1" dirty="0" err="1">
                <a:solidFill>
                  <a:schemeClr val="bg1"/>
                </a:solidFill>
              </a:rPr>
              <a:t>‘</a:t>
            </a:r>
            <a:r>
              <a:rPr lang="en-US" sz="1800" dirty="0" err="1">
                <a:solidFill>
                  <a:schemeClr val="bg1"/>
                </a:solidFill>
              </a:rPr>
              <a:t>lganligi</a:t>
            </a:r>
            <a:r>
              <a:rPr lang="en-US" sz="1800" dirty="0">
                <a:solidFill>
                  <a:schemeClr val="bg1"/>
                </a:solidFill>
              </a:rPr>
              <a:t> </a:t>
            </a:r>
            <a:r>
              <a:rPr lang="en-US" sz="1800" dirty="0" err="1">
                <a:solidFill>
                  <a:schemeClr val="bg1"/>
                </a:solidFill>
              </a:rPr>
              <a:t>uchun</a:t>
            </a:r>
            <a:r>
              <a:rPr lang="en-US" sz="1800" dirty="0">
                <a:solidFill>
                  <a:schemeClr val="bg1"/>
                </a:solidFill>
              </a:rPr>
              <a:t> </a:t>
            </a:r>
            <a:r>
              <a:rPr lang="en-US" sz="1800" dirty="0" err="1">
                <a:solidFill>
                  <a:schemeClr val="bg1"/>
                </a:solidFill>
              </a:rPr>
              <a:t>o</a:t>
            </a:r>
            <a:r>
              <a:rPr lang="en-US" sz="1800" b="1" dirty="0" err="1">
                <a:solidFill>
                  <a:schemeClr val="bg1"/>
                </a:solidFill>
              </a:rPr>
              <a:t>‘</a:t>
            </a:r>
            <a:r>
              <a:rPr lang="en-US" sz="1800" dirty="0" err="1">
                <a:solidFill>
                  <a:schemeClr val="bg1"/>
                </a:solidFill>
              </a:rPr>
              <a:t>zakning</a:t>
            </a:r>
            <a:r>
              <a:rPr lang="en-US" sz="1800" dirty="0">
                <a:solidFill>
                  <a:schemeClr val="bg1"/>
                </a:solidFill>
              </a:rPr>
              <a:t> </a:t>
            </a:r>
            <a:r>
              <a:rPr lang="en-US" sz="1800" dirty="0" err="1">
                <a:solidFill>
                  <a:schemeClr val="bg1"/>
                </a:solidFill>
              </a:rPr>
              <a:t>o</a:t>
            </a:r>
            <a:r>
              <a:rPr lang="en-US" sz="1800" b="1" dirty="0" err="1">
                <a:solidFill>
                  <a:schemeClr val="bg1"/>
                </a:solidFill>
              </a:rPr>
              <a:t>‘</a:t>
            </a:r>
            <a:r>
              <a:rPr lang="en-US" sz="1800" dirty="0" err="1">
                <a:solidFill>
                  <a:schemeClr val="bg1"/>
                </a:solidFill>
              </a:rPr>
              <a:t>rtasida</a:t>
            </a:r>
            <a:r>
              <a:rPr lang="en-US" sz="1800" dirty="0">
                <a:solidFill>
                  <a:schemeClr val="bg1"/>
                </a:solidFill>
              </a:rPr>
              <a:t> </a:t>
            </a:r>
            <a:r>
              <a:rPr lang="en-US" sz="1800" dirty="0" err="1">
                <a:solidFill>
                  <a:schemeClr val="bg1"/>
                </a:solidFill>
              </a:rPr>
              <a:t>joylashgan</a:t>
            </a:r>
            <a:r>
              <a:rPr lang="en-US" sz="1800" dirty="0">
                <a:solidFill>
                  <a:schemeClr val="bg1"/>
                </a:solidFill>
              </a:rPr>
              <a:t> </a:t>
            </a:r>
            <a:r>
              <a:rPr lang="en-US" sz="1800" dirty="0" err="1">
                <a:solidFill>
                  <a:schemeClr val="bg1"/>
                </a:solidFill>
              </a:rPr>
              <a:t>paketlarni</a:t>
            </a:r>
            <a:r>
              <a:rPr lang="en-US" sz="1800" dirty="0">
                <a:solidFill>
                  <a:schemeClr val="bg1"/>
                </a:solidFill>
              </a:rPr>
              <a:t> </a:t>
            </a:r>
            <a:r>
              <a:rPr lang="en-US" sz="1800" dirty="0" err="1">
                <a:solidFill>
                  <a:schemeClr val="bg1"/>
                </a:solidFill>
              </a:rPr>
              <a:t>o</a:t>
            </a:r>
            <a:r>
              <a:rPr lang="en-US" sz="1800" b="1" dirty="0" err="1">
                <a:solidFill>
                  <a:schemeClr val="bg1"/>
                </a:solidFill>
              </a:rPr>
              <a:t>‘</a:t>
            </a:r>
            <a:r>
              <a:rPr lang="en-US" sz="1800" dirty="0" err="1">
                <a:solidFill>
                  <a:schemeClr val="bg1"/>
                </a:solidFill>
              </a:rPr>
              <a:t>lchami</a:t>
            </a:r>
            <a:r>
              <a:rPr lang="en-US" sz="1800" dirty="0">
                <a:solidFill>
                  <a:schemeClr val="bg1"/>
                </a:solidFill>
              </a:rPr>
              <a:t> </a:t>
            </a:r>
            <a:r>
              <a:rPr lang="en-US" sz="1800" dirty="0" err="1">
                <a:solidFill>
                  <a:schemeClr val="bg1"/>
                </a:solidFill>
              </a:rPr>
              <a:t>kichik</a:t>
            </a:r>
            <a:r>
              <a:rPr lang="en-US" sz="1800" dirty="0">
                <a:solidFill>
                  <a:schemeClr val="bg1"/>
                </a:solidFill>
              </a:rPr>
              <a:t> </a:t>
            </a:r>
            <a:r>
              <a:rPr lang="en-US" sz="1800" dirty="0" err="1">
                <a:solidFill>
                  <a:schemeClr val="bg1"/>
                </a:solidFill>
              </a:rPr>
              <a:t>bo</a:t>
            </a:r>
            <a:r>
              <a:rPr lang="en-US" sz="1800" b="1" dirty="0" err="1">
                <a:solidFill>
                  <a:schemeClr val="bg1"/>
                </a:solidFill>
              </a:rPr>
              <a:t>‘</a:t>
            </a:r>
            <a:r>
              <a:rPr lang="en-US" sz="1800" dirty="0" err="1">
                <a:solidFill>
                  <a:schemeClr val="bg1"/>
                </a:solidFill>
              </a:rPr>
              <a:t>ladi</a:t>
            </a:r>
            <a:r>
              <a:rPr lang="en-US" sz="1800" dirty="0">
                <a:solidFill>
                  <a:schemeClr val="bg1"/>
                </a:solidFill>
              </a:rPr>
              <a:t>. </a:t>
            </a:r>
            <a:r>
              <a:rPr lang="en-US" sz="1800" dirty="0" err="1">
                <a:solidFill>
                  <a:schemeClr val="bg1"/>
                </a:solidFill>
              </a:rPr>
              <a:t>Yakorning</a:t>
            </a:r>
            <a:r>
              <a:rPr lang="en-US" sz="1800" dirty="0">
                <a:solidFill>
                  <a:schemeClr val="bg1"/>
                </a:solidFill>
              </a:rPr>
              <a:t> </a:t>
            </a:r>
            <a:r>
              <a:rPr lang="en-US" sz="1800" dirty="0" err="1">
                <a:solidFill>
                  <a:schemeClr val="bg1"/>
                </a:solidFill>
              </a:rPr>
              <a:t>paketlarga</a:t>
            </a:r>
            <a:r>
              <a:rPr lang="en-US" sz="1800" dirty="0">
                <a:solidFill>
                  <a:schemeClr val="bg1"/>
                </a:solidFill>
              </a:rPr>
              <a:t> </a:t>
            </a:r>
            <a:r>
              <a:rPr lang="en-US" sz="1800" dirty="0" err="1">
                <a:solidFill>
                  <a:schemeClr val="bg1"/>
                </a:solidFill>
              </a:rPr>
              <a:t>bo’lingan</a:t>
            </a:r>
            <a:r>
              <a:rPr lang="en-US" sz="1800" dirty="0">
                <a:solidFill>
                  <a:schemeClr val="bg1"/>
                </a:solidFill>
              </a:rPr>
              <a:t> </a:t>
            </a:r>
            <a:r>
              <a:rPr lang="en-US" sz="1800" dirty="0" err="1">
                <a:solidFill>
                  <a:schemeClr val="bg1"/>
                </a:solidFill>
              </a:rPr>
              <a:t>magnit</a:t>
            </a:r>
            <a:r>
              <a:rPr lang="en-US" sz="1800" dirty="0">
                <a:solidFill>
                  <a:schemeClr val="bg1"/>
                </a:solidFill>
              </a:rPr>
              <a:t> </a:t>
            </a:r>
            <a:r>
              <a:rPr lang="en-US" sz="1800" dirty="0" err="1">
                <a:solidFill>
                  <a:schemeClr val="bg1"/>
                </a:solidFill>
              </a:rPr>
              <a:t>o</a:t>
            </a:r>
            <a:r>
              <a:rPr lang="en-US" sz="1800" b="1" dirty="0" err="1">
                <a:solidFill>
                  <a:schemeClr val="bg1"/>
                </a:solidFill>
              </a:rPr>
              <a:t>‘</a:t>
            </a:r>
            <a:r>
              <a:rPr lang="en-US" sz="1800" dirty="0" err="1">
                <a:solidFill>
                  <a:schemeClr val="bg1"/>
                </a:solidFill>
              </a:rPr>
              <a:t>zagini</a:t>
            </a:r>
            <a:r>
              <a:rPr lang="en-US" sz="1800" dirty="0">
                <a:solidFill>
                  <a:schemeClr val="bg1"/>
                </a:solidFill>
              </a:rPr>
              <a:t> </a:t>
            </a:r>
            <a:r>
              <a:rPr lang="en-US" sz="1800" dirty="0" err="1">
                <a:solidFill>
                  <a:schemeClr val="bg1"/>
                </a:solidFill>
              </a:rPr>
              <a:t>sovutish</a:t>
            </a:r>
            <a:r>
              <a:rPr lang="en-US" sz="1800" dirty="0">
                <a:solidFill>
                  <a:schemeClr val="bg1"/>
                </a:solidFill>
              </a:rPr>
              <a:t> </a:t>
            </a:r>
            <a:r>
              <a:rPr lang="en-US" sz="1800" dirty="0" err="1">
                <a:solidFill>
                  <a:schemeClr val="bg1"/>
                </a:solidFill>
              </a:rPr>
              <a:t>uchun</a:t>
            </a:r>
            <a:r>
              <a:rPr lang="en-US" sz="1800" dirty="0">
                <a:solidFill>
                  <a:schemeClr val="bg1"/>
                </a:solidFill>
              </a:rPr>
              <a:t> radial </a:t>
            </a:r>
            <a:r>
              <a:rPr lang="en-US" sz="1800" dirty="0" err="1">
                <a:solidFill>
                  <a:schemeClr val="bg1"/>
                </a:solidFill>
              </a:rPr>
              <a:t>va</a:t>
            </a:r>
            <a:r>
              <a:rPr lang="en-US" sz="1800" dirty="0">
                <a:solidFill>
                  <a:schemeClr val="bg1"/>
                </a:solidFill>
              </a:rPr>
              <a:t> </a:t>
            </a:r>
            <a:r>
              <a:rPr lang="en-US" sz="1800" dirty="0" err="1">
                <a:solidFill>
                  <a:schemeClr val="bg1"/>
                </a:solidFill>
              </a:rPr>
              <a:t>aksial</a:t>
            </a:r>
            <a:r>
              <a:rPr lang="en-US" sz="1800" dirty="0">
                <a:solidFill>
                  <a:schemeClr val="bg1"/>
                </a:solidFill>
              </a:rPr>
              <a:t> </a:t>
            </a:r>
            <a:r>
              <a:rPr lang="en-US" sz="1800" dirty="0" err="1">
                <a:solidFill>
                  <a:schemeClr val="bg1"/>
                </a:solidFill>
              </a:rPr>
              <a:t>sovutish</a:t>
            </a:r>
            <a:r>
              <a:rPr lang="en-US" sz="1800" dirty="0">
                <a:solidFill>
                  <a:schemeClr val="bg1"/>
                </a:solidFill>
              </a:rPr>
              <a:t> </a:t>
            </a:r>
            <a:r>
              <a:rPr lang="en-US" sz="1800" dirty="0" err="1">
                <a:solidFill>
                  <a:schemeClr val="bg1"/>
                </a:solidFill>
              </a:rPr>
              <a:t>kanallaridan</a:t>
            </a:r>
            <a:r>
              <a:rPr lang="en-US" sz="1800" dirty="0">
                <a:solidFill>
                  <a:schemeClr val="bg1"/>
                </a:solidFill>
              </a:rPr>
              <a:t> </a:t>
            </a:r>
            <a:r>
              <a:rPr lang="en-US" sz="1800" dirty="0" err="1">
                <a:solidFill>
                  <a:schemeClr val="bg1"/>
                </a:solidFill>
              </a:rPr>
              <a:t>foydalaniladi</a:t>
            </a:r>
            <a:r>
              <a:rPr lang="en-US" sz="1800" dirty="0">
                <a:solidFill>
                  <a:schemeClr val="bg1"/>
                </a:solidFill>
              </a:rPr>
              <a:t>. Bu </a:t>
            </a:r>
            <a:r>
              <a:rPr lang="en-US" sz="1800" dirty="0" err="1">
                <a:solidFill>
                  <a:schemeClr val="bg1"/>
                </a:solidFill>
              </a:rPr>
              <a:t>kanallarning</a:t>
            </a:r>
            <a:r>
              <a:rPr lang="en-US" sz="1800" dirty="0">
                <a:solidFill>
                  <a:schemeClr val="bg1"/>
                </a:solidFill>
              </a:rPr>
              <a:t> </a:t>
            </a:r>
            <a:r>
              <a:rPr lang="en-US" sz="1800" dirty="0" err="1">
                <a:solidFill>
                  <a:schemeClr val="bg1"/>
                </a:solidFill>
              </a:rPr>
              <a:t>kengligi</a:t>
            </a:r>
            <a:r>
              <a:rPr lang="en-US" sz="1800" dirty="0">
                <a:solidFill>
                  <a:schemeClr val="bg1"/>
                </a:solidFill>
              </a:rPr>
              <a:t> 10 mm </a:t>
            </a:r>
            <a:r>
              <a:rPr lang="en-US" sz="1800" dirty="0" err="1">
                <a:solidFill>
                  <a:schemeClr val="bg1"/>
                </a:solidFill>
              </a:rPr>
              <a:t>gacha</a:t>
            </a:r>
            <a:r>
              <a:rPr lang="en-US" sz="1800" dirty="0">
                <a:solidFill>
                  <a:schemeClr val="bg1"/>
                </a:solidFill>
              </a:rPr>
              <a:t> </a:t>
            </a:r>
            <a:r>
              <a:rPr lang="en-US" sz="1800" dirty="0" err="1">
                <a:solidFill>
                  <a:schemeClr val="bg1"/>
                </a:solidFill>
              </a:rPr>
              <a:t>bo</a:t>
            </a:r>
            <a:r>
              <a:rPr lang="en-US" sz="1800" b="1" dirty="0" err="1">
                <a:solidFill>
                  <a:schemeClr val="bg1"/>
                </a:solidFill>
              </a:rPr>
              <a:t>‘</a:t>
            </a:r>
            <a:r>
              <a:rPr lang="en-US" sz="1800" dirty="0" err="1">
                <a:solidFill>
                  <a:schemeClr val="bg1"/>
                </a:solidFill>
              </a:rPr>
              <a:t>ladi</a:t>
            </a:r>
            <a:r>
              <a:rPr lang="en-US" sz="1800" dirty="0">
                <a:solidFill>
                  <a:schemeClr val="bg1"/>
                </a:solidFill>
              </a:rPr>
              <a:t>. </a:t>
            </a:r>
            <a:r>
              <a:rPr lang="en-US" sz="1800" dirty="0" err="1">
                <a:solidFill>
                  <a:schemeClr val="bg1"/>
                </a:solidFill>
              </a:rPr>
              <a:t>Yakorning</a:t>
            </a:r>
            <a:r>
              <a:rPr lang="en-US" sz="1800" dirty="0">
                <a:solidFill>
                  <a:schemeClr val="bg1"/>
                </a:solidFill>
              </a:rPr>
              <a:t> </a:t>
            </a:r>
            <a:r>
              <a:rPr lang="en-US" sz="1800" dirty="0" err="1">
                <a:solidFill>
                  <a:schemeClr val="bg1"/>
                </a:solidFill>
              </a:rPr>
              <a:t>cho</a:t>
            </a:r>
            <a:r>
              <a:rPr lang="en-US" sz="1800" b="1" dirty="0" err="1">
                <a:solidFill>
                  <a:schemeClr val="bg1"/>
                </a:solidFill>
              </a:rPr>
              <a:t>‘</a:t>
            </a:r>
            <a:r>
              <a:rPr lang="en-US" sz="1800" dirty="0" err="1">
                <a:solidFill>
                  <a:schemeClr val="bg1"/>
                </a:solidFill>
              </a:rPr>
              <a:t>lg</a:t>
            </a:r>
            <a:r>
              <a:rPr lang="en-US" sz="1800" b="1" dirty="0" err="1">
                <a:solidFill>
                  <a:schemeClr val="bg1"/>
                </a:solidFill>
              </a:rPr>
              <a:t>‘</a:t>
            </a:r>
            <a:r>
              <a:rPr lang="en-US" sz="1800" dirty="0" err="1">
                <a:solidFill>
                  <a:schemeClr val="bg1"/>
                </a:solidFill>
              </a:rPr>
              <a:t>amlari</a:t>
            </a:r>
            <a:r>
              <a:rPr lang="en-US" sz="1800" dirty="0">
                <a:solidFill>
                  <a:schemeClr val="bg1"/>
                </a:solidFill>
              </a:rPr>
              <a:t> </a:t>
            </a:r>
            <a:r>
              <a:rPr lang="en-US" sz="1800" dirty="0" err="1">
                <a:solidFill>
                  <a:schemeClr val="bg1"/>
                </a:solidFill>
              </a:rPr>
              <a:t>misdan</a:t>
            </a:r>
            <a:r>
              <a:rPr lang="en-US" sz="1800" dirty="0">
                <a:solidFill>
                  <a:schemeClr val="bg1"/>
                </a:solidFill>
              </a:rPr>
              <a:t> </a:t>
            </a:r>
            <a:r>
              <a:rPr lang="en-US" sz="1800" dirty="0" err="1">
                <a:solidFill>
                  <a:schemeClr val="bg1"/>
                </a:solidFill>
              </a:rPr>
              <a:t>tayyorlanadi</a:t>
            </a:r>
            <a:r>
              <a:rPr lang="en-US" sz="1800" dirty="0">
                <a:solidFill>
                  <a:schemeClr val="bg1"/>
                </a:solidFill>
              </a:rPr>
              <a:t>. </a:t>
            </a:r>
            <a:r>
              <a:rPr lang="en-US" sz="1800" dirty="0" err="1">
                <a:solidFill>
                  <a:schemeClr val="bg1"/>
                </a:solidFill>
              </a:rPr>
              <a:t>Cho</a:t>
            </a:r>
            <a:r>
              <a:rPr lang="en-US" sz="1800" b="1" dirty="0" err="1">
                <a:solidFill>
                  <a:schemeClr val="bg1"/>
                </a:solidFill>
              </a:rPr>
              <a:t>‘</a:t>
            </a:r>
            <a:r>
              <a:rPr lang="en-US" sz="1800" dirty="0" err="1">
                <a:solidFill>
                  <a:schemeClr val="bg1"/>
                </a:solidFill>
              </a:rPr>
              <a:t>g</a:t>
            </a:r>
            <a:r>
              <a:rPr lang="en-US" sz="1800" b="1" dirty="0" err="1">
                <a:solidFill>
                  <a:schemeClr val="bg1"/>
                </a:solidFill>
              </a:rPr>
              <a:t>‘</a:t>
            </a:r>
            <a:r>
              <a:rPr lang="en-US" sz="1800" dirty="0" err="1">
                <a:solidFill>
                  <a:schemeClr val="bg1"/>
                </a:solidFill>
              </a:rPr>
              <a:t>amlarni</a:t>
            </a:r>
            <a:r>
              <a:rPr lang="en-US" sz="1800" dirty="0">
                <a:solidFill>
                  <a:schemeClr val="bg1"/>
                </a:solidFill>
              </a:rPr>
              <a:t> </a:t>
            </a:r>
            <a:r>
              <a:rPr lang="en-US" sz="1800" dirty="0" err="1">
                <a:solidFill>
                  <a:schemeClr val="bg1"/>
                </a:solidFill>
              </a:rPr>
              <a:t>tayyorlash</a:t>
            </a:r>
            <a:r>
              <a:rPr lang="en-US" sz="1800" dirty="0">
                <a:solidFill>
                  <a:schemeClr val="bg1"/>
                </a:solidFill>
              </a:rPr>
              <a:t> </a:t>
            </a:r>
            <a:r>
              <a:rPr lang="en-US" sz="1800" dirty="0" err="1">
                <a:solidFill>
                  <a:schemeClr val="bg1"/>
                </a:solidFill>
              </a:rPr>
              <a:t>uchun</a:t>
            </a:r>
            <a:r>
              <a:rPr lang="en-US" sz="1800" dirty="0">
                <a:solidFill>
                  <a:schemeClr val="bg1"/>
                </a:solidFill>
              </a:rPr>
              <a:t> </a:t>
            </a:r>
            <a:r>
              <a:rPr lang="en-US" sz="1800" dirty="0" err="1">
                <a:solidFill>
                  <a:schemeClr val="bg1"/>
                </a:solidFill>
              </a:rPr>
              <a:t>cho</a:t>
            </a:r>
            <a:r>
              <a:rPr lang="en-US" sz="1800" b="1" dirty="0" err="1">
                <a:solidFill>
                  <a:schemeClr val="bg1"/>
                </a:solidFill>
              </a:rPr>
              <a:t>‘</a:t>
            </a:r>
            <a:r>
              <a:rPr lang="en-US" sz="1800" dirty="0" err="1">
                <a:solidFill>
                  <a:schemeClr val="bg1"/>
                </a:solidFill>
              </a:rPr>
              <a:t>lg</a:t>
            </a:r>
            <a:r>
              <a:rPr lang="en-US" sz="1800" b="1" dirty="0" err="1">
                <a:solidFill>
                  <a:schemeClr val="bg1"/>
                </a:solidFill>
              </a:rPr>
              <a:t>‘</a:t>
            </a:r>
            <a:r>
              <a:rPr lang="en-US" sz="1800" dirty="0" err="1">
                <a:solidFill>
                  <a:schemeClr val="bg1"/>
                </a:solidFill>
              </a:rPr>
              <a:t>amning</a:t>
            </a:r>
            <a:r>
              <a:rPr lang="en-US" sz="1800" dirty="0">
                <a:solidFill>
                  <a:schemeClr val="bg1"/>
                </a:solidFill>
              </a:rPr>
              <a:t> </a:t>
            </a:r>
            <a:r>
              <a:rPr lang="en-US" sz="1800" dirty="0" err="1">
                <a:solidFill>
                  <a:schemeClr val="bg1"/>
                </a:solidFill>
              </a:rPr>
              <a:t>yoyilgan</a:t>
            </a:r>
            <a:r>
              <a:rPr lang="en-US" sz="1800" dirty="0">
                <a:solidFill>
                  <a:schemeClr val="bg1"/>
                </a:solidFill>
              </a:rPr>
              <a:t> </a:t>
            </a:r>
            <a:r>
              <a:rPr lang="en-US" sz="1800" dirty="0" err="1">
                <a:solidFill>
                  <a:schemeClr val="bg1"/>
                </a:solidFill>
              </a:rPr>
              <a:t>sxemasi</a:t>
            </a:r>
            <a:r>
              <a:rPr lang="en-US" sz="1800" dirty="0">
                <a:solidFill>
                  <a:schemeClr val="bg1"/>
                </a:solidFill>
              </a:rPr>
              <a:t> </a:t>
            </a:r>
            <a:r>
              <a:rPr lang="en-US" sz="1800" dirty="0" err="1">
                <a:solidFill>
                  <a:schemeClr val="bg1"/>
                </a:solidFill>
              </a:rPr>
              <a:t>chiziladi</a:t>
            </a:r>
            <a:r>
              <a:rPr lang="en-US" sz="1800" dirty="0">
                <a:solidFill>
                  <a:schemeClr val="bg1"/>
                </a:solidFill>
              </a:rPr>
              <a:t>, </a:t>
            </a:r>
            <a:r>
              <a:rPr lang="en-US" sz="1800" dirty="0" err="1">
                <a:solidFill>
                  <a:schemeClr val="bg1"/>
                </a:solidFill>
              </a:rPr>
              <a:t>g</a:t>
            </a:r>
            <a:r>
              <a:rPr lang="en-US" sz="1800" b="1" dirty="0" err="1">
                <a:solidFill>
                  <a:schemeClr val="bg1"/>
                </a:solidFill>
              </a:rPr>
              <a:t>‘</a:t>
            </a:r>
            <a:r>
              <a:rPr lang="en-US" sz="1800" dirty="0" err="1">
                <a:solidFill>
                  <a:schemeClr val="bg1"/>
                </a:solidFill>
              </a:rPr>
              <a:t>altaklarning</a:t>
            </a:r>
            <a:r>
              <a:rPr lang="en-US" sz="1800" dirty="0">
                <a:solidFill>
                  <a:schemeClr val="bg1"/>
                </a:solidFill>
              </a:rPr>
              <a:t> </a:t>
            </a:r>
            <a:r>
              <a:rPr lang="en-US" sz="1800" dirty="0" err="1">
                <a:solidFill>
                  <a:schemeClr val="bg1"/>
                </a:solidFill>
              </a:rPr>
              <a:t>boshi</a:t>
            </a:r>
            <a:r>
              <a:rPr lang="en-US" sz="1800" dirty="0">
                <a:solidFill>
                  <a:schemeClr val="bg1"/>
                </a:solidFill>
              </a:rPr>
              <a:t> </a:t>
            </a:r>
            <a:r>
              <a:rPr lang="en-US" sz="1800" dirty="0" err="1">
                <a:solidFill>
                  <a:schemeClr val="bg1"/>
                </a:solidFill>
              </a:rPr>
              <a:t>va</a:t>
            </a:r>
            <a:r>
              <a:rPr lang="en-US" sz="1800" dirty="0">
                <a:solidFill>
                  <a:schemeClr val="bg1"/>
                </a:solidFill>
              </a:rPr>
              <a:t> </a:t>
            </a:r>
            <a:r>
              <a:rPr lang="en-US" sz="1800" dirty="0" err="1">
                <a:solidFill>
                  <a:schemeClr val="bg1"/>
                </a:solidFill>
              </a:rPr>
              <a:t>oxiri</a:t>
            </a:r>
            <a:r>
              <a:rPr lang="en-US" sz="1800" dirty="0">
                <a:solidFill>
                  <a:schemeClr val="bg1"/>
                </a:solidFill>
              </a:rPr>
              <a:t> </a:t>
            </a:r>
            <a:r>
              <a:rPr lang="en-US" sz="1800" dirty="0" err="1">
                <a:solidFill>
                  <a:schemeClr val="bg1"/>
                </a:solidFill>
              </a:rPr>
              <a:t>kollektor</a:t>
            </a:r>
            <a:r>
              <a:rPr lang="en-US" sz="1800" dirty="0">
                <a:solidFill>
                  <a:schemeClr val="bg1"/>
                </a:solidFill>
              </a:rPr>
              <a:t> </a:t>
            </a:r>
            <a:r>
              <a:rPr lang="en-US" sz="1800" dirty="0" err="1">
                <a:solidFill>
                  <a:schemeClr val="bg1"/>
                </a:solidFill>
              </a:rPr>
              <a:t>tunukalariga</a:t>
            </a:r>
            <a:r>
              <a:rPr lang="en-US" sz="1800" dirty="0">
                <a:solidFill>
                  <a:schemeClr val="bg1"/>
                </a:solidFill>
              </a:rPr>
              <a:t> </a:t>
            </a:r>
            <a:r>
              <a:rPr lang="en-US" sz="1800" dirty="0" err="1">
                <a:solidFill>
                  <a:schemeClr val="bg1"/>
                </a:solidFill>
              </a:rPr>
              <a:t>ulanadi</a:t>
            </a:r>
            <a:r>
              <a:rPr lang="en-US" sz="1800" dirty="0">
                <a:solidFill>
                  <a:schemeClr val="bg1"/>
                </a:solidFill>
              </a:rPr>
              <a:t>. </a:t>
            </a:r>
            <a:r>
              <a:rPr lang="en-US" sz="1800" dirty="0" err="1">
                <a:solidFill>
                  <a:schemeClr val="bg1"/>
                </a:solidFill>
              </a:rPr>
              <a:t>Kollektor</a:t>
            </a:r>
            <a:r>
              <a:rPr lang="en-US" sz="1800" dirty="0">
                <a:solidFill>
                  <a:schemeClr val="bg1"/>
                </a:solidFill>
              </a:rPr>
              <a:t> </a:t>
            </a:r>
            <a:r>
              <a:rPr lang="en-US" sz="1800" dirty="0" err="1">
                <a:solidFill>
                  <a:schemeClr val="bg1"/>
                </a:solidFill>
              </a:rPr>
              <a:t>o</a:t>
            </a:r>
            <a:r>
              <a:rPr lang="en-US" sz="1800" b="1" dirty="0" err="1">
                <a:solidFill>
                  <a:schemeClr val="bg1"/>
                </a:solidFill>
              </a:rPr>
              <a:t>‘</a:t>
            </a:r>
            <a:r>
              <a:rPr lang="en-US" sz="1800" dirty="0" err="1">
                <a:solidFill>
                  <a:schemeClr val="bg1"/>
                </a:solidFill>
              </a:rPr>
              <a:t>zgarmas</a:t>
            </a:r>
            <a:r>
              <a:rPr lang="en-US" sz="1800" dirty="0">
                <a:solidFill>
                  <a:schemeClr val="bg1"/>
                </a:solidFill>
              </a:rPr>
              <a:t> </a:t>
            </a:r>
            <a:r>
              <a:rPr lang="en-US" sz="1800" dirty="0" err="1">
                <a:solidFill>
                  <a:schemeClr val="bg1"/>
                </a:solidFill>
              </a:rPr>
              <a:t>tok</a:t>
            </a:r>
            <a:r>
              <a:rPr lang="en-US" sz="1800" dirty="0">
                <a:solidFill>
                  <a:schemeClr val="bg1"/>
                </a:solidFill>
              </a:rPr>
              <a:t> </a:t>
            </a:r>
            <a:r>
              <a:rPr lang="en-US" sz="1800" dirty="0" err="1">
                <a:solidFill>
                  <a:schemeClr val="bg1"/>
                </a:solidFill>
              </a:rPr>
              <a:t>mashinalarida</a:t>
            </a:r>
            <a:r>
              <a:rPr lang="en-US" sz="1800" dirty="0">
                <a:solidFill>
                  <a:schemeClr val="bg1"/>
                </a:solidFill>
              </a:rPr>
              <a:t> </a:t>
            </a:r>
            <a:r>
              <a:rPr lang="en-US" sz="1800" dirty="0" err="1">
                <a:solidFill>
                  <a:schemeClr val="bg1"/>
                </a:solidFill>
              </a:rPr>
              <a:t>mexanik</a:t>
            </a:r>
            <a:r>
              <a:rPr lang="en-US" sz="1800" dirty="0">
                <a:solidFill>
                  <a:schemeClr val="bg1"/>
                </a:solidFill>
              </a:rPr>
              <a:t> </a:t>
            </a:r>
            <a:r>
              <a:rPr lang="en-US" sz="1800" dirty="0" err="1">
                <a:solidFill>
                  <a:schemeClr val="bg1"/>
                </a:solidFill>
              </a:rPr>
              <a:t>to</a:t>
            </a:r>
            <a:r>
              <a:rPr lang="en-US" sz="1800" b="1" dirty="0" err="1">
                <a:solidFill>
                  <a:schemeClr val="bg1"/>
                </a:solidFill>
              </a:rPr>
              <a:t>‘</a:t>
            </a:r>
            <a:r>
              <a:rPr lang="en-US" sz="1800" dirty="0" err="1">
                <a:solidFill>
                  <a:schemeClr val="bg1"/>
                </a:solidFill>
              </a:rPr>
              <a:t>g</a:t>
            </a:r>
            <a:r>
              <a:rPr lang="en-US" sz="1800" b="1" dirty="0" err="1">
                <a:solidFill>
                  <a:schemeClr val="bg1"/>
                </a:solidFill>
              </a:rPr>
              <a:t>‘</a:t>
            </a:r>
            <a:r>
              <a:rPr lang="en-US" sz="1800" dirty="0" err="1">
                <a:solidFill>
                  <a:schemeClr val="bg1"/>
                </a:solidFill>
              </a:rPr>
              <a:t>rilagich</a:t>
            </a:r>
            <a:r>
              <a:rPr lang="en-US" sz="1800" dirty="0">
                <a:solidFill>
                  <a:schemeClr val="bg1"/>
                </a:solidFill>
              </a:rPr>
              <a:t> </a:t>
            </a:r>
            <a:r>
              <a:rPr lang="en-US" sz="1800" dirty="0" err="1">
                <a:solidFill>
                  <a:schemeClr val="bg1"/>
                </a:solidFill>
              </a:rPr>
              <a:t>vazifasini</a:t>
            </a:r>
            <a:r>
              <a:rPr lang="en-US" sz="1800" dirty="0">
                <a:solidFill>
                  <a:schemeClr val="bg1"/>
                </a:solidFill>
              </a:rPr>
              <a:t> </a:t>
            </a:r>
            <a:r>
              <a:rPr lang="en-US" sz="1800" dirty="0" err="1">
                <a:solidFill>
                  <a:schemeClr val="bg1"/>
                </a:solidFill>
              </a:rPr>
              <a:t>bajaradi</a:t>
            </a:r>
            <a:r>
              <a:rPr lang="en-US" sz="1800" dirty="0">
                <a:solidFill>
                  <a:schemeClr val="bg1"/>
                </a:solidFill>
              </a:rPr>
              <a:t>.</a:t>
            </a:r>
            <a:endParaRPr lang="ru-RU" sz="1800" dirty="0">
              <a:solidFill>
                <a:schemeClr val="bg1"/>
              </a:solidFill>
            </a:endParaRPr>
          </a:p>
          <a:p>
            <a:endParaRPr lang="ru-RU" sz="1800" dirty="0">
              <a:solidFill>
                <a:schemeClr val="bg1"/>
              </a:solidFill>
            </a:endParaRPr>
          </a:p>
        </p:txBody>
      </p:sp>
    </p:spTree>
    <p:extLst>
      <p:ext uri="{BB962C8B-B14F-4D97-AF65-F5344CB8AC3E}">
        <p14:creationId xmlns:p14="http://schemas.microsoft.com/office/powerpoint/2010/main" val="950576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5921" y="441545"/>
            <a:ext cx="8413907" cy="1507067"/>
          </a:xfrm>
        </p:spPr>
        <p:txBody>
          <a:bodyPr>
            <a:normAutofit/>
          </a:bodyPr>
          <a:lstStyle/>
          <a:p>
            <a:pPr algn="ctr"/>
            <a:r>
              <a:rPr lang="en-US" b="1" dirty="0">
                <a:solidFill>
                  <a:schemeClr val="bg1"/>
                </a:solidFill>
              </a:rPr>
              <a:t> </a:t>
            </a:r>
            <a:r>
              <a:rPr lang="en-US" b="1" dirty="0" err="1">
                <a:solidFill>
                  <a:schemeClr val="bg1"/>
                </a:solidFill>
              </a:rPr>
              <a:t>O‘zgarmas</a:t>
            </a:r>
            <a:r>
              <a:rPr lang="en-US" b="1" dirty="0">
                <a:solidFill>
                  <a:schemeClr val="bg1"/>
                </a:solidFill>
              </a:rPr>
              <a:t> </a:t>
            </a:r>
            <a:r>
              <a:rPr lang="en-US" b="1" dirty="0" err="1">
                <a:solidFill>
                  <a:schemeClr val="bg1"/>
                </a:solidFill>
              </a:rPr>
              <a:t>tok</a:t>
            </a:r>
            <a:r>
              <a:rPr lang="en-US" b="1" dirty="0">
                <a:solidFill>
                  <a:schemeClr val="bg1"/>
                </a:solidFill>
              </a:rPr>
              <a:t> </a:t>
            </a:r>
            <a:r>
              <a:rPr lang="en-US" b="1" dirty="0" err="1">
                <a:solidFill>
                  <a:schemeClr val="bg1"/>
                </a:solidFill>
              </a:rPr>
              <a:t>mashinalarining</a:t>
            </a:r>
            <a:r>
              <a:rPr lang="en-US" b="1" dirty="0">
                <a:solidFill>
                  <a:schemeClr val="bg1"/>
                </a:solidFill>
              </a:rPr>
              <a:t> </a:t>
            </a:r>
            <a:r>
              <a:rPr lang="en-US" b="1" dirty="0" smtClean="0">
                <a:solidFill>
                  <a:schemeClr val="bg1"/>
                </a:solidFill>
              </a:rPr>
              <a:t>   </a:t>
            </a:r>
            <a:r>
              <a:rPr lang="en-US" b="1" dirty="0" err="1" smtClean="0">
                <a:solidFill>
                  <a:schemeClr val="bg1"/>
                </a:solidFill>
              </a:rPr>
              <a:t>ishlash</a:t>
            </a:r>
            <a:r>
              <a:rPr lang="en-US" b="1" dirty="0" smtClean="0">
                <a:solidFill>
                  <a:schemeClr val="bg1"/>
                </a:solidFill>
              </a:rPr>
              <a:t> </a:t>
            </a:r>
            <a:r>
              <a:rPr lang="en-US" b="1" dirty="0" err="1">
                <a:solidFill>
                  <a:schemeClr val="bg1"/>
                </a:solidFill>
              </a:rPr>
              <a:t>prinsipi</a:t>
            </a:r>
            <a:endParaRPr lang="ru-RU" dirty="0">
              <a:solidFill>
                <a:schemeClr val="bg1"/>
              </a:solidFill>
            </a:endParaRPr>
          </a:p>
        </p:txBody>
      </p:sp>
      <p:sp>
        <p:nvSpPr>
          <p:cNvPr id="3" name="Объект 2"/>
          <p:cNvSpPr>
            <a:spLocks noGrp="1"/>
          </p:cNvSpPr>
          <p:nvPr>
            <p:ph idx="1"/>
          </p:nvPr>
        </p:nvSpPr>
        <p:spPr>
          <a:xfrm>
            <a:off x="555921" y="2130726"/>
            <a:ext cx="8849335" cy="4145791"/>
          </a:xfrm>
        </p:spPr>
        <p:txBody>
          <a:bodyPr>
            <a:normAutofit fontScale="92500" lnSpcReduction="20000"/>
          </a:bodyPr>
          <a:lstStyle/>
          <a:p>
            <a:r>
              <a:rPr lang="en-US" dirty="0" err="1">
                <a:solidFill>
                  <a:schemeClr val="bg1"/>
                </a:solidFill>
              </a:rPr>
              <a:t>Bizga</a:t>
            </a:r>
            <a:r>
              <a:rPr lang="en-US" dirty="0">
                <a:solidFill>
                  <a:schemeClr val="bg1"/>
                </a:solidFill>
              </a:rPr>
              <a:t> </a:t>
            </a:r>
            <a:r>
              <a:rPr lang="en-US" dirty="0" err="1">
                <a:solidFill>
                  <a:schemeClr val="bg1"/>
                </a:solidFill>
              </a:rPr>
              <a:t>ma’lumki</a:t>
            </a:r>
            <a:r>
              <a:rPr lang="en-US" dirty="0">
                <a:solidFill>
                  <a:schemeClr val="bg1"/>
                </a:solidFill>
              </a:rPr>
              <a:t>, </a:t>
            </a:r>
            <a:r>
              <a:rPr lang="en-US" dirty="0" err="1">
                <a:solidFill>
                  <a:schemeClr val="bg1"/>
                </a:solidFill>
              </a:rPr>
              <a:t>o</a:t>
            </a:r>
            <a:r>
              <a:rPr lang="en-US" b="1" dirty="0" err="1">
                <a:solidFill>
                  <a:schemeClr val="bg1"/>
                </a:solidFill>
              </a:rPr>
              <a:t>‘</a:t>
            </a:r>
            <a:r>
              <a:rPr lang="en-US" dirty="0" err="1">
                <a:solidFill>
                  <a:schemeClr val="bg1"/>
                </a:solidFill>
              </a:rPr>
              <a:t>zgarmas</a:t>
            </a:r>
            <a:r>
              <a:rPr lang="en-US" dirty="0">
                <a:solidFill>
                  <a:schemeClr val="bg1"/>
                </a:solidFill>
              </a:rPr>
              <a:t> </a:t>
            </a:r>
            <a:r>
              <a:rPr lang="en-US" dirty="0" err="1">
                <a:solidFill>
                  <a:schemeClr val="bg1"/>
                </a:solidFill>
              </a:rPr>
              <a:t>tok</a:t>
            </a:r>
            <a:r>
              <a:rPr lang="en-US" dirty="0">
                <a:solidFill>
                  <a:schemeClr val="bg1"/>
                </a:solidFill>
              </a:rPr>
              <a:t> </a:t>
            </a:r>
            <a:r>
              <a:rPr lang="en-US" dirty="0" err="1">
                <a:solidFill>
                  <a:schemeClr val="bg1"/>
                </a:solidFill>
              </a:rPr>
              <a:t>mashinasining</a:t>
            </a:r>
            <a:r>
              <a:rPr lang="en-US" dirty="0">
                <a:solidFill>
                  <a:schemeClr val="bg1"/>
                </a:solidFill>
              </a:rPr>
              <a:t> stator </a:t>
            </a:r>
            <a:r>
              <a:rPr lang="en-US" dirty="0" err="1">
                <a:solidFill>
                  <a:schemeClr val="bg1"/>
                </a:solidFill>
              </a:rPr>
              <a:t>va</a:t>
            </a:r>
            <a:r>
              <a:rPr lang="en-US" dirty="0">
                <a:solidFill>
                  <a:schemeClr val="bg1"/>
                </a:solidFill>
              </a:rPr>
              <a:t> </a:t>
            </a:r>
            <a:r>
              <a:rPr lang="en-US" dirty="0" err="1">
                <a:solidFill>
                  <a:schemeClr val="bg1"/>
                </a:solidFill>
              </a:rPr>
              <a:t>yakorlarining</a:t>
            </a:r>
            <a:r>
              <a:rPr lang="en-US" dirty="0">
                <a:solidFill>
                  <a:schemeClr val="bg1"/>
                </a:solidFill>
              </a:rPr>
              <a:t> </a:t>
            </a:r>
            <a:r>
              <a:rPr lang="en-US" dirty="0" err="1">
                <a:solidFill>
                  <a:schemeClr val="bg1"/>
                </a:solidFill>
              </a:rPr>
              <a:t>magnit</a:t>
            </a:r>
            <a:r>
              <a:rPr lang="en-US" dirty="0">
                <a:solidFill>
                  <a:schemeClr val="bg1"/>
                </a:solidFill>
              </a:rPr>
              <a:t> </a:t>
            </a:r>
            <a:r>
              <a:rPr lang="en-US" dirty="0" err="1">
                <a:solidFill>
                  <a:schemeClr val="bg1"/>
                </a:solidFill>
              </a:rPr>
              <a:t>o</a:t>
            </a:r>
            <a:r>
              <a:rPr lang="en-US" b="1" dirty="0" err="1">
                <a:solidFill>
                  <a:schemeClr val="bg1"/>
                </a:solidFill>
              </a:rPr>
              <a:t>‘</a:t>
            </a:r>
            <a:r>
              <a:rPr lang="en-US" dirty="0" err="1">
                <a:solidFill>
                  <a:schemeClr val="bg1"/>
                </a:solidFill>
              </a:rPr>
              <a:t>zaklari</a:t>
            </a:r>
            <a:r>
              <a:rPr lang="en-US" dirty="0">
                <a:solidFill>
                  <a:schemeClr val="bg1"/>
                </a:solidFill>
              </a:rPr>
              <a:t> </a:t>
            </a:r>
            <a:r>
              <a:rPr lang="en-US" dirty="0" err="1">
                <a:solidFill>
                  <a:schemeClr val="bg1"/>
                </a:solidFill>
              </a:rPr>
              <a:t>ferromagnit</a:t>
            </a:r>
            <a:r>
              <a:rPr lang="en-US" dirty="0">
                <a:solidFill>
                  <a:schemeClr val="bg1"/>
                </a:solidFill>
              </a:rPr>
              <a:t> </a:t>
            </a:r>
            <a:r>
              <a:rPr lang="en-US" dirty="0" err="1">
                <a:solidFill>
                  <a:schemeClr val="bg1"/>
                </a:solidFill>
              </a:rPr>
              <a:t>materiallardan</a:t>
            </a:r>
            <a:r>
              <a:rPr lang="en-US" dirty="0">
                <a:solidFill>
                  <a:schemeClr val="bg1"/>
                </a:solidFill>
              </a:rPr>
              <a:t> </a:t>
            </a:r>
            <a:r>
              <a:rPr lang="en-US" dirty="0" err="1">
                <a:solidFill>
                  <a:schemeClr val="bg1"/>
                </a:solidFill>
              </a:rPr>
              <a:t>tayyorlanadi</a:t>
            </a:r>
            <a:r>
              <a:rPr lang="en-US" dirty="0">
                <a:solidFill>
                  <a:schemeClr val="bg1"/>
                </a:solidFill>
              </a:rPr>
              <a:t>. </a:t>
            </a:r>
            <a:r>
              <a:rPr lang="en-US" dirty="0" err="1">
                <a:solidFill>
                  <a:schemeClr val="bg1"/>
                </a:solidFill>
              </a:rPr>
              <a:t>O</a:t>
            </a:r>
            <a:r>
              <a:rPr lang="en-US" b="1" dirty="0" err="1">
                <a:solidFill>
                  <a:schemeClr val="bg1"/>
                </a:solidFill>
              </a:rPr>
              <a:t>‘</a:t>
            </a:r>
            <a:r>
              <a:rPr lang="en-US" dirty="0" err="1">
                <a:solidFill>
                  <a:schemeClr val="bg1"/>
                </a:solidFill>
              </a:rPr>
              <a:t>zgarmas</a:t>
            </a:r>
            <a:r>
              <a:rPr lang="en-US" dirty="0">
                <a:solidFill>
                  <a:schemeClr val="bg1"/>
                </a:solidFill>
              </a:rPr>
              <a:t> </a:t>
            </a:r>
            <a:r>
              <a:rPr lang="en-US" dirty="0" err="1">
                <a:solidFill>
                  <a:schemeClr val="bg1"/>
                </a:solidFill>
              </a:rPr>
              <a:t>tok</a:t>
            </a:r>
            <a:r>
              <a:rPr lang="en-US" dirty="0">
                <a:solidFill>
                  <a:schemeClr val="bg1"/>
                </a:solidFill>
              </a:rPr>
              <a:t> </a:t>
            </a:r>
            <a:r>
              <a:rPr lang="en-US" dirty="0" err="1">
                <a:solidFill>
                  <a:schemeClr val="bg1"/>
                </a:solidFill>
              </a:rPr>
              <a:t>mashinasining</a:t>
            </a:r>
            <a:r>
              <a:rPr lang="en-US" dirty="0">
                <a:solidFill>
                  <a:schemeClr val="bg1"/>
                </a:solidFill>
              </a:rPr>
              <a:t> </a:t>
            </a:r>
            <a:r>
              <a:rPr lang="en-US" dirty="0" err="1">
                <a:solidFill>
                  <a:schemeClr val="bg1"/>
                </a:solidFill>
              </a:rPr>
              <a:t>yakorini</a:t>
            </a:r>
            <a:r>
              <a:rPr lang="en-US" dirty="0">
                <a:solidFill>
                  <a:schemeClr val="bg1"/>
                </a:solidFill>
              </a:rPr>
              <a:t> </a:t>
            </a:r>
            <a:r>
              <a:rPr lang="en-US" dirty="0" err="1">
                <a:solidFill>
                  <a:schemeClr val="bg1"/>
                </a:solidFill>
              </a:rPr>
              <a:t>aylantirilganda</a:t>
            </a:r>
            <a:r>
              <a:rPr lang="en-US" dirty="0">
                <a:solidFill>
                  <a:schemeClr val="bg1"/>
                </a:solidFill>
              </a:rPr>
              <a:t>, </a:t>
            </a:r>
            <a:r>
              <a:rPr lang="en-US" dirty="0" err="1">
                <a:solidFill>
                  <a:schemeClr val="bg1"/>
                </a:solidFill>
              </a:rPr>
              <a:t>qo</a:t>
            </a:r>
            <a:r>
              <a:rPr lang="en-US" b="1" dirty="0" err="1">
                <a:solidFill>
                  <a:schemeClr val="bg1"/>
                </a:solidFill>
              </a:rPr>
              <a:t>‘</a:t>
            </a:r>
            <a:r>
              <a:rPr lang="en-US" dirty="0" err="1">
                <a:solidFill>
                  <a:schemeClr val="bg1"/>
                </a:solidFill>
              </a:rPr>
              <a:t>zg</a:t>
            </a:r>
            <a:r>
              <a:rPr lang="en-US" b="1" dirty="0" err="1">
                <a:solidFill>
                  <a:schemeClr val="bg1"/>
                </a:solidFill>
              </a:rPr>
              <a:t>‘</a:t>
            </a:r>
            <a:r>
              <a:rPr lang="en-US" dirty="0" err="1">
                <a:solidFill>
                  <a:schemeClr val="bg1"/>
                </a:solidFill>
              </a:rPr>
              <a:t>atish</a:t>
            </a:r>
            <a:r>
              <a:rPr lang="en-US" dirty="0">
                <a:solidFill>
                  <a:schemeClr val="bg1"/>
                </a:solidFill>
              </a:rPr>
              <a:t> </a:t>
            </a:r>
            <a:r>
              <a:rPr lang="en-US" dirty="0" err="1">
                <a:solidFill>
                  <a:schemeClr val="bg1"/>
                </a:solidFill>
              </a:rPr>
              <a:t>cho</a:t>
            </a:r>
            <a:r>
              <a:rPr lang="en-US" b="1" dirty="0" err="1">
                <a:solidFill>
                  <a:schemeClr val="bg1"/>
                </a:solidFill>
              </a:rPr>
              <a:t>‘</a:t>
            </a:r>
            <a:r>
              <a:rPr lang="en-US" dirty="0" err="1">
                <a:solidFill>
                  <a:schemeClr val="bg1"/>
                </a:solidFill>
              </a:rPr>
              <a:t>lg</a:t>
            </a:r>
            <a:r>
              <a:rPr lang="en-US" b="1" dirty="0" err="1">
                <a:solidFill>
                  <a:schemeClr val="bg1"/>
                </a:solidFill>
              </a:rPr>
              <a:t>‘</a:t>
            </a:r>
            <a:r>
              <a:rPr lang="en-US" dirty="0" err="1">
                <a:solidFill>
                  <a:schemeClr val="bg1"/>
                </a:solidFill>
              </a:rPr>
              <a:t>ami</a:t>
            </a:r>
            <a:r>
              <a:rPr lang="en-US" dirty="0">
                <a:solidFill>
                  <a:schemeClr val="bg1"/>
                </a:solidFill>
              </a:rPr>
              <a:t> </a:t>
            </a:r>
            <a:r>
              <a:rPr lang="en-US" dirty="0" err="1">
                <a:solidFill>
                  <a:schemeClr val="bg1"/>
                </a:solidFill>
              </a:rPr>
              <a:t>hosil</a:t>
            </a:r>
            <a:r>
              <a:rPr lang="en-US" dirty="0">
                <a:solidFill>
                  <a:schemeClr val="bg1"/>
                </a:solidFill>
              </a:rPr>
              <a:t> </a:t>
            </a:r>
            <a:r>
              <a:rPr lang="en-US" dirty="0" err="1">
                <a:solidFill>
                  <a:schemeClr val="bg1"/>
                </a:solidFill>
              </a:rPr>
              <a:t>qilgan</a:t>
            </a:r>
            <a:r>
              <a:rPr lang="en-US" dirty="0">
                <a:solidFill>
                  <a:schemeClr val="bg1"/>
                </a:solidFill>
              </a:rPr>
              <a:t> </a:t>
            </a:r>
            <a:r>
              <a:rPr lang="en-US" dirty="0" err="1">
                <a:solidFill>
                  <a:schemeClr val="bg1"/>
                </a:solidFill>
              </a:rPr>
              <a:t>asosiy</a:t>
            </a:r>
            <a:r>
              <a:rPr lang="en-US" dirty="0">
                <a:solidFill>
                  <a:schemeClr val="bg1"/>
                </a:solidFill>
              </a:rPr>
              <a:t> </a:t>
            </a:r>
            <a:r>
              <a:rPr lang="en-US" dirty="0" err="1">
                <a:solidFill>
                  <a:schemeClr val="bg1"/>
                </a:solidFill>
              </a:rPr>
              <a:t>magnit</a:t>
            </a:r>
            <a:r>
              <a:rPr lang="en-US" dirty="0">
                <a:solidFill>
                  <a:schemeClr val="bg1"/>
                </a:solidFill>
              </a:rPr>
              <a:t> </a:t>
            </a:r>
            <a:r>
              <a:rPr lang="en-US" dirty="0" err="1">
                <a:solidFill>
                  <a:schemeClr val="bg1"/>
                </a:solidFill>
              </a:rPr>
              <a:t>maydon</a:t>
            </a:r>
            <a:r>
              <a:rPr lang="en-US" dirty="0">
                <a:solidFill>
                  <a:schemeClr val="bg1"/>
                </a:solidFill>
              </a:rPr>
              <a:t> </a:t>
            </a:r>
            <a:r>
              <a:rPr lang="en-US" dirty="0" err="1">
                <a:solidFill>
                  <a:schemeClr val="bg1"/>
                </a:solidFill>
              </a:rPr>
              <a:t>kuch</a:t>
            </a:r>
            <a:r>
              <a:rPr lang="en-US" dirty="0">
                <a:solidFill>
                  <a:schemeClr val="bg1"/>
                </a:solidFill>
              </a:rPr>
              <a:t> </a:t>
            </a:r>
            <a:r>
              <a:rPr lang="en-US" dirty="0" err="1">
                <a:solidFill>
                  <a:schemeClr val="bg1"/>
                </a:solidFill>
              </a:rPr>
              <a:t>chiziqlari</a:t>
            </a:r>
            <a:r>
              <a:rPr lang="en-US" dirty="0">
                <a:solidFill>
                  <a:schemeClr val="bg1"/>
                </a:solidFill>
              </a:rPr>
              <a:t> </a:t>
            </a:r>
            <a:r>
              <a:rPr lang="en-US" dirty="0" err="1">
                <a:solidFill>
                  <a:schemeClr val="bg1"/>
                </a:solidFill>
              </a:rPr>
              <a:t>bilan</a:t>
            </a:r>
            <a:r>
              <a:rPr lang="en-US" dirty="0">
                <a:solidFill>
                  <a:schemeClr val="bg1"/>
                </a:solidFill>
              </a:rPr>
              <a:t> </a:t>
            </a:r>
            <a:r>
              <a:rPr lang="en-US" dirty="0" err="1">
                <a:solidFill>
                  <a:schemeClr val="bg1"/>
                </a:solidFill>
              </a:rPr>
              <a:t>kesishgan</a:t>
            </a:r>
            <a:r>
              <a:rPr lang="en-US" dirty="0">
                <a:solidFill>
                  <a:schemeClr val="bg1"/>
                </a:solidFill>
              </a:rPr>
              <a:t> </a:t>
            </a:r>
            <a:r>
              <a:rPr lang="en-US" dirty="0" err="1">
                <a:solidFill>
                  <a:schemeClr val="bg1"/>
                </a:solidFill>
              </a:rPr>
              <a:t>yakorr</a:t>
            </a:r>
            <a:r>
              <a:rPr lang="en-US" dirty="0">
                <a:solidFill>
                  <a:schemeClr val="bg1"/>
                </a:solidFill>
              </a:rPr>
              <a:t> </a:t>
            </a:r>
            <a:r>
              <a:rPr lang="en-US" dirty="0" err="1">
                <a:solidFill>
                  <a:schemeClr val="bg1"/>
                </a:solidFill>
              </a:rPr>
              <a:t>cho</a:t>
            </a:r>
            <a:r>
              <a:rPr lang="en-US" b="1" dirty="0" err="1">
                <a:solidFill>
                  <a:schemeClr val="bg1"/>
                </a:solidFill>
              </a:rPr>
              <a:t>‘</a:t>
            </a:r>
            <a:r>
              <a:rPr lang="en-US" dirty="0" err="1">
                <a:solidFill>
                  <a:schemeClr val="bg1"/>
                </a:solidFill>
              </a:rPr>
              <a:t>lg</a:t>
            </a:r>
            <a:r>
              <a:rPr lang="en-US" b="1" dirty="0" err="1">
                <a:solidFill>
                  <a:schemeClr val="bg1"/>
                </a:solidFill>
              </a:rPr>
              <a:t>‘</a:t>
            </a:r>
            <a:r>
              <a:rPr lang="en-US" dirty="0" err="1">
                <a:solidFill>
                  <a:schemeClr val="bg1"/>
                </a:solidFill>
              </a:rPr>
              <a:t>amlarida</a:t>
            </a:r>
            <a:r>
              <a:rPr lang="en-US" dirty="0">
                <a:solidFill>
                  <a:schemeClr val="bg1"/>
                </a:solidFill>
              </a:rPr>
              <a:t> </a:t>
            </a:r>
            <a:r>
              <a:rPr lang="en-US" dirty="0" err="1">
                <a:solidFill>
                  <a:schemeClr val="bg1"/>
                </a:solidFill>
              </a:rPr>
              <a:t>elektr</a:t>
            </a:r>
            <a:r>
              <a:rPr lang="en-US" dirty="0">
                <a:solidFill>
                  <a:schemeClr val="bg1"/>
                </a:solidFill>
              </a:rPr>
              <a:t> </a:t>
            </a:r>
            <a:r>
              <a:rPr lang="en-US" dirty="0" err="1">
                <a:solidFill>
                  <a:schemeClr val="bg1"/>
                </a:solidFill>
              </a:rPr>
              <a:t>yurituvchi</a:t>
            </a:r>
            <a:r>
              <a:rPr lang="en-US" dirty="0">
                <a:solidFill>
                  <a:schemeClr val="bg1"/>
                </a:solidFill>
              </a:rPr>
              <a:t> </a:t>
            </a:r>
            <a:r>
              <a:rPr lang="en-US" dirty="0" err="1">
                <a:solidFill>
                  <a:schemeClr val="bg1"/>
                </a:solidFill>
              </a:rPr>
              <a:t>kuch</a:t>
            </a:r>
            <a:r>
              <a:rPr lang="en-US" dirty="0">
                <a:solidFill>
                  <a:schemeClr val="bg1"/>
                </a:solidFill>
              </a:rPr>
              <a:t> </a:t>
            </a:r>
            <a:r>
              <a:rPr lang="en-US" dirty="0" err="1">
                <a:solidFill>
                  <a:schemeClr val="bg1"/>
                </a:solidFill>
              </a:rPr>
              <a:t>induksiyalanadi</a:t>
            </a:r>
            <a:r>
              <a:rPr lang="en-US" dirty="0">
                <a:solidFill>
                  <a:schemeClr val="bg1"/>
                </a:solidFill>
              </a:rPr>
              <a:t>. </a:t>
            </a:r>
            <a:r>
              <a:rPr lang="en-US" dirty="0" err="1">
                <a:solidFill>
                  <a:schemeClr val="bg1"/>
                </a:solidFill>
              </a:rPr>
              <a:t>Yakor</a:t>
            </a:r>
            <a:r>
              <a:rPr lang="en-US" dirty="0">
                <a:solidFill>
                  <a:schemeClr val="bg1"/>
                </a:solidFill>
              </a:rPr>
              <a:t> </a:t>
            </a:r>
            <a:r>
              <a:rPr lang="en-US" dirty="0" err="1">
                <a:solidFill>
                  <a:schemeClr val="bg1"/>
                </a:solidFill>
              </a:rPr>
              <a:t>cho</a:t>
            </a:r>
            <a:r>
              <a:rPr lang="en-US" b="1" dirty="0" err="1">
                <a:solidFill>
                  <a:schemeClr val="bg1"/>
                </a:solidFill>
              </a:rPr>
              <a:t>‘</a:t>
            </a:r>
            <a:r>
              <a:rPr lang="en-US" dirty="0" err="1">
                <a:solidFill>
                  <a:schemeClr val="bg1"/>
                </a:solidFill>
              </a:rPr>
              <a:t>lg</a:t>
            </a:r>
            <a:r>
              <a:rPr lang="en-US" b="1" dirty="0" err="1">
                <a:solidFill>
                  <a:schemeClr val="bg1"/>
                </a:solidFill>
              </a:rPr>
              <a:t>‘</a:t>
            </a:r>
            <a:r>
              <a:rPr lang="en-US" dirty="0" err="1">
                <a:solidFill>
                  <a:schemeClr val="bg1"/>
                </a:solidFill>
              </a:rPr>
              <a:t>amidagi</a:t>
            </a:r>
            <a:r>
              <a:rPr lang="en-US" dirty="0">
                <a:solidFill>
                  <a:schemeClr val="bg1"/>
                </a:solidFill>
              </a:rPr>
              <a:t> </a:t>
            </a:r>
            <a:r>
              <a:rPr lang="en-US" dirty="0" err="1">
                <a:solidFill>
                  <a:schemeClr val="bg1"/>
                </a:solidFill>
              </a:rPr>
              <a:t>elektr</a:t>
            </a:r>
            <a:r>
              <a:rPr lang="en-US" dirty="0">
                <a:solidFill>
                  <a:schemeClr val="bg1"/>
                </a:solidFill>
              </a:rPr>
              <a:t> </a:t>
            </a:r>
            <a:r>
              <a:rPr lang="en-US" dirty="0" err="1">
                <a:solidFill>
                  <a:schemeClr val="bg1"/>
                </a:solidFill>
              </a:rPr>
              <a:t>yurituvchi</a:t>
            </a:r>
            <a:r>
              <a:rPr lang="en-US" dirty="0">
                <a:solidFill>
                  <a:schemeClr val="bg1"/>
                </a:solidFill>
              </a:rPr>
              <a:t> </a:t>
            </a:r>
            <a:r>
              <a:rPr lang="en-US" dirty="0" err="1">
                <a:solidFill>
                  <a:schemeClr val="bg1"/>
                </a:solidFill>
              </a:rPr>
              <a:t>kuchning</a:t>
            </a:r>
            <a:r>
              <a:rPr lang="en-US" dirty="0">
                <a:solidFill>
                  <a:schemeClr val="bg1"/>
                </a:solidFill>
              </a:rPr>
              <a:t> </a:t>
            </a:r>
            <a:r>
              <a:rPr lang="en-US" dirty="0" err="1">
                <a:solidFill>
                  <a:schemeClr val="bg1"/>
                </a:solidFill>
              </a:rPr>
              <a:t>yo</a:t>
            </a:r>
            <a:r>
              <a:rPr lang="en-US" b="1" dirty="0" err="1">
                <a:solidFill>
                  <a:schemeClr val="bg1"/>
                </a:solidFill>
              </a:rPr>
              <a:t>‘</a:t>
            </a:r>
            <a:r>
              <a:rPr lang="en-US" dirty="0" err="1">
                <a:solidFill>
                  <a:schemeClr val="bg1"/>
                </a:solidFill>
              </a:rPr>
              <a:t>nalishi</a:t>
            </a:r>
            <a:r>
              <a:rPr lang="en-US" dirty="0">
                <a:solidFill>
                  <a:schemeClr val="bg1"/>
                </a:solidFill>
              </a:rPr>
              <a:t> </a:t>
            </a:r>
            <a:r>
              <a:rPr lang="en-US" dirty="0" err="1">
                <a:solidFill>
                  <a:schemeClr val="bg1"/>
                </a:solidFill>
              </a:rPr>
              <a:t>o</a:t>
            </a:r>
            <a:r>
              <a:rPr lang="en-US" b="1" dirty="0" err="1">
                <a:solidFill>
                  <a:schemeClr val="bg1"/>
                </a:solidFill>
              </a:rPr>
              <a:t>‘</a:t>
            </a:r>
            <a:r>
              <a:rPr lang="en-US" dirty="0" err="1">
                <a:solidFill>
                  <a:schemeClr val="bg1"/>
                </a:solidFill>
              </a:rPr>
              <a:t>ng</a:t>
            </a:r>
            <a:r>
              <a:rPr lang="en-US" dirty="0">
                <a:solidFill>
                  <a:schemeClr val="bg1"/>
                </a:solidFill>
              </a:rPr>
              <a:t> </a:t>
            </a:r>
            <a:r>
              <a:rPr lang="en-US" dirty="0" err="1">
                <a:solidFill>
                  <a:schemeClr val="bg1"/>
                </a:solidFill>
              </a:rPr>
              <a:t>qo</a:t>
            </a:r>
            <a:r>
              <a:rPr lang="en-US" b="1" dirty="0" err="1">
                <a:solidFill>
                  <a:schemeClr val="bg1"/>
                </a:solidFill>
              </a:rPr>
              <a:t>‘</a:t>
            </a:r>
            <a:r>
              <a:rPr lang="en-US" dirty="0" err="1">
                <a:solidFill>
                  <a:schemeClr val="bg1"/>
                </a:solidFill>
              </a:rPr>
              <a:t>l</a:t>
            </a:r>
            <a:r>
              <a:rPr lang="en-US" dirty="0">
                <a:solidFill>
                  <a:schemeClr val="bg1"/>
                </a:solidFill>
              </a:rPr>
              <a:t> </a:t>
            </a:r>
            <a:r>
              <a:rPr lang="en-US" dirty="0" err="1">
                <a:solidFill>
                  <a:schemeClr val="bg1"/>
                </a:solidFill>
              </a:rPr>
              <a:t>qoidasi</a:t>
            </a:r>
            <a:r>
              <a:rPr lang="en-US" dirty="0">
                <a:solidFill>
                  <a:schemeClr val="bg1"/>
                </a:solidFill>
              </a:rPr>
              <a:t> </a:t>
            </a:r>
            <a:r>
              <a:rPr lang="en-US" dirty="0" err="1">
                <a:solidFill>
                  <a:schemeClr val="bg1"/>
                </a:solidFill>
              </a:rPr>
              <a:t>yordamida</a:t>
            </a:r>
            <a:r>
              <a:rPr lang="en-US" dirty="0">
                <a:solidFill>
                  <a:schemeClr val="bg1"/>
                </a:solidFill>
              </a:rPr>
              <a:t> </a:t>
            </a:r>
            <a:r>
              <a:rPr lang="en-US" dirty="0" err="1">
                <a:solidFill>
                  <a:schemeClr val="bg1"/>
                </a:solidFill>
              </a:rPr>
              <a:t>aniqlanadi</a:t>
            </a:r>
            <a:r>
              <a:rPr lang="en-US" dirty="0">
                <a:solidFill>
                  <a:schemeClr val="bg1"/>
                </a:solidFill>
              </a:rPr>
              <a:t>. </a:t>
            </a:r>
            <a:r>
              <a:rPr lang="en-US" dirty="0" err="1">
                <a:solidFill>
                  <a:schemeClr val="bg1"/>
                </a:solidFill>
              </a:rPr>
              <a:t>Magnit</a:t>
            </a:r>
            <a:r>
              <a:rPr lang="en-US" dirty="0">
                <a:solidFill>
                  <a:schemeClr val="bg1"/>
                </a:solidFill>
              </a:rPr>
              <a:t> </a:t>
            </a:r>
            <a:r>
              <a:rPr lang="en-US" dirty="0" err="1">
                <a:solidFill>
                  <a:schemeClr val="bg1"/>
                </a:solidFill>
              </a:rPr>
              <a:t>maydon</a:t>
            </a:r>
            <a:r>
              <a:rPr lang="en-US" dirty="0">
                <a:solidFill>
                  <a:schemeClr val="bg1"/>
                </a:solidFill>
              </a:rPr>
              <a:t> </a:t>
            </a:r>
            <a:r>
              <a:rPr lang="en-US" dirty="0" err="1">
                <a:solidFill>
                  <a:schemeClr val="bg1"/>
                </a:solidFill>
              </a:rPr>
              <a:t>o</a:t>
            </a:r>
            <a:r>
              <a:rPr lang="en-US" b="1" dirty="0" err="1">
                <a:solidFill>
                  <a:schemeClr val="bg1"/>
                </a:solidFill>
              </a:rPr>
              <a:t>‘</a:t>
            </a:r>
            <a:r>
              <a:rPr lang="en-US" dirty="0" err="1">
                <a:solidFill>
                  <a:schemeClr val="bg1"/>
                </a:solidFill>
              </a:rPr>
              <a:t>zgarmas</a:t>
            </a:r>
            <a:r>
              <a:rPr lang="en-US" dirty="0">
                <a:solidFill>
                  <a:schemeClr val="bg1"/>
                </a:solidFill>
              </a:rPr>
              <a:t> </a:t>
            </a:r>
            <a:r>
              <a:rPr lang="en-US" dirty="0" err="1">
                <a:solidFill>
                  <a:schemeClr val="bg1"/>
                </a:solidFill>
              </a:rPr>
              <a:t>bo</a:t>
            </a:r>
            <a:r>
              <a:rPr lang="en-US" b="1" dirty="0" err="1">
                <a:solidFill>
                  <a:schemeClr val="bg1"/>
                </a:solidFill>
              </a:rPr>
              <a:t>‘</a:t>
            </a:r>
            <a:r>
              <a:rPr lang="en-US" dirty="0" err="1">
                <a:solidFill>
                  <a:schemeClr val="bg1"/>
                </a:solidFill>
              </a:rPr>
              <a:t>lganligi</a:t>
            </a:r>
            <a:r>
              <a:rPr lang="en-US" dirty="0">
                <a:solidFill>
                  <a:schemeClr val="bg1"/>
                </a:solidFill>
              </a:rPr>
              <a:t> </a:t>
            </a:r>
            <a:r>
              <a:rPr lang="en-US" dirty="0" err="1">
                <a:solidFill>
                  <a:schemeClr val="bg1"/>
                </a:solidFill>
              </a:rPr>
              <a:t>sababli</a:t>
            </a:r>
            <a:r>
              <a:rPr lang="en-US" dirty="0">
                <a:solidFill>
                  <a:schemeClr val="bg1"/>
                </a:solidFill>
              </a:rPr>
              <a:t> </a:t>
            </a:r>
            <a:r>
              <a:rPr lang="en-US" dirty="0" err="1">
                <a:solidFill>
                  <a:schemeClr val="bg1"/>
                </a:solidFill>
              </a:rPr>
              <a:t>cho</a:t>
            </a:r>
            <a:r>
              <a:rPr lang="en-US" b="1" dirty="0" err="1">
                <a:solidFill>
                  <a:schemeClr val="bg1"/>
                </a:solidFill>
              </a:rPr>
              <a:t>‘</a:t>
            </a:r>
            <a:r>
              <a:rPr lang="en-US" dirty="0" err="1">
                <a:solidFill>
                  <a:schemeClr val="bg1"/>
                </a:solidFill>
              </a:rPr>
              <a:t>lg</a:t>
            </a:r>
            <a:r>
              <a:rPr lang="en-US" b="1" dirty="0" err="1">
                <a:solidFill>
                  <a:schemeClr val="bg1"/>
                </a:solidFill>
              </a:rPr>
              <a:t>‘</a:t>
            </a:r>
            <a:r>
              <a:rPr lang="en-US" dirty="0" err="1">
                <a:solidFill>
                  <a:schemeClr val="bg1"/>
                </a:solidFill>
              </a:rPr>
              <a:t>amdagi</a:t>
            </a:r>
            <a:r>
              <a:rPr lang="en-US" dirty="0">
                <a:solidFill>
                  <a:schemeClr val="bg1"/>
                </a:solidFill>
              </a:rPr>
              <a:t> </a:t>
            </a:r>
            <a:r>
              <a:rPr lang="en-US" dirty="0" err="1">
                <a:solidFill>
                  <a:schemeClr val="bg1"/>
                </a:solidFill>
              </a:rPr>
              <a:t>elektr</a:t>
            </a:r>
            <a:r>
              <a:rPr lang="en-US" dirty="0">
                <a:solidFill>
                  <a:schemeClr val="bg1"/>
                </a:solidFill>
              </a:rPr>
              <a:t> </a:t>
            </a:r>
            <a:r>
              <a:rPr lang="en-US" dirty="0" err="1">
                <a:solidFill>
                  <a:schemeClr val="bg1"/>
                </a:solidFill>
              </a:rPr>
              <a:t>yurituvchi</a:t>
            </a:r>
            <a:r>
              <a:rPr lang="en-US" dirty="0">
                <a:solidFill>
                  <a:schemeClr val="bg1"/>
                </a:solidFill>
              </a:rPr>
              <a:t> </a:t>
            </a:r>
            <a:r>
              <a:rPr lang="en-US" dirty="0" err="1">
                <a:solidFill>
                  <a:schemeClr val="bg1"/>
                </a:solidFill>
              </a:rPr>
              <a:t>kuch</a:t>
            </a:r>
            <a:r>
              <a:rPr lang="en-US" dirty="0">
                <a:solidFill>
                  <a:schemeClr val="bg1"/>
                </a:solidFill>
              </a:rPr>
              <a:t> </a:t>
            </a:r>
            <a:r>
              <a:rPr lang="en-US" dirty="0" err="1">
                <a:solidFill>
                  <a:schemeClr val="bg1"/>
                </a:solidFill>
              </a:rPr>
              <a:t>aylanish</a:t>
            </a:r>
            <a:r>
              <a:rPr lang="en-US" dirty="0">
                <a:solidFill>
                  <a:schemeClr val="bg1"/>
                </a:solidFill>
              </a:rPr>
              <a:t> </a:t>
            </a:r>
            <a:r>
              <a:rPr lang="en-US" dirty="0" err="1">
                <a:solidFill>
                  <a:schemeClr val="bg1"/>
                </a:solidFill>
              </a:rPr>
              <a:t>elektr</a:t>
            </a:r>
            <a:r>
              <a:rPr lang="en-US" dirty="0">
                <a:solidFill>
                  <a:schemeClr val="bg1"/>
                </a:solidFill>
              </a:rPr>
              <a:t> </a:t>
            </a:r>
            <a:r>
              <a:rPr lang="en-US" dirty="0" err="1">
                <a:solidFill>
                  <a:schemeClr val="bg1"/>
                </a:solidFill>
              </a:rPr>
              <a:t>yurituvchi</a:t>
            </a:r>
            <a:r>
              <a:rPr lang="en-US" dirty="0">
                <a:solidFill>
                  <a:schemeClr val="bg1"/>
                </a:solidFill>
              </a:rPr>
              <a:t> </a:t>
            </a:r>
            <a:r>
              <a:rPr lang="en-US" dirty="0" err="1">
                <a:solidFill>
                  <a:schemeClr val="bg1"/>
                </a:solidFill>
              </a:rPr>
              <a:t>kuchi</a:t>
            </a:r>
            <a:r>
              <a:rPr lang="en-US" dirty="0">
                <a:solidFill>
                  <a:schemeClr val="bg1"/>
                </a:solidFill>
              </a:rPr>
              <a:t> deb </a:t>
            </a:r>
            <a:r>
              <a:rPr lang="en-US" dirty="0" err="1">
                <a:solidFill>
                  <a:schemeClr val="bg1"/>
                </a:solidFill>
              </a:rPr>
              <a:t>ataladi</a:t>
            </a:r>
            <a:r>
              <a:rPr lang="en-US" dirty="0">
                <a:solidFill>
                  <a:schemeClr val="bg1"/>
                </a:solidFill>
              </a:rPr>
              <a:t>. </a:t>
            </a:r>
            <a:r>
              <a:rPr lang="en-US" dirty="0" err="1">
                <a:solidFill>
                  <a:schemeClr val="bg1"/>
                </a:solidFill>
              </a:rPr>
              <a:t>Yakor</a:t>
            </a:r>
            <a:r>
              <a:rPr lang="en-US" dirty="0">
                <a:solidFill>
                  <a:schemeClr val="bg1"/>
                </a:solidFill>
              </a:rPr>
              <a:t> </a:t>
            </a:r>
            <a:r>
              <a:rPr lang="en-US" dirty="0" err="1">
                <a:solidFill>
                  <a:schemeClr val="bg1"/>
                </a:solidFill>
              </a:rPr>
              <a:t>cho</a:t>
            </a:r>
            <a:r>
              <a:rPr lang="en-US" b="1" dirty="0" err="1">
                <a:solidFill>
                  <a:schemeClr val="bg1"/>
                </a:solidFill>
              </a:rPr>
              <a:t>‘</a:t>
            </a:r>
            <a:r>
              <a:rPr lang="en-US" dirty="0" err="1">
                <a:solidFill>
                  <a:schemeClr val="bg1"/>
                </a:solidFill>
              </a:rPr>
              <a:t>lg</a:t>
            </a:r>
            <a:r>
              <a:rPr lang="en-US" b="1" dirty="0" err="1">
                <a:solidFill>
                  <a:schemeClr val="bg1"/>
                </a:solidFill>
              </a:rPr>
              <a:t>‘</a:t>
            </a:r>
            <a:r>
              <a:rPr lang="en-US" dirty="0" err="1">
                <a:solidFill>
                  <a:schemeClr val="bg1"/>
                </a:solidFill>
              </a:rPr>
              <a:t>amining</a:t>
            </a:r>
            <a:r>
              <a:rPr lang="en-US" dirty="0">
                <a:solidFill>
                  <a:schemeClr val="bg1"/>
                </a:solidFill>
              </a:rPr>
              <a:t> </a:t>
            </a:r>
            <a:r>
              <a:rPr lang="en-US" dirty="0" err="1">
                <a:solidFill>
                  <a:schemeClr val="bg1"/>
                </a:solidFill>
              </a:rPr>
              <a:t>bitta</a:t>
            </a:r>
            <a:r>
              <a:rPr lang="en-US" dirty="0">
                <a:solidFill>
                  <a:schemeClr val="bg1"/>
                </a:solidFill>
              </a:rPr>
              <a:t> </a:t>
            </a:r>
            <a:r>
              <a:rPr lang="en-US" dirty="0" err="1">
                <a:solidFill>
                  <a:schemeClr val="bg1"/>
                </a:solidFill>
              </a:rPr>
              <a:t>o</a:t>
            </a:r>
            <a:r>
              <a:rPr lang="en-US" b="1" dirty="0" err="1">
                <a:solidFill>
                  <a:schemeClr val="bg1"/>
                </a:solidFill>
              </a:rPr>
              <a:t>‘</a:t>
            </a:r>
            <a:r>
              <a:rPr lang="en-US" dirty="0" err="1">
                <a:solidFill>
                  <a:schemeClr val="bg1"/>
                </a:solidFill>
              </a:rPr>
              <a:t>tkazgichidagi</a:t>
            </a:r>
            <a:r>
              <a:rPr lang="en-US" dirty="0">
                <a:solidFill>
                  <a:schemeClr val="bg1"/>
                </a:solidFill>
              </a:rPr>
              <a:t> </a:t>
            </a:r>
            <a:r>
              <a:rPr lang="en-US" dirty="0" err="1">
                <a:solidFill>
                  <a:schemeClr val="bg1"/>
                </a:solidFill>
              </a:rPr>
              <a:t>elektr</a:t>
            </a:r>
            <a:r>
              <a:rPr lang="en-US" dirty="0">
                <a:solidFill>
                  <a:schemeClr val="bg1"/>
                </a:solidFill>
              </a:rPr>
              <a:t> </a:t>
            </a:r>
            <a:r>
              <a:rPr lang="en-US" dirty="0" err="1">
                <a:solidFill>
                  <a:schemeClr val="bg1"/>
                </a:solidFill>
              </a:rPr>
              <a:t>yurituvchi</a:t>
            </a:r>
            <a:r>
              <a:rPr lang="en-US" dirty="0">
                <a:solidFill>
                  <a:schemeClr val="bg1"/>
                </a:solidFill>
              </a:rPr>
              <a:t> </a:t>
            </a:r>
            <a:r>
              <a:rPr lang="en-US" dirty="0" err="1" smtClean="0">
                <a:solidFill>
                  <a:schemeClr val="bg1"/>
                </a:solidFill>
              </a:rPr>
              <a:t>kuch</a:t>
            </a:r>
            <a:r>
              <a:rPr lang="en-US" dirty="0" smtClean="0">
                <a:solidFill>
                  <a:schemeClr val="bg1"/>
                </a:solidFill>
              </a:rPr>
              <a:t>                                   </a:t>
            </a:r>
          </a:p>
          <a:p>
            <a:endParaRPr lang="en-US" dirty="0" smtClean="0">
              <a:solidFill>
                <a:schemeClr val="bg1"/>
              </a:solidFill>
            </a:endParaRPr>
          </a:p>
          <a:p>
            <a:r>
              <a:rPr lang="en-US" dirty="0" smtClean="0">
                <a:solidFill>
                  <a:schemeClr val="bg1"/>
                </a:solidFill>
              </a:rPr>
              <a:t> </a:t>
            </a:r>
            <a:r>
              <a:rPr lang="en-US" dirty="0" err="1" smtClean="0">
                <a:solidFill>
                  <a:schemeClr val="bg1"/>
                </a:solidFill>
              </a:rPr>
              <a:t>bu</a:t>
            </a:r>
            <a:r>
              <a:rPr lang="en-US" dirty="0" smtClean="0">
                <a:solidFill>
                  <a:schemeClr val="bg1"/>
                </a:solidFill>
              </a:rPr>
              <a:t> </a:t>
            </a:r>
            <a:r>
              <a:rPr lang="en-US" dirty="0" err="1">
                <a:solidFill>
                  <a:schemeClr val="bg1"/>
                </a:solidFill>
              </a:rPr>
              <a:t>yerda</a:t>
            </a:r>
            <a:r>
              <a:rPr lang="en-US" dirty="0">
                <a:solidFill>
                  <a:schemeClr val="bg1"/>
                </a:solidFill>
              </a:rPr>
              <a:t>: </a:t>
            </a:r>
            <a:r>
              <a:rPr lang="en-US" i="1" dirty="0">
                <a:solidFill>
                  <a:schemeClr val="bg1"/>
                </a:solidFill>
              </a:rPr>
              <a:t>V</a:t>
            </a:r>
            <a:r>
              <a:rPr lang="en-US" dirty="0">
                <a:solidFill>
                  <a:schemeClr val="bg1"/>
                </a:solidFill>
              </a:rPr>
              <a:t> - </a:t>
            </a:r>
            <a:r>
              <a:rPr lang="en-US" dirty="0" err="1">
                <a:solidFill>
                  <a:schemeClr val="bg1"/>
                </a:solidFill>
              </a:rPr>
              <a:t>havo</a:t>
            </a:r>
            <a:r>
              <a:rPr lang="en-US" dirty="0">
                <a:solidFill>
                  <a:schemeClr val="bg1"/>
                </a:solidFill>
              </a:rPr>
              <a:t> </a:t>
            </a:r>
            <a:r>
              <a:rPr lang="en-US" dirty="0" err="1">
                <a:solidFill>
                  <a:schemeClr val="bg1"/>
                </a:solidFill>
              </a:rPr>
              <a:t>bo</a:t>
            </a:r>
            <a:r>
              <a:rPr lang="en-US" b="1" dirty="0" err="1">
                <a:solidFill>
                  <a:schemeClr val="bg1"/>
                </a:solidFill>
              </a:rPr>
              <a:t>‘</a:t>
            </a:r>
            <a:r>
              <a:rPr lang="en-US" dirty="0" err="1">
                <a:solidFill>
                  <a:schemeClr val="bg1"/>
                </a:solidFill>
              </a:rPr>
              <a:t>shlig</a:t>
            </a:r>
            <a:r>
              <a:rPr lang="en-US" b="1" dirty="0" err="1">
                <a:solidFill>
                  <a:schemeClr val="bg1"/>
                </a:solidFill>
              </a:rPr>
              <a:t>‘</a:t>
            </a:r>
            <a:r>
              <a:rPr lang="en-US" dirty="0" err="1">
                <a:solidFill>
                  <a:schemeClr val="bg1"/>
                </a:solidFill>
              </a:rPr>
              <a:t>idagi</a:t>
            </a:r>
            <a:r>
              <a:rPr lang="en-US" dirty="0">
                <a:solidFill>
                  <a:schemeClr val="bg1"/>
                </a:solidFill>
              </a:rPr>
              <a:t> </a:t>
            </a:r>
            <a:r>
              <a:rPr lang="en-US" dirty="0" err="1">
                <a:solidFill>
                  <a:schemeClr val="bg1"/>
                </a:solidFill>
              </a:rPr>
              <a:t>magnit</a:t>
            </a:r>
            <a:r>
              <a:rPr lang="en-US" dirty="0">
                <a:solidFill>
                  <a:schemeClr val="bg1"/>
                </a:solidFill>
              </a:rPr>
              <a:t> </a:t>
            </a:r>
            <a:r>
              <a:rPr lang="en-US" dirty="0" err="1">
                <a:solidFill>
                  <a:schemeClr val="bg1"/>
                </a:solidFill>
              </a:rPr>
              <a:t>maydon</a:t>
            </a:r>
            <a:r>
              <a:rPr lang="en-US" dirty="0">
                <a:solidFill>
                  <a:schemeClr val="bg1"/>
                </a:solidFill>
              </a:rPr>
              <a:t> </a:t>
            </a:r>
            <a:r>
              <a:rPr lang="en-US" dirty="0" err="1">
                <a:solidFill>
                  <a:schemeClr val="bg1"/>
                </a:solidFill>
              </a:rPr>
              <a:t>induksiyasi</a:t>
            </a:r>
            <a:r>
              <a:rPr lang="en-US" dirty="0">
                <a:solidFill>
                  <a:schemeClr val="bg1"/>
                </a:solidFill>
              </a:rPr>
              <a:t>; l - </a:t>
            </a:r>
            <a:r>
              <a:rPr lang="en-US" dirty="0" err="1">
                <a:solidFill>
                  <a:schemeClr val="bg1"/>
                </a:solidFill>
              </a:rPr>
              <a:t>o</a:t>
            </a:r>
            <a:r>
              <a:rPr lang="en-US" b="1" dirty="0" err="1">
                <a:solidFill>
                  <a:schemeClr val="bg1"/>
                </a:solidFill>
              </a:rPr>
              <a:t>‘</a:t>
            </a:r>
            <a:r>
              <a:rPr lang="en-US" dirty="0" err="1">
                <a:solidFill>
                  <a:schemeClr val="bg1"/>
                </a:solidFill>
              </a:rPr>
              <a:t>tkazgichning</a:t>
            </a:r>
            <a:r>
              <a:rPr lang="en-US" dirty="0">
                <a:solidFill>
                  <a:schemeClr val="bg1"/>
                </a:solidFill>
              </a:rPr>
              <a:t> </a:t>
            </a:r>
            <a:r>
              <a:rPr lang="en-US" dirty="0" err="1">
                <a:solidFill>
                  <a:schemeClr val="bg1"/>
                </a:solidFill>
              </a:rPr>
              <a:t>uzunligi</a:t>
            </a:r>
            <a:r>
              <a:rPr lang="en-US" dirty="0">
                <a:solidFill>
                  <a:schemeClr val="bg1"/>
                </a:solidFill>
              </a:rPr>
              <a:t>; </a:t>
            </a:r>
            <a:r>
              <a:rPr lang="en-US" i="1" dirty="0">
                <a:solidFill>
                  <a:schemeClr val="bg1"/>
                </a:solidFill>
              </a:rPr>
              <a:t>V</a:t>
            </a:r>
            <a:r>
              <a:rPr lang="en-US" dirty="0">
                <a:solidFill>
                  <a:schemeClr val="bg1"/>
                </a:solidFill>
              </a:rPr>
              <a:t> = 2</a:t>
            </a:r>
            <a:r>
              <a:rPr lang="en-US" i="1" dirty="0">
                <a:solidFill>
                  <a:schemeClr val="bg1"/>
                </a:solidFill>
              </a:rPr>
              <a:t>rn</a:t>
            </a:r>
            <a:r>
              <a:rPr lang="en-US" dirty="0">
                <a:solidFill>
                  <a:schemeClr val="bg1"/>
                </a:solidFill>
              </a:rPr>
              <a:t> - </a:t>
            </a:r>
            <a:r>
              <a:rPr lang="en-US" dirty="0" err="1">
                <a:solidFill>
                  <a:schemeClr val="bg1"/>
                </a:solidFill>
              </a:rPr>
              <a:t>o</a:t>
            </a:r>
            <a:r>
              <a:rPr lang="en-US" b="1" dirty="0" err="1">
                <a:solidFill>
                  <a:schemeClr val="bg1"/>
                </a:solidFill>
              </a:rPr>
              <a:t>‘</a:t>
            </a:r>
            <a:r>
              <a:rPr lang="en-US" dirty="0" err="1">
                <a:solidFill>
                  <a:schemeClr val="bg1"/>
                </a:solidFill>
              </a:rPr>
              <a:t>tkazgichning</a:t>
            </a:r>
            <a:r>
              <a:rPr lang="en-US" dirty="0">
                <a:solidFill>
                  <a:schemeClr val="bg1"/>
                </a:solidFill>
              </a:rPr>
              <a:t> </a:t>
            </a:r>
            <a:r>
              <a:rPr lang="en-US" dirty="0" err="1">
                <a:solidFill>
                  <a:schemeClr val="bg1"/>
                </a:solidFill>
              </a:rPr>
              <a:t>chiziqli</a:t>
            </a:r>
            <a:r>
              <a:rPr lang="en-US" dirty="0">
                <a:solidFill>
                  <a:schemeClr val="bg1"/>
                </a:solidFill>
              </a:rPr>
              <a:t> </a:t>
            </a:r>
            <a:r>
              <a:rPr lang="en-US" dirty="0" err="1">
                <a:solidFill>
                  <a:schemeClr val="bg1"/>
                </a:solidFill>
              </a:rPr>
              <a:t>tezligi</a:t>
            </a:r>
            <a:r>
              <a:rPr lang="en-US" dirty="0">
                <a:solidFill>
                  <a:schemeClr val="bg1"/>
                </a:solidFill>
              </a:rPr>
              <a:t>.</a:t>
            </a:r>
            <a:endParaRPr lang="ru-RU" dirty="0">
              <a:solidFill>
                <a:schemeClr val="bg1"/>
              </a:solidFill>
            </a:endParaRPr>
          </a:p>
          <a:p>
            <a:r>
              <a:rPr lang="en-US" dirty="0">
                <a:solidFill>
                  <a:schemeClr val="bg1"/>
                </a:solidFill>
              </a:rPr>
              <a:t/>
            </a:r>
            <a:br>
              <a:rPr lang="en-US" dirty="0">
                <a:solidFill>
                  <a:schemeClr val="bg1"/>
                </a:solidFill>
              </a:rPr>
            </a:br>
            <a:endParaRPr lang="ru-RU" dirty="0">
              <a:solidFill>
                <a:schemeClr val="bg1"/>
              </a:solidFill>
            </a:endParaRPr>
          </a:p>
        </p:txBody>
      </p:sp>
      <p:pic>
        <p:nvPicPr>
          <p:cNvPr id="7" name="Рисунок 6" descr="https://hozir.org/fargona-texnika-2006-aripov-n-m-mamadalieva-l-k/2426_html_m36bdd8f6.g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99837" y="4459857"/>
            <a:ext cx="1584024" cy="449700"/>
          </a:xfrm>
          <a:prstGeom prst="rect">
            <a:avLst/>
          </a:prstGeom>
          <a:noFill/>
          <a:ln>
            <a:noFill/>
          </a:ln>
        </p:spPr>
      </p:pic>
    </p:spTree>
    <p:extLst>
      <p:ext uri="{BB962C8B-B14F-4D97-AF65-F5344CB8AC3E}">
        <p14:creationId xmlns:p14="http://schemas.microsoft.com/office/powerpoint/2010/main" val="2579460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0029" y="381160"/>
            <a:ext cx="8548720" cy="1507067"/>
          </a:xfrm>
        </p:spPr>
        <p:txBody>
          <a:bodyPr>
            <a:normAutofit fontScale="90000"/>
          </a:bodyPr>
          <a:lstStyle/>
          <a:p>
            <a:pPr algn="ctr"/>
            <a:r>
              <a:rPr lang="en-US" sz="2400" dirty="0">
                <a:solidFill>
                  <a:schemeClr val="bg1"/>
                </a:solidFill>
              </a:rPr>
              <a:t>. </a:t>
            </a:r>
            <a:r>
              <a:rPr lang="en-US" sz="2400" dirty="0" err="1">
                <a:solidFill>
                  <a:schemeClr val="bg1"/>
                </a:solidFill>
              </a:rPr>
              <a:t>Tok</a:t>
            </a:r>
            <a:r>
              <a:rPr lang="en-US" sz="2400" dirty="0">
                <a:solidFill>
                  <a:schemeClr val="bg1"/>
                </a:solidFill>
              </a:rPr>
              <a:t> </a:t>
            </a:r>
            <a:r>
              <a:rPr lang="en-US" sz="2400" dirty="0" err="1">
                <a:solidFill>
                  <a:schemeClr val="bg1"/>
                </a:solidFill>
              </a:rPr>
              <a:t>va</a:t>
            </a:r>
            <a:r>
              <a:rPr lang="en-US" sz="2400" dirty="0">
                <a:solidFill>
                  <a:schemeClr val="bg1"/>
                </a:solidFill>
              </a:rPr>
              <a:t> </a:t>
            </a:r>
            <a:r>
              <a:rPr lang="en-US" sz="2400" dirty="0" err="1">
                <a:solidFill>
                  <a:schemeClr val="bg1"/>
                </a:solidFill>
              </a:rPr>
              <a:t>elektr</a:t>
            </a:r>
            <a:r>
              <a:rPr lang="en-US" sz="2400" dirty="0">
                <a:solidFill>
                  <a:schemeClr val="bg1"/>
                </a:solidFill>
              </a:rPr>
              <a:t> </a:t>
            </a:r>
            <a:r>
              <a:rPr lang="en-US" sz="2400" dirty="0" err="1">
                <a:solidFill>
                  <a:schemeClr val="bg1"/>
                </a:solidFill>
              </a:rPr>
              <a:t>yurituvchi</a:t>
            </a:r>
            <a:r>
              <a:rPr lang="ru-RU" sz="2400" dirty="0">
                <a:solidFill>
                  <a:schemeClr val="bg1"/>
                </a:solidFill>
              </a:rPr>
              <a:t/>
            </a:r>
            <a:br>
              <a:rPr lang="ru-RU" sz="2400" dirty="0">
                <a:solidFill>
                  <a:schemeClr val="bg1"/>
                </a:solidFill>
              </a:rPr>
            </a:br>
            <a:r>
              <a:rPr lang="en-US" sz="2400" dirty="0" err="1">
                <a:solidFill>
                  <a:schemeClr val="bg1"/>
                </a:solidFill>
              </a:rPr>
              <a:t>kuchni</a:t>
            </a:r>
            <a:r>
              <a:rPr lang="en-US" sz="2400" dirty="0">
                <a:solidFill>
                  <a:schemeClr val="bg1"/>
                </a:solidFill>
              </a:rPr>
              <a:t> </a:t>
            </a:r>
            <a:r>
              <a:rPr lang="en-US" sz="2400" dirty="0" err="1">
                <a:solidFill>
                  <a:schemeClr val="bg1"/>
                </a:solidFill>
              </a:rPr>
              <a:t>egri</a:t>
            </a:r>
            <a:r>
              <a:rPr lang="en-US" sz="2400" dirty="0">
                <a:solidFill>
                  <a:schemeClr val="bg1"/>
                </a:solidFill>
              </a:rPr>
              <a:t> </a:t>
            </a:r>
            <a:r>
              <a:rPr lang="en-US" sz="2400" dirty="0" err="1">
                <a:solidFill>
                  <a:schemeClr val="bg1"/>
                </a:solidFill>
              </a:rPr>
              <a:t>chiziqlari</a:t>
            </a:r>
            <a:r>
              <a:rPr lang="en-US" sz="2400" dirty="0">
                <a:solidFill>
                  <a:schemeClr val="bg1"/>
                </a:solidFill>
              </a:rPr>
              <a:t> a) </a:t>
            </a:r>
            <a:r>
              <a:rPr lang="en-US" sz="2400" dirty="0" err="1">
                <a:solidFill>
                  <a:schemeClr val="bg1"/>
                </a:solidFill>
              </a:rPr>
              <a:t>yakordagi</a:t>
            </a:r>
            <a:r>
              <a:rPr lang="en-US" sz="2400" dirty="0">
                <a:solidFill>
                  <a:schemeClr val="bg1"/>
                </a:solidFill>
              </a:rPr>
              <a:t>, b) </a:t>
            </a:r>
            <a:r>
              <a:rPr lang="en-US" sz="2400" dirty="0" err="1">
                <a:solidFill>
                  <a:schemeClr val="bg1"/>
                </a:solidFill>
              </a:rPr>
              <a:t>tashqi</a:t>
            </a:r>
            <a:r>
              <a:rPr lang="en-US" sz="2400" dirty="0">
                <a:solidFill>
                  <a:schemeClr val="bg1"/>
                </a:solidFill>
              </a:rPr>
              <a:t> </a:t>
            </a:r>
            <a:r>
              <a:rPr lang="en-US" sz="2400" dirty="0" err="1">
                <a:solidFill>
                  <a:schemeClr val="bg1"/>
                </a:solidFill>
              </a:rPr>
              <a:t>zanjirdagi</a:t>
            </a:r>
            <a:r>
              <a:rPr lang="ru-RU" sz="2400" dirty="0">
                <a:solidFill>
                  <a:schemeClr val="bg1"/>
                </a:solidFill>
              </a:rPr>
              <a:t/>
            </a:r>
            <a:br>
              <a:rPr lang="ru-RU" sz="2400" dirty="0">
                <a:solidFill>
                  <a:schemeClr val="bg1"/>
                </a:solidFill>
              </a:rPr>
            </a:br>
            <a:endParaRPr lang="ru-RU" sz="2400" dirty="0">
              <a:solidFill>
                <a:schemeClr val="bg1"/>
              </a:solidFill>
            </a:endParaRPr>
          </a:p>
        </p:txBody>
      </p:sp>
      <p:pic>
        <p:nvPicPr>
          <p:cNvPr id="4" name="Объект 3" descr="https://hozir.org/fargona-texnika-2006-aripov-n-m-mamadalieva-l-k/2426_html_1dfcbe1b.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2950" y="1888226"/>
            <a:ext cx="7997226" cy="4089880"/>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579099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5922" y="1397480"/>
            <a:ext cx="8534702" cy="4596920"/>
          </a:xfrm>
        </p:spPr>
        <p:txBody>
          <a:bodyPr>
            <a:normAutofit/>
          </a:bodyPr>
          <a:lstStyle/>
          <a:p>
            <a:r>
              <a:rPr lang="en-US" sz="2000" dirty="0">
                <a:solidFill>
                  <a:schemeClr val="bg1"/>
                </a:solidFill>
              </a:rPr>
              <a:t>Zamonaviy </a:t>
            </a:r>
            <a:r>
              <a:rPr lang="en-US" sz="2000" dirty="0" err="1">
                <a:solidFill>
                  <a:schemeClr val="bg1"/>
                </a:solidFill>
              </a:rPr>
              <a:t>sanoat</a:t>
            </a:r>
            <a:r>
              <a:rPr lang="en-US" sz="2000" dirty="0">
                <a:solidFill>
                  <a:schemeClr val="bg1"/>
                </a:solidFill>
              </a:rPr>
              <a:t> </a:t>
            </a:r>
            <a:r>
              <a:rPr lang="en-US" sz="2000" dirty="0" err="1">
                <a:solidFill>
                  <a:schemeClr val="bg1"/>
                </a:solidFill>
              </a:rPr>
              <a:t>va</a:t>
            </a:r>
            <a:r>
              <a:rPr lang="en-US" sz="2000" dirty="0">
                <a:solidFill>
                  <a:schemeClr val="bg1"/>
                </a:solidFill>
              </a:rPr>
              <a:t> </a:t>
            </a:r>
            <a:r>
              <a:rPr lang="en-US" sz="2000" dirty="0" err="1">
                <a:solidFill>
                  <a:schemeClr val="bg1"/>
                </a:solidFill>
              </a:rPr>
              <a:t>qishloq</a:t>
            </a:r>
            <a:r>
              <a:rPr lang="en-US" sz="2000" dirty="0">
                <a:solidFill>
                  <a:schemeClr val="bg1"/>
                </a:solidFill>
              </a:rPr>
              <a:t> </a:t>
            </a:r>
            <a:r>
              <a:rPr lang="en-US" sz="2000" dirty="0" err="1">
                <a:solidFill>
                  <a:schemeClr val="bg1"/>
                </a:solidFill>
              </a:rPr>
              <a:t>xo‘jalik</a:t>
            </a:r>
            <a:r>
              <a:rPr lang="en-US" sz="2000" dirty="0">
                <a:solidFill>
                  <a:schemeClr val="bg1"/>
                </a:solidFill>
              </a:rPr>
              <a:t> </a:t>
            </a:r>
            <a:r>
              <a:rPr lang="en-US" sz="2000" dirty="0" err="1">
                <a:solidFill>
                  <a:schemeClr val="bg1"/>
                </a:solidFill>
              </a:rPr>
              <a:t>ishlab</a:t>
            </a:r>
            <a:r>
              <a:rPr lang="en-US" sz="2000" dirty="0">
                <a:solidFill>
                  <a:schemeClr val="bg1"/>
                </a:solidFill>
              </a:rPr>
              <a:t> </a:t>
            </a:r>
            <a:r>
              <a:rPr lang="en-US" sz="2000" dirty="0" err="1">
                <a:solidFill>
                  <a:schemeClr val="bg1"/>
                </a:solidFill>
              </a:rPr>
              <a:t>chiqarish</a:t>
            </a:r>
            <a:r>
              <a:rPr lang="en-US" sz="2000" dirty="0">
                <a:solidFill>
                  <a:schemeClr val="bg1"/>
                </a:solidFill>
              </a:rPr>
              <a:t> </a:t>
            </a:r>
            <a:r>
              <a:rPr lang="en-US" sz="2000" dirty="0" err="1">
                <a:solidFill>
                  <a:schemeClr val="bg1"/>
                </a:solidFill>
              </a:rPr>
              <a:t>juda</a:t>
            </a:r>
            <a:r>
              <a:rPr lang="en-US" sz="2000" dirty="0">
                <a:solidFill>
                  <a:schemeClr val="bg1"/>
                </a:solidFill>
              </a:rPr>
              <a:t> </a:t>
            </a:r>
            <a:r>
              <a:rPr lang="en-US" sz="2000" dirty="0" err="1">
                <a:solidFill>
                  <a:schemeClr val="bg1"/>
                </a:solidFill>
              </a:rPr>
              <a:t>ko‘p</a:t>
            </a:r>
            <a:r>
              <a:rPr lang="en-US" sz="2000" dirty="0">
                <a:solidFill>
                  <a:schemeClr val="bg1"/>
                </a:solidFill>
              </a:rPr>
              <a:t> </a:t>
            </a:r>
            <a:r>
              <a:rPr lang="en-US" sz="2000" dirty="0" err="1">
                <a:solidFill>
                  <a:schemeClr val="bg1"/>
                </a:solidFill>
              </a:rPr>
              <a:t>ko‘rinishdagi</a:t>
            </a:r>
            <a:r>
              <a:rPr lang="en-US" sz="2000" dirty="0">
                <a:solidFill>
                  <a:schemeClr val="bg1"/>
                </a:solidFill>
              </a:rPr>
              <a:t> </a:t>
            </a:r>
            <a:r>
              <a:rPr lang="en-US" sz="2000" dirty="0" err="1">
                <a:solidFill>
                  <a:schemeClr val="bg1"/>
                </a:solidFill>
              </a:rPr>
              <a:t>texnologik</a:t>
            </a:r>
            <a:r>
              <a:rPr lang="en-US" sz="2000" dirty="0">
                <a:solidFill>
                  <a:schemeClr val="bg1"/>
                </a:solidFill>
              </a:rPr>
              <a:t> </a:t>
            </a:r>
            <a:r>
              <a:rPr lang="en-US" sz="2000" dirty="0" err="1">
                <a:solidFill>
                  <a:schemeClr val="bg1"/>
                </a:solidFill>
              </a:rPr>
              <a:t>jarayonlar</a:t>
            </a:r>
            <a:r>
              <a:rPr lang="en-US" sz="2000" dirty="0">
                <a:solidFill>
                  <a:schemeClr val="bg1"/>
                </a:solidFill>
              </a:rPr>
              <a:t> </a:t>
            </a:r>
            <a:r>
              <a:rPr lang="en-US" sz="2000" dirty="0" err="1">
                <a:solidFill>
                  <a:schemeClr val="bg1"/>
                </a:solidFill>
              </a:rPr>
              <a:t>bilan</a:t>
            </a:r>
            <a:r>
              <a:rPr lang="en-US" sz="2000" dirty="0">
                <a:solidFill>
                  <a:schemeClr val="bg1"/>
                </a:solidFill>
              </a:rPr>
              <a:t> </a:t>
            </a:r>
            <a:r>
              <a:rPr lang="en-US" sz="2000" dirty="0" err="1">
                <a:solidFill>
                  <a:schemeClr val="bg1"/>
                </a:solidFill>
              </a:rPr>
              <a:t>xarakterlanadi</a:t>
            </a:r>
            <a:r>
              <a:rPr lang="en-US" sz="2000" dirty="0">
                <a:solidFill>
                  <a:schemeClr val="bg1"/>
                </a:solidFill>
              </a:rPr>
              <a:t>. </a:t>
            </a:r>
            <a:r>
              <a:rPr lang="en-US" sz="2000" dirty="0" err="1">
                <a:solidFill>
                  <a:schemeClr val="bg1"/>
                </a:solidFill>
              </a:rPr>
              <a:t>Ularni</a:t>
            </a:r>
            <a:r>
              <a:rPr lang="en-US" sz="2000" dirty="0">
                <a:solidFill>
                  <a:schemeClr val="bg1"/>
                </a:solidFill>
              </a:rPr>
              <a:t> </a:t>
            </a:r>
            <a:r>
              <a:rPr lang="en-US" sz="2000" dirty="0" err="1">
                <a:solidFill>
                  <a:schemeClr val="bg1"/>
                </a:solidFill>
              </a:rPr>
              <a:t>amalga</a:t>
            </a:r>
            <a:r>
              <a:rPr lang="en-US" sz="2000" dirty="0">
                <a:solidFill>
                  <a:schemeClr val="bg1"/>
                </a:solidFill>
              </a:rPr>
              <a:t> </a:t>
            </a:r>
            <a:r>
              <a:rPr lang="en-US" sz="2000" dirty="0" err="1">
                <a:solidFill>
                  <a:schemeClr val="bg1"/>
                </a:solidFill>
              </a:rPr>
              <a:t>oshirish</a:t>
            </a:r>
            <a:r>
              <a:rPr lang="en-US" sz="2000" dirty="0">
                <a:solidFill>
                  <a:schemeClr val="bg1"/>
                </a:solidFill>
              </a:rPr>
              <a:t> </a:t>
            </a:r>
            <a:r>
              <a:rPr lang="en-US" sz="2000" dirty="0" err="1">
                <a:solidFill>
                  <a:schemeClr val="bg1"/>
                </a:solidFill>
              </a:rPr>
              <a:t>uchun</a:t>
            </a:r>
            <a:r>
              <a:rPr lang="en-US" sz="2000" dirty="0">
                <a:solidFill>
                  <a:schemeClr val="bg1"/>
                </a:solidFill>
              </a:rPr>
              <a:t> </a:t>
            </a:r>
            <a:r>
              <a:rPr lang="en-US" sz="2000" dirty="0" err="1">
                <a:solidFill>
                  <a:schemeClr val="bg1"/>
                </a:solidFill>
              </a:rPr>
              <a:t>esa</a:t>
            </a:r>
            <a:r>
              <a:rPr lang="en-US" sz="2000" dirty="0">
                <a:solidFill>
                  <a:schemeClr val="bg1"/>
                </a:solidFill>
              </a:rPr>
              <a:t> </a:t>
            </a:r>
            <a:r>
              <a:rPr lang="en-US" sz="2000" dirty="0" err="1">
                <a:solidFill>
                  <a:schemeClr val="bg1"/>
                </a:solidFill>
              </a:rPr>
              <a:t>minglab</a:t>
            </a:r>
            <a:r>
              <a:rPr lang="en-US" sz="2000" dirty="0">
                <a:solidFill>
                  <a:schemeClr val="bg1"/>
                </a:solidFill>
              </a:rPr>
              <a:t> </a:t>
            </a:r>
            <a:r>
              <a:rPr lang="en-US" sz="2000" dirty="0" err="1">
                <a:solidFill>
                  <a:schemeClr val="bg1"/>
                </a:solidFill>
              </a:rPr>
              <a:t>har</a:t>
            </a:r>
            <a:r>
              <a:rPr lang="en-US" sz="2000" dirty="0">
                <a:solidFill>
                  <a:schemeClr val="bg1"/>
                </a:solidFill>
              </a:rPr>
              <a:t> </a:t>
            </a:r>
            <a:r>
              <a:rPr lang="en-US" sz="2000" dirty="0" err="1">
                <a:solidFill>
                  <a:schemeClr val="bg1"/>
                </a:solidFill>
              </a:rPr>
              <a:t>xil</a:t>
            </a:r>
            <a:r>
              <a:rPr lang="en-US" sz="2000" dirty="0">
                <a:solidFill>
                  <a:schemeClr val="bg1"/>
                </a:solidFill>
              </a:rPr>
              <a:t> </a:t>
            </a:r>
            <a:r>
              <a:rPr lang="en-US" sz="2000" dirty="0" err="1">
                <a:solidFill>
                  <a:schemeClr val="bg1"/>
                </a:solidFill>
              </a:rPr>
              <a:t>turdagi</a:t>
            </a:r>
            <a:r>
              <a:rPr lang="en-US" sz="2000" dirty="0">
                <a:solidFill>
                  <a:schemeClr val="bg1"/>
                </a:solidFill>
              </a:rPr>
              <a:t> </a:t>
            </a:r>
            <a:r>
              <a:rPr lang="en-US" sz="2000" dirty="0" err="1">
                <a:solidFill>
                  <a:schemeClr val="bg1"/>
                </a:solidFill>
              </a:rPr>
              <a:t>mashina</a:t>
            </a:r>
            <a:r>
              <a:rPr lang="en-US" sz="2000" dirty="0">
                <a:solidFill>
                  <a:schemeClr val="bg1"/>
                </a:solidFill>
              </a:rPr>
              <a:t> </a:t>
            </a:r>
            <a:r>
              <a:rPr lang="en-US" sz="2000" dirty="0" err="1">
                <a:solidFill>
                  <a:schemeClr val="bg1"/>
                </a:solidFill>
              </a:rPr>
              <a:t>va</a:t>
            </a:r>
            <a:r>
              <a:rPr lang="en-US" sz="2000" dirty="0">
                <a:solidFill>
                  <a:schemeClr val="bg1"/>
                </a:solidFill>
              </a:rPr>
              <a:t> </a:t>
            </a:r>
            <a:r>
              <a:rPr lang="en-US" sz="2000" dirty="0" err="1">
                <a:solidFill>
                  <a:schemeClr val="bg1"/>
                </a:solidFill>
              </a:rPr>
              <a:t>mexanizmlar</a:t>
            </a:r>
            <a:r>
              <a:rPr lang="en-US" sz="2000" dirty="0">
                <a:solidFill>
                  <a:schemeClr val="bg1"/>
                </a:solidFill>
              </a:rPr>
              <a:t> </a:t>
            </a:r>
            <a:r>
              <a:rPr lang="en-US" sz="2000" dirty="0" err="1">
                <a:solidFill>
                  <a:schemeClr val="bg1"/>
                </a:solidFill>
              </a:rPr>
              <a:t>yaratilgan</a:t>
            </a:r>
            <a:r>
              <a:rPr lang="en-US" sz="2000" dirty="0">
                <a:solidFill>
                  <a:schemeClr val="bg1"/>
                </a:solidFill>
              </a:rPr>
              <a:t>. </a:t>
            </a:r>
            <a:r>
              <a:rPr lang="en-US" sz="2000" dirty="0" err="1">
                <a:solidFill>
                  <a:schemeClr val="bg1"/>
                </a:solidFill>
              </a:rPr>
              <a:t>Masalan</a:t>
            </a:r>
            <a:r>
              <a:rPr lang="en-US" sz="2000" dirty="0">
                <a:solidFill>
                  <a:schemeClr val="bg1"/>
                </a:solidFill>
              </a:rPr>
              <a:t>, material </a:t>
            </a:r>
            <a:r>
              <a:rPr lang="en-US" sz="2000" dirty="0" err="1">
                <a:solidFill>
                  <a:schemeClr val="bg1"/>
                </a:solidFill>
              </a:rPr>
              <a:t>va</a:t>
            </a:r>
            <a:r>
              <a:rPr lang="en-US" sz="2000" dirty="0">
                <a:solidFill>
                  <a:schemeClr val="bg1"/>
                </a:solidFill>
              </a:rPr>
              <a:t> </a:t>
            </a:r>
            <a:r>
              <a:rPr lang="en-US" sz="2000" dirty="0" err="1">
                <a:solidFill>
                  <a:schemeClr val="bg1"/>
                </a:solidFill>
              </a:rPr>
              <a:t>maxsulotlarni</a:t>
            </a:r>
            <a:r>
              <a:rPr lang="en-US" sz="2000" dirty="0">
                <a:solidFill>
                  <a:schemeClr val="bg1"/>
                </a:solidFill>
              </a:rPr>
              <a:t> </a:t>
            </a:r>
            <a:r>
              <a:rPr lang="en-US" sz="2000" dirty="0" err="1">
                <a:solidFill>
                  <a:schemeClr val="bg1"/>
                </a:solidFill>
              </a:rPr>
              <a:t>qayta</a:t>
            </a:r>
            <a:r>
              <a:rPr lang="en-US" sz="2000" dirty="0">
                <a:solidFill>
                  <a:schemeClr val="bg1"/>
                </a:solidFill>
              </a:rPr>
              <a:t> </a:t>
            </a:r>
            <a:r>
              <a:rPr lang="en-US" sz="2000" dirty="0" err="1">
                <a:solidFill>
                  <a:schemeClr val="bg1"/>
                </a:solidFill>
              </a:rPr>
              <a:t>ishlash</a:t>
            </a:r>
            <a:r>
              <a:rPr lang="en-US" sz="2000" dirty="0">
                <a:solidFill>
                  <a:schemeClr val="bg1"/>
                </a:solidFill>
              </a:rPr>
              <a:t> </a:t>
            </a:r>
            <a:r>
              <a:rPr lang="en-US" sz="2000" dirty="0" err="1">
                <a:solidFill>
                  <a:schemeClr val="bg1"/>
                </a:solidFill>
              </a:rPr>
              <a:t>dastgohlar</a:t>
            </a:r>
            <a:r>
              <a:rPr lang="en-US" sz="2000" dirty="0">
                <a:solidFill>
                  <a:schemeClr val="bg1"/>
                </a:solidFill>
              </a:rPr>
              <a:t>, </a:t>
            </a:r>
            <a:r>
              <a:rPr lang="en-US" sz="2000" dirty="0" err="1">
                <a:solidFill>
                  <a:schemeClr val="bg1"/>
                </a:solidFill>
              </a:rPr>
              <a:t>prokat</a:t>
            </a:r>
            <a:r>
              <a:rPr lang="en-US" sz="2000" dirty="0">
                <a:solidFill>
                  <a:schemeClr val="bg1"/>
                </a:solidFill>
              </a:rPr>
              <a:t> </a:t>
            </a:r>
            <a:r>
              <a:rPr lang="en-US" sz="2000" dirty="0" err="1">
                <a:solidFill>
                  <a:schemeClr val="bg1"/>
                </a:solidFill>
              </a:rPr>
              <a:t>stanlari</a:t>
            </a:r>
            <a:r>
              <a:rPr lang="en-US" sz="2000" dirty="0">
                <a:solidFill>
                  <a:schemeClr val="bg1"/>
                </a:solidFill>
              </a:rPr>
              <a:t> </a:t>
            </a:r>
            <a:r>
              <a:rPr lang="en-US" sz="2000" dirty="0" err="1">
                <a:solidFill>
                  <a:schemeClr val="bg1"/>
                </a:solidFill>
              </a:rPr>
              <a:t>va</a:t>
            </a:r>
            <a:r>
              <a:rPr lang="en-US" sz="2000" dirty="0">
                <a:solidFill>
                  <a:schemeClr val="bg1"/>
                </a:solidFill>
              </a:rPr>
              <a:t> </a:t>
            </a:r>
            <a:r>
              <a:rPr lang="en-US" sz="2000" dirty="0" err="1">
                <a:solidFill>
                  <a:schemeClr val="bg1"/>
                </a:solidFill>
              </a:rPr>
              <a:t>presslarda</a:t>
            </a:r>
            <a:r>
              <a:rPr lang="en-US" sz="2000" dirty="0">
                <a:solidFill>
                  <a:schemeClr val="bg1"/>
                </a:solidFill>
              </a:rPr>
              <a:t> </a:t>
            </a:r>
            <a:r>
              <a:rPr lang="en-US" sz="2000" dirty="0" err="1">
                <a:solidFill>
                  <a:schemeClr val="bg1"/>
                </a:solidFill>
              </a:rPr>
              <a:t>amalga</a:t>
            </a:r>
            <a:r>
              <a:rPr lang="en-US" sz="2000" dirty="0">
                <a:solidFill>
                  <a:schemeClr val="bg1"/>
                </a:solidFill>
              </a:rPr>
              <a:t> </a:t>
            </a:r>
            <a:r>
              <a:rPr lang="en-US" sz="2000" dirty="0" err="1">
                <a:solidFill>
                  <a:schemeClr val="bg1"/>
                </a:solidFill>
              </a:rPr>
              <a:t>oshiriladi</a:t>
            </a:r>
            <a:r>
              <a:rPr lang="en-US" sz="2000" dirty="0">
                <a:solidFill>
                  <a:schemeClr val="bg1"/>
                </a:solidFill>
              </a:rPr>
              <a:t>; </a:t>
            </a:r>
            <a:r>
              <a:rPr lang="en-US" sz="2000" dirty="0" err="1">
                <a:solidFill>
                  <a:schemeClr val="bg1"/>
                </a:solidFill>
              </a:rPr>
              <a:t>qattiq</a:t>
            </a:r>
            <a:r>
              <a:rPr lang="en-US" sz="2000" dirty="0">
                <a:solidFill>
                  <a:schemeClr val="bg1"/>
                </a:solidFill>
              </a:rPr>
              <a:t> </a:t>
            </a:r>
            <a:r>
              <a:rPr lang="en-US" sz="2000" dirty="0" err="1">
                <a:solidFill>
                  <a:schemeClr val="bg1"/>
                </a:solidFill>
              </a:rPr>
              <a:t>jism</a:t>
            </a:r>
            <a:r>
              <a:rPr lang="en-US" sz="2000" dirty="0">
                <a:solidFill>
                  <a:schemeClr val="bg1"/>
                </a:solidFill>
              </a:rPr>
              <a:t> </a:t>
            </a:r>
            <a:r>
              <a:rPr lang="en-US" sz="2000" dirty="0" err="1">
                <a:solidFill>
                  <a:schemeClr val="bg1"/>
                </a:solidFill>
              </a:rPr>
              <a:t>va</a:t>
            </a:r>
            <a:r>
              <a:rPr lang="en-US" sz="2000" dirty="0">
                <a:solidFill>
                  <a:schemeClr val="bg1"/>
                </a:solidFill>
              </a:rPr>
              <a:t> </a:t>
            </a:r>
            <a:r>
              <a:rPr lang="en-US" sz="2000" dirty="0" err="1">
                <a:solidFill>
                  <a:schemeClr val="bg1"/>
                </a:solidFill>
              </a:rPr>
              <a:t>buyumlarni</a:t>
            </a:r>
            <a:r>
              <a:rPr lang="en-US" sz="2000" dirty="0">
                <a:solidFill>
                  <a:schemeClr val="bg1"/>
                </a:solidFill>
              </a:rPr>
              <a:t>, </a:t>
            </a:r>
            <a:r>
              <a:rPr lang="en-US" sz="2000" dirty="0" err="1">
                <a:solidFill>
                  <a:schemeClr val="bg1"/>
                </a:solidFill>
              </a:rPr>
              <a:t>gaz</a:t>
            </a:r>
            <a:r>
              <a:rPr lang="en-US" sz="2000" dirty="0">
                <a:solidFill>
                  <a:schemeClr val="bg1"/>
                </a:solidFill>
              </a:rPr>
              <a:t> </a:t>
            </a:r>
            <a:r>
              <a:rPr lang="en-US" sz="2000" dirty="0" err="1">
                <a:solidFill>
                  <a:schemeClr val="bg1"/>
                </a:solidFill>
              </a:rPr>
              <a:t>va</a:t>
            </a:r>
            <a:r>
              <a:rPr lang="en-US" sz="2000" dirty="0">
                <a:solidFill>
                  <a:schemeClr val="bg1"/>
                </a:solidFill>
              </a:rPr>
              <a:t> </a:t>
            </a:r>
            <a:r>
              <a:rPr lang="en-US" sz="2000" dirty="0" err="1">
                <a:solidFill>
                  <a:schemeClr val="bg1"/>
                </a:solidFill>
              </a:rPr>
              <a:t>suyuqliklarni</a:t>
            </a:r>
            <a:r>
              <a:rPr lang="en-US" sz="2000" dirty="0">
                <a:solidFill>
                  <a:schemeClr val="bg1"/>
                </a:solidFill>
              </a:rPr>
              <a:t> </a:t>
            </a:r>
            <a:r>
              <a:rPr lang="en-US" sz="2000" dirty="0" err="1">
                <a:solidFill>
                  <a:schemeClr val="bg1"/>
                </a:solidFill>
              </a:rPr>
              <a:t>boshqa</a:t>
            </a:r>
            <a:r>
              <a:rPr lang="en-US" sz="2000" dirty="0">
                <a:solidFill>
                  <a:schemeClr val="bg1"/>
                </a:solidFill>
              </a:rPr>
              <a:t> </a:t>
            </a:r>
            <a:r>
              <a:rPr lang="en-US" sz="2000" dirty="0" err="1">
                <a:solidFill>
                  <a:schemeClr val="bg1"/>
                </a:solidFill>
              </a:rPr>
              <a:t>joyga</a:t>
            </a:r>
            <a:r>
              <a:rPr lang="en-US" sz="2000" dirty="0">
                <a:solidFill>
                  <a:schemeClr val="bg1"/>
                </a:solidFill>
              </a:rPr>
              <a:t> </a:t>
            </a:r>
            <a:r>
              <a:rPr lang="en-US" sz="2000" dirty="0" err="1">
                <a:solidFill>
                  <a:schemeClr val="bg1"/>
                </a:solidFill>
              </a:rPr>
              <a:t>ko‘chirishda</a:t>
            </a:r>
            <a:r>
              <a:rPr lang="en-US" sz="2000" dirty="0">
                <a:solidFill>
                  <a:schemeClr val="bg1"/>
                </a:solidFill>
              </a:rPr>
              <a:t> </a:t>
            </a:r>
            <a:r>
              <a:rPr lang="en-US" sz="2000" dirty="0" err="1">
                <a:solidFill>
                  <a:schemeClr val="bg1"/>
                </a:solidFill>
              </a:rPr>
              <a:t>esa</a:t>
            </a:r>
            <a:r>
              <a:rPr lang="en-US" sz="2000" dirty="0">
                <a:solidFill>
                  <a:schemeClr val="bg1"/>
                </a:solidFill>
              </a:rPr>
              <a:t> </a:t>
            </a:r>
            <a:r>
              <a:rPr lang="en-US" sz="2000" dirty="0" err="1">
                <a:solidFill>
                  <a:schemeClr val="bg1"/>
                </a:solidFill>
              </a:rPr>
              <a:t>konveyerlar</a:t>
            </a:r>
            <a:r>
              <a:rPr lang="en-US" sz="2000" dirty="0">
                <a:solidFill>
                  <a:schemeClr val="bg1"/>
                </a:solidFill>
              </a:rPr>
              <a:t>, </a:t>
            </a:r>
            <a:r>
              <a:rPr lang="en-US" sz="2000" dirty="0" err="1">
                <a:solidFill>
                  <a:schemeClr val="bg1"/>
                </a:solidFill>
              </a:rPr>
              <a:t>ko‘tarish</a:t>
            </a:r>
            <a:r>
              <a:rPr lang="en-US" sz="2000" dirty="0">
                <a:solidFill>
                  <a:schemeClr val="bg1"/>
                </a:solidFill>
              </a:rPr>
              <a:t> </a:t>
            </a:r>
            <a:r>
              <a:rPr lang="en-US" sz="2000" dirty="0" err="1">
                <a:solidFill>
                  <a:schemeClr val="bg1"/>
                </a:solidFill>
              </a:rPr>
              <a:t>kranlari</a:t>
            </a:r>
            <a:r>
              <a:rPr lang="en-US" sz="2000" dirty="0">
                <a:solidFill>
                  <a:schemeClr val="bg1"/>
                </a:solidFill>
              </a:rPr>
              <a:t>, </a:t>
            </a:r>
            <a:r>
              <a:rPr lang="en-US" sz="2000" dirty="0" err="1">
                <a:solidFill>
                  <a:schemeClr val="bg1"/>
                </a:solidFill>
              </a:rPr>
              <a:t>eskalatorlar</a:t>
            </a:r>
            <a:r>
              <a:rPr lang="en-US" sz="2000" dirty="0">
                <a:solidFill>
                  <a:schemeClr val="bg1"/>
                </a:solidFill>
              </a:rPr>
              <a:t>, </a:t>
            </a:r>
            <a:r>
              <a:rPr lang="en-US" sz="2000" dirty="0" err="1">
                <a:solidFill>
                  <a:schemeClr val="bg1"/>
                </a:solidFill>
              </a:rPr>
              <a:t>nasoslar</a:t>
            </a:r>
            <a:r>
              <a:rPr lang="en-US" sz="2000" dirty="0">
                <a:solidFill>
                  <a:schemeClr val="bg1"/>
                </a:solidFill>
              </a:rPr>
              <a:t> </a:t>
            </a:r>
            <a:r>
              <a:rPr lang="en-US" sz="2000" dirty="0" err="1">
                <a:solidFill>
                  <a:schemeClr val="bg1"/>
                </a:solidFill>
              </a:rPr>
              <a:t>va</a:t>
            </a:r>
            <a:r>
              <a:rPr lang="en-US" sz="2000" dirty="0">
                <a:solidFill>
                  <a:schemeClr val="bg1"/>
                </a:solidFill>
              </a:rPr>
              <a:t> </a:t>
            </a:r>
            <a:r>
              <a:rPr lang="en-US" sz="2000" dirty="0" err="1">
                <a:solidFill>
                  <a:schemeClr val="bg1"/>
                </a:solidFill>
              </a:rPr>
              <a:t>kompressorlardan</a:t>
            </a:r>
            <a:r>
              <a:rPr lang="en-US" sz="2000" dirty="0">
                <a:solidFill>
                  <a:schemeClr val="bg1"/>
                </a:solidFill>
              </a:rPr>
              <a:t> </a:t>
            </a:r>
            <a:r>
              <a:rPr lang="en-US" sz="2000" dirty="0" err="1">
                <a:solidFill>
                  <a:schemeClr val="bg1"/>
                </a:solidFill>
              </a:rPr>
              <a:t>foydalaniladi</a:t>
            </a:r>
            <a:r>
              <a:rPr lang="en-US" sz="2000" dirty="0">
                <a:solidFill>
                  <a:schemeClr val="bg1"/>
                </a:solidFill>
              </a:rPr>
              <a:t>.</a:t>
            </a:r>
            <a:br>
              <a:rPr lang="en-US" sz="2000" dirty="0">
                <a:solidFill>
                  <a:schemeClr val="bg1"/>
                </a:solidFill>
              </a:rPr>
            </a:br>
            <a:r>
              <a:rPr lang="en-US" sz="2000" dirty="0" err="1">
                <a:solidFill>
                  <a:schemeClr val="bg1"/>
                </a:solidFill>
              </a:rPr>
              <a:t>Shuni</a:t>
            </a:r>
            <a:r>
              <a:rPr lang="en-US" sz="2000" dirty="0">
                <a:solidFill>
                  <a:schemeClr val="bg1"/>
                </a:solidFill>
              </a:rPr>
              <a:t> </a:t>
            </a:r>
            <a:r>
              <a:rPr lang="en-US" sz="2000" dirty="0" err="1">
                <a:solidFill>
                  <a:schemeClr val="bg1"/>
                </a:solidFill>
              </a:rPr>
              <a:t>ta’kidlash</a:t>
            </a:r>
            <a:r>
              <a:rPr lang="en-US" sz="2000" dirty="0">
                <a:solidFill>
                  <a:schemeClr val="bg1"/>
                </a:solidFill>
              </a:rPr>
              <a:t> </a:t>
            </a:r>
            <a:r>
              <a:rPr lang="en-US" sz="2000" dirty="0" err="1">
                <a:solidFill>
                  <a:schemeClr val="bg1"/>
                </a:solidFill>
              </a:rPr>
              <a:t>kerakki</a:t>
            </a:r>
            <a:r>
              <a:rPr lang="en-US" sz="2000" dirty="0">
                <a:solidFill>
                  <a:schemeClr val="bg1"/>
                </a:solidFill>
              </a:rPr>
              <a:t>, </a:t>
            </a:r>
            <a:r>
              <a:rPr lang="en-US" sz="2000" dirty="0" err="1">
                <a:solidFill>
                  <a:schemeClr val="bg1"/>
                </a:solidFill>
              </a:rPr>
              <a:t>yuqoridagilar</a:t>
            </a:r>
            <a:r>
              <a:rPr lang="en-US" sz="2000" dirty="0">
                <a:solidFill>
                  <a:schemeClr val="bg1"/>
                </a:solidFill>
              </a:rPr>
              <a:t> </a:t>
            </a:r>
            <a:r>
              <a:rPr lang="en-US" sz="2000" dirty="0" err="1">
                <a:solidFill>
                  <a:schemeClr val="bg1"/>
                </a:solidFill>
              </a:rPr>
              <a:t>kabi</a:t>
            </a:r>
            <a:r>
              <a:rPr lang="en-US" sz="2000" dirty="0">
                <a:solidFill>
                  <a:schemeClr val="bg1"/>
                </a:solidFill>
              </a:rPr>
              <a:t> </a:t>
            </a:r>
            <a:r>
              <a:rPr lang="en-US" sz="2000" dirty="0" err="1">
                <a:solidFill>
                  <a:schemeClr val="bg1"/>
                </a:solidFill>
              </a:rPr>
              <a:t>va</a:t>
            </a:r>
            <a:r>
              <a:rPr lang="en-US" sz="2000" dirty="0">
                <a:solidFill>
                  <a:schemeClr val="bg1"/>
                </a:solidFill>
              </a:rPr>
              <a:t> </a:t>
            </a:r>
            <a:r>
              <a:rPr lang="en-US" sz="2000" dirty="0" err="1">
                <a:solidFill>
                  <a:schemeClr val="bg1"/>
                </a:solidFill>
              </a:rPr>
              <a:t>ko‘plab</a:t>
            </a:r>
            <a:r>
              <a:rPr lang="en-US" sz="2000" dirty="0">
                <a:solidFill>
                  <a:schemeClr val="bg1"/>
                </a:solidFill>
              </a:rPr>
              <a:t> </a:t>
            </a:r>
            <a:r>
              <a:rPr lang="en-US" sz="2000" dirty="0" err="1">
                <a:solidFill>
                  <a:schemeClr val="bg1"/>
                </a:solidFill>
              </a:rPr>
              <a:t>boshqa</a:t>
            </a:r>
            <a:r>
              <a:rPr lang="en-US" sz="2000" dirty="0">
                <a:solidFill>
                  <a:schemeClr val="bg1"/>
                </a:solidFill>
              </a:rPr>
              <a:t> </a:t>
            </a:r>
            <a:r>
              <a:rPr lang="en-US" sz="2000" dirty="0" err="1">
                <a:solidFill>
                  <a:schemeClr val="bg1"/>
                </a:solidFill>
              </a:rPr>
              <a:t>mashina</a:t>
            </a:r>
            <a:r>
              <a:rPr lang="en-US" sz="2000" dirty="0">
                <a:solidFill>
                  <a:schemeClr val="bg1"/>
                </a:solidFill>
              </a:rPr>
              <a:t> </a:t>
            </a:r>
            <a:r>
              <a:rPr lang="en-US" sz="2000" dirty="0" err="1">
                <a:solidFill>
                  <a:schemeClr val="bg1"/>
                </a:solidFill>
              </a:rPr>
              <a:t>va</a:t>
            </a:r>
            <a:r>
              <a:rPr lang="en-US" sz="2000" dirty="0">
                <a:solidFill>
                  <a:schemeClr val="bg1"/>
                </a:solidFill>
              </a:rPr>
              <a:t> </a:t>
            </a:r>
            <a:r>
              <a:rPr lang="en-US" sz="2000" dirty="0" err="1">
                <a:solidFill>
                  <a:schemeClr val="bg1"/>
                </a:solidFill>
              </a:rPr>
              <a:t>mexanizmlar</a:t>
            </a:r>
            <a:r>
              <a:rPr lang="en-US" sz="2000" dirty="0">
                <a:solidFill>
                  <a:schemeClr val="bg1"/>
                </a:solidFill>
              </a:rPr>
              <a:t> </a:t>
            </a:r>
            <a:r>
              <a:rPr lang="en-US" sz="2000" dirty="0" err="1">
                <a:solidFill>
                  <a:schemeClr val="bg1"/>
                </a:solidFill>
              </a:rPr>
              <a:t>shahar</a:t>
            </a:r>
            <a:r>
              <a:rPr lang="en-US" sz="2000" dirty="0">
                <a:solidFill>
                  <a:schemeClr val="bg1"/>
                </a:solidFill>
              </a:rPr>
              <a:t> </a:t>
            </a:r>
            <a:r>
              <a:rPr lang="en-US" sz="2000" dirty="0" err="1">
                <a:solidFill>
                  <a:schemeClr val="bg1"/>
                </a:solidFill>
              </a:rPr>
              <a:t>kommunal</a:t>
            </a:r>
            <a:r>
              <a:rPr lang="en-US" sz="2000" dirty="0">
                <a:solidFill>
                  <a:schemeClr val="bg1"/>
                </a:solidFill>
              </a:rPr>
              <a:t> </a:t>
            </a:r>
            <a:r>
              <a:rPr lang="en-US" sz="2000" dirty="0" err="1">
                <a:solidFill>
                  <a:schemeClr val="bg1"/>
                </a:solidFill>
              </a:rPr>
              <a:t>xo‘jaligi</a:t>
            </a:r>
            <a:r>
              <a:rPr lang="en-US" sz="2000" dirty="0">
                <a:solidFill>
                  <a:schemeClr val="bg1"/>
                </a:solidFill>
              </a:rPr>
              <a:t>, </a:t>
            </a:r>
            <a:r>
              <a:rPr lang="en-US" sz="2000" dirty="0" err="1">
                <a:solidFill>
                  <a:schemeClr val="bg1"/>
                </a:solidFill>
              </a:rPr>
              <a:t>medisina</a:t>
            </a:r>
            <a:r>
              <a:rPr lang="en-US" sz="2000" dirty="0">
                <a:solidFill>
                  <a:schemeClr val="bg1"/>
                </a:solidFill>
              </a:rPr>
              <a:t> </a:t>
            </a:r>
            <a:r>
              <a:rPr lang="en-US" sz="2000" dirty="0" err="1">
                <a:solidFill>
                  <a:schemeClr val="bg1"/>
                </a:solidFill>
              </a:rPr>
              <a:t>texnikasi</a:t>
            </a:r>
            <a:r>
              <a:rPr lang="en-US" sz="2000" dirty="0">
                <a:solidFill>
                  <a:schemeClr val="bg1"/>
                </a:solidFill>
              </a:rPr>
              <a:t>, </a:t>
            </a:r>
            <a:r>
              <a:rPr lang="en-US" sz="2000" dirty="0" err="1">
                <a:solidFill>
                  <a:schemeClr val="bg1"/>
                </a:solidFill>
              </a:rPr>
              <a:t>turmush</a:t>
            </a:r>
            <a:r>
              <a:rPr lang="en-US" sz="2000" dirty="0">
                <a:solidFill>
                  <a:schemeClr val="bg1"/>
                </a:solidFill>
              </a:rPr>
              <a:t>, </a:t>
            </a:r>
            <a:r>
              <a:rPr lang="en-US" sz="2000" dirty="0" err="1">
                <a:solidFill>
                  <a:schemeClr val="bg1"/>
                </a:solidFill>
              </a:rPr>
              <a:t>aloqa</a:t>
            </a:r>
            <a:r>
              <a:rPr lang="en-US" sz="2000" dirty="0">
                <a:solidFill>
                  <a:schemeClr val="bg1"/>
                </a:solidFill>
              </a:rPr>
              <a:t>, </a:t>
            </a:r>
            <a:r>
              <a:rPr lang="en-US" sz="2000" dirty="0" err="1">
                <a:solidFill>
                  <a:schemeClr val="bg1"/>
                </a:solidFill>
              </a:rPr>
              <a:t>qurilish</a:t>
            </a:r>
            <a:r>
              <a:rPr lang="en-US" sz="2000" dirty="0">
                <a:solidFill>
                  <a:schemeClr val="bg1"/>
                </a:solidFill>
              </a:rPr>
              <a:t> </a:t>
            </a:r>
            <a:r>
              <a:rPr lang="en-US" sz="2000" dirty="0" err="1">
                <a:solidFill>
                  <a:schemeClr val="bg1"/>
                </a:solidFill>
              </a:rPr>
              <a:t>va</a:t>
            </a:r>
            <a:r>
              <a:rPr lang="en-US" sz="2000" dirty="0">
                <a:solidFill>
                  <a:schemeClr val="bg1"/>
                </a:solidFill>
              </a:rPr>
              <a:t> </a:t>
            </a:r>
            <a:r>
              <a:rPr lang="en-US" sz="2000" dirty="0" err="1">
                <a:solidFill>
                  <a:schemeClr val="bg1"/>
                </a:solidFill>
              </a:rPr>
              <a:t>transportda</a:t>
            </a:r>
            <a:r>
              <a:rPr lang="en-US" sz="2000" dirty="0">
                <a:solidFill>
                  <a:schemeClr val="bg1"/>
                </a:solidFill>
              </a:rPr>
              <a:t> ham </a:t>
            </a:r>
            <a:r>
              <a:rPr lang="en-US" sz="2000" dirty="0" err="1">
                <a:solidFill>
                  <a:schemeClr val="bg1"/>
                </a:solidFill>
              </a:rPr>
              <a:t>keng</a:t>
            </a:r>
            <a:r>
              <a:rPr lang="en-US" sz="2000" dirty="0">
                <a:solidFill>
                  <a:schemeClr val="bg1"/>
                </a:solidFill>
              </a:rPr>
              <a:t> </a:t>
            </a:r>
            <a:r>
              <a:rPr lang="en-US" sz="2000" dirty="0" err="1">
                <a:solidFill>
                  <a:schemeClr val="bg1"/>
                </a:solidFill>
              </a:rPr>
              <a:t>ishlatiladi</a:t>
            </a:r>
            <a:r>
              <a:rPr lang="en-US" sz="2000" dirty="0">
                <a:solidFill>
                  <a:schemeClr val="bg1"/>
                </a:solidFill>
              </a:rPr>
              <a:t>.</a:t>
            </a:r>
          </a:p>
        </p:txBody>
      </p:sp>
      <p:sp>
        <p:nvSpPr>
          <p:cNvPr id="3" name="Объект 2"/>
          <p:cNvSpPr>
            <a:spLocks noGrp="1"/>
          </p:cNvSpPr>
          <p:nvPr>
            <p:ph idx="1"/>
          </p:nvPr>
        </p:nvSpPr>
        <p:spPr>
          <a:xfrm>
            <a:off x="555922" y="685800"/>
            <a:ext cx="6934200" cy="547777"/>
          </a:xfrm>
        </p:spPr>
        <p:txBody>
          <a:bodyPr/>
          <a:lstStyle/>
          <a:p>
            <a:pPr algn="ctr"/>
            <a:r>
              <a:rPr lang="en-US" b="1" dirty="0"/>
              <a:t> ELEKTR YURITMA TUSHUNCHASI</a:t>
            </a:r>
            <a:endParaRPr lang="ru-RU" dirty="0"/>
          </a:p>
        </p:txBody>
      </p:sp>
    </p:spTree>
    <p:extLst>
      <p:ext uri="{BB962C8B-B14F-4D97-AF65-F5344CB8AC3E}">
        <p14:creationId xmlns:p14="http://schemas.microsoft.com/office/powerpoint/2010/main" val="3787831184"/>
      </p:ext>
    </p:extLst>
  </p:cSld>
  <p:clrMapOvr>
    <a:masterClrMapping/>
  </p:clrMapOvr>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xmlns=""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98</TotalTime>
  <Words>573</Words>
  <Application>Microsoft Office PowerPoint</Application>
  <PresentationFormat>Лист A4 (210x297 мм)</PresentationFormat>
  <Paragraphs>25</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Сектор</vt:lpstr>
      <vt:lpstr>О‘zgarmas tok mashinasining umumiy                                          tuzilishi                                       Reja:  1. O‘zgarmas tok mashinalarining qo‘llanilishi 2. O‘zgarmas tok mashinasining tuzilishi 3. O‘zgarmas  tok  mashinalarining  ishlash  prinsipi </vt:lpstr>
      <vt:lpstr>Презентация PowerPoint</vt:lpstr>
      <vt:lpstr>. Elektr mashinalarining cho‘lg‘amlari ham asosiy elementlardan hisoblanib, mis, alyuminiy va ularning qotishmalaridan iborat bo‘lgan elektrotexnik materiallardan tayyorlanadi. Cho‘lg‘amlarni himoyalash maqsadida, turli elektr himoyalash materiallardan foydalaniladi. Elektr mashinalar generator va dvigatel rejimida qo‘llanilishi mumkin. Elektr mashinalarida energiyaning o‘zgarishi quvvat isroflari bilan bog‘lıq, shuning uchun elektr mashinalarining foydali ish koeffisientlari 100% dan kichik bo‘ladi. Katta quvvatli elektr mashinalarining FIK i 9899,5% ga teng bo’lib, quvvati 10 Vt gacha bo‘lgan elektr mashinalariniki 2040 % gacha bo‘ladi. Elektr mashinalarni quvvatlariga nisbatan quyidagi guruhlarga bo‘lish mumkin: 0,5 kVt gacha juda kichik mashinalar yoki mikromashinalar; 0,5¸20 kVt - kichik quvvatli mashinalar; 20¸250 kVt o‘rtacha quvvatli mashinalar va 250 kVt dan ortiq quvvatli mashinalarga katta quvvatli mashinalar. </vt:lpstr>
      <vt:lpstr>Oddiy o‘zgarmas tok mashinasining sxematik ko‘rinishi 31-rasmda ko‘rsatilgan. O‘zgarmas tok mashinalari asosan ikki qismdan iborat: qo‘zg‘almas qismi stator va aylanadigan qismi yakordan iborat. Stator o‘z navbatida yarmodan, asosiy qutb o‘zagidan, qo‘zg‘atish cho‘lg‘amidan, qo‘shimcha qutblardan, qo‘shimcha qutb cho‘lg‘amlardan va boshqa konstruktiv elementlardan iborat. O‘zgarmas tok mashinalarining asosiy qutblarini magnit o‘zagi asosan qalinligi 0,5 1 mm bo’lgan elektrotexnik po‘latdan yig‘iladi ba’zi hollarda konstruktiv po‘latlardan рam tayyorlanishi mumkin. Elektr mashinalarning magnit o‘zaklari issiq holda juvalangan E41, E42, E43 markali yoki sovuq holda juvalangan E310, E320, E330 markali elektrotexnik magnit yumshoq po‘latlardan tayyorlanadi. Keyingi paytlarda elektr mashinasozlik zavodlarida elektr mashinalarning magnit o‘zaklarini tayyorlashda sovuq holda juvalangan E310, E320, E330 markali po‘latlar keng qo‘llanilmoqda. </vt:lpstr>
      <vt:lpstr>Oddiy o‘zgarmas tok mashinasi 1) asosiy qutb o‘zaklari; 2) yakor; 3) kollektor plastinalari; 4) cho‘tkalar </vt:lpstr>
      <vt:lpstr>O‘zgarmas tok mashinasining qo‘zg‘atish cho‘lg‘ami yordamida asosiy                                magnit oqim hosil qilinadi.</vt:lpstr>
      <vt:lpstr> O‘zgarmas tok mashinalarining    ishlash prinsipi</vt:lpstr>
      <vt:lpstr>. Tok va elektr yurituvchi kuchni egri chiziqlari a) yakordagi, b) tashqi zanjirdagi </vt:lpstr>
      <vt:lpstr>Zamonaviy sanoat va qishloq xo‘jalik ishlab chiqarish juda ko‘p ko‘rinishdagi texnologik jarayonlar bilan xarakterlanadi. Ularni amalga oshirish uchun esa minglab har xil turdagi mashina va mexanizmlar yaratilgan. Masalan, material va maxsulotlarni qayta ishlash dastgohlar, prokat stanlari va presslarda amalga oshiriladi; qattiq jism va buyumlarni, gaz va suyuqliklarni boshqa joyga ko‘chirishda esa konveyerlar, ko‘tarish kranlari, eskalatorlar, nasoslar va kompressorlardan foydalaniladi. Shuni ta’kidlash kerakki, yuqoridagilar kabi va ko‘plab boshqa mashina va mexanizmlar shahar kommunal xo‘jaligi, medisina texnikasi, turmush, aloqa, qurilish va transportda ham keng ishlatiladi.</vt:lpstr>
      <vt:lpstr> Elektr yuritma, ishlab chiqarish mashinasining ijro organiga mexanik energiyani keltirib berib, uning harakatini hosil qiladi. Shuning uchun, EYu ga qo‘yiladigan talablar IO larning harakat yo‘nalishi va uni ko‘rsatgichlarini o‘zgarishiga qo‘yiladigan talablardan kelib chiqadi. EYu ijro organlari harakatini tarmin etish bilan birgalikda texnologik jarayonlar va operasiyalarni avtomatlashtirishning turli vazifalarini ham bajaradi. Shuning uchun jadvalning 4 ustunida, yuritma uchun tez-tez vujudga keladigan va hal qilinadigan, shu bilan birga keng tarqalgan vazifalari ham ko‘rsatilgan. </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Электрик</dc:creator>
  <cp:lastModifiedBy>Компьютер</cp:lastModifiedBy>
  <cp:revision>8</cp:revision>
  <dcterms:created xsi:type="dcterms:W3CDTF">2021-11-30T10:25:56Z</dcterms:created>
  <dcterms:modified xsi:type="dcterms:W3CDTF">2022-04-14T11:58:16Z</dcterms:modified>
</cp:coreProperties>
</file>