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7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94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7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9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6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0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3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9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7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6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1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8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4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6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21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5" y="1184744"/>
            <a:ext cx="9001462" cy="4031311"/>
          </a:xfrm>
        </p:spPr>
        <p:txBody>
          <a:bodyPr>
            <a:noAutofit/>
          </a:bodyPr>
          <a:lstStyle/>
          <a:p>
            <a:r>
              <a:rPr lang="en-US" dirty="0" err="1"/>
              <a:t>Shayx</a:t>
            </a:r>
            <a:r>
              <a:rPr lang="en-US" dirty="0"/>
              <a:t> Muhammad </a:t>
            </a:r>
            <a:r>
              <a:rPr lang="en-US" dirty="0" err="1"/>
              <a:t>Sodiq</a:t>
            </a:r>
            <a:r>
              <a:rPr lang="en-US" dirty="0"/>
              <a:t> Muhammad </a:t>
            </a:r>
            <a:r>
              <a:rPr lang="en-US" dirty="0" err="1" smtClean="0"/>
              <a:t>Yusufning</a:t>
            </a:r>
            <a:r>
              <a:rPr lang="en-US" dirty="0" smtClean="0"/>
              <a:t> "</a:t>
            </a:r>
            <a:r>
              <a:rPr lang="en-US" dirty="0" err="1"/>
              <a:t>Baxtiyor</a:t>
            </a:r>
            <a:r>
              <a:rPr lang="en-US" dirty="0"/>
              <a:t> </a:t>
            </a:r>
            <a:r>
              <a:rPr lang="en-US" dirty="0" err="1"/>
              <a:t>oila</a:t>
            </a:r>
            <a:r>
              <a:rPr lang="en-US" dirty="0"/>
              <a:t>" </a:t>
            </a:r>
            <a:r>
              <a:rPr lang="en-US" dirty="0" err="1"/>
              <a:t>asarida</a:t>
            </a:r>
            <a:r>
              <a:rPr lang="en-US" dirty="0"/>
              <a:t> </a:t>
            </a:r>
            <a:r>
              <a:rPr lang="en-US" dirty="0" err="1"/>
              <a:t>islom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qadriyatlarining</a:t>
            </a:r>
            <a:r>
              <a:rPr lang="en-US" dirty="0"/>
              <a:t> </a:t>
            </a:r>
            <a:r>
              <a:rPr lang="en-US" dirty="0" err="1"/>
              <a:t>talqini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7065" y="7960644"/>
            <a:ext cx="11989460" cy="220768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103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207" y="259743"/>
            <a:ext cx="10353761" cy="1326321"/>
          </a:xfrm>
        </p:spPr>
        <p:txBody>
          <a:bodyPr/>
          <a:lstStyle/>
          <a:p>
            <a:r>
              <a:rPr lang="en-US" dirty="0" err="1"/>
              <a:t>Oila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jamiyat</a:t>
            </a:r>
            <a:r>
              <a:rPr lang="en-US" dirty="0"/>
              <a:t> </a:t>
            </a:r>
            <a:r>
              <a:rPr lang="en-US" dirty="0" err="1"/>
              <a:t>o‘rtasidagi</a:t>
            </a:r>
            <a:r>
              <a:rPr lang="en-US" dirty="0"/>
              <a:t> </a:t>
            </a:r>
            <a:r>
              <a:rPr lang="en-US" dirty="0" err="1"/>
              <a:t>bog‘liqlik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790" y="1300933"/>
            <a:ext cx="10822331" cy="51396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chambarchas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bog‘liq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ta’kidlanadi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Oiladagi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jamiyatdagi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muhitni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belgilaydi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tarbiyalangan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qo‘shadi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Oiladagi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salbiy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Islomiy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qadriyatlar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tinchlik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totuvlikni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mustahkamlaydi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zaiflashuvi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ijtimoiy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kuchaytiradi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barqarorligining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11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5046" y="267694"/>
            <a:ext cx="10353761" cy="1326321"/>
          </a:xfrm>
        </p:spPr>
        <p:txBody>
          <a:bodyPr/>
          <a:lstStyle/>
          <a:p>
            <a:r>
              <a:rPr lang="en-US" dirty="0" err="1"/>
              <a:t>Xulosa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746" y="1237323"/>
            <a:ext cx="10353762" cy="5076012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islomiy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yo‘l-yo‘riqlarini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oilaviy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baxtning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halollik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mehr-muhabbat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mas’uliyat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ta’kidlanadi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Islomiy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qadriyatlar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Er-xotin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o‘rtasidagi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shukronalik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kechirimlilik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oilaviy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tinchlikni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baxtli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qurishda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shakllanishiga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musulmon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qo‘llanma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vazifasini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bajaradi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81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765" y="402866"/>
            <a:ext cx="10353761" cy="1326321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847" y="1881379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Shayx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Muhammad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Sodiq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Muhammad Yusuf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Qur’oni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Karim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ma’nolar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tarjimasi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Imom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Buxoriy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Jome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as-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Hadislar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to‘plami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Islom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oilaviy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qo‘llanmalar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tarbiyasiga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832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42" y="1595132"/>
            <a:ext cx="10353762" cy="4551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muallif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asarining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mazmuni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Islomda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tushunchasi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Nikoh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halollik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qadriyatlari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Farzand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ota-ona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mas’uliyati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Mehr-oqibat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shukronalik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qadriyatlari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97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5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646" y="323353"/>
            <a:ext cx="10353761" cy="1326321"/>
          </a:xfrm>
        </p:spPr>
        <p:txBody>
          <a:bodyPr/>
          <a:lstStyle/>
          <a:p>
            <a:r>
              <a:rPr lang="en-US" dirty="0" err="1"/>
              <a:t>Asarning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mazmuni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522" y="1256307"/>
            <a:ext cx="11355068" cy="5295568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islomiy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oilaviy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tamoyillarini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yoritadi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yo‘llari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er-xotin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Qur’on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sunnat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tushuntiriladi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ichidagi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mehr-muhabbat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hurmat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mas’uliyat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o‘rinda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jihatdan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ko‘rsatiladi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Oiladagi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kelishmovchiliklarni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kechirim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tamoyillari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turmush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haromdan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saqlanish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g‘oya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yoritiladi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musulmon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baxtli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shakllanishiga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yo‘naltirilgan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61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30" y="251791"/>
            <a:ext cx="10353761" cy="1326321"/>
          </a:xfrm>
        </p:spPr>
        <p:txBody>
          <a:bodyPr/>
          <a:lstStyle/>
          <a:p>
            <a:r>
              <a:rPr lang="en-US" dirty="0" err="1"/>
              <a:t>Islomda</a:t>
            </a:r>
            <a:r>
              <a:rPr lang="en-US" dirty="0"/>
              <a:t> </a:t>
            </a:r>
            <a:r>
              <a:rPr lang="en-US" dirty="0" err="1"/>
              <a:t>oila</a:t>
            </a:r>
            <a:r>
              <a:rPr lang="en-US" dirty="0"/>
              <a:t> </a:t>
            </a:r>
            <a:r>
              <a:rPr lang="en-US" dirty="0" err="1"/>
              <a:t>tushunchasi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107" y="1213468"/>
            <a:ext cx="10353762" cy="5250941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Islomda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bo‘g‘ini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vujudga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muqaddas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ittifoqdir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ijtimoiy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mas’uliyat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muhabbat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rahm-shafqat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hurmat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bir-biriga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nisbatan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huquq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burchlarga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o‘ynaydi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vazifalaridan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Islomda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iymon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qadriyatlarga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bog‘liq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i?id=4273338b8c6333bf8ea24de6e29deede94a2a464-528877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264" y="3260987"/>
            <a:ext cx="2344682" cy="23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0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2573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91992"/>
              </p:ext>
            </p:extLst>
          </p:nvPr>
        </p:nvGraphicFramePr>
        <p:xfrm>
          <a:off x="0" y="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4229028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37064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81714"/>
              </p:ext>
            </p:extLst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4089433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48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79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25" y="108668"/>
            <a:ext cx="10353761" cy="1326321"/>
          </a:xfrm>
        </p:spPr>
        <p:txBody>
          <a:bodyPr/>
          <a:lstStyle/>
          <a:p>
            <a:r>
              <a:rPr lang="en-US" dirty="0" err="1"/>
              <a:t>Farzand</a:t>
            </a:r>
            <a:r>
              <a:rPr lang="en-US" dirty="0"/>
              <a:t> </a:t>
            </a:r>
            <a:r>
              <a:rPr lang="en-US" dirty="0" err="1"/>
              <a:t>tarbiyasi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61" y="990832"/>
            <a:ext cx="8675478" cy="540996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vazifalaridan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yoritiladi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ne’mat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omonat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islomiy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tarbiyalashi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tarbiyasining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Farzandlarda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mas’uliyatni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shakllantirish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qat’iylik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yetishtirishga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s://avatars.mds.yandex.net/i?id=0837fa27f26c761fcd26ae05e7f6e04ec7f61d01-1272734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84" y="1860605"/>
            <a:ext cx="3648838" cy="37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5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672" y="164327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Sabr</a:t>
            </a:r>
            <a:r>
              <a:rPr lang="en-US" dirty="0"/>
              <a:t>, </a:t>
            </a:r>
            <a:r>
              <a:rPr lang="en-US" dirty="0" err="1"/>
              <a:t>shukronalik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oilaviy</a:t>
            </a:r>
            <a:r>
              <a:rPr lang="en-US" dirty="0"/>
              <a:t> </a:t>
            </a:r>
            <a:r>
              <a:rPr lang="en-US" dirty="0" err="1"/>
              <a:t>qadriyatlar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737" y="1205517"/>
            <a:ext cx="11274950" cy="53463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shukronalik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oilaviy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baxtning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omillari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ko‘rsatiladi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oiladagi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qiyinchilik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sinovlarni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yengib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o‘tishning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Shukronalik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ne’matlarni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qadrlash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tinchlikni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saqlashga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yuzaga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janjalsiz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chaqiriladi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Sabrli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er-xotin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mustahkamlaydi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Shukronalik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ijobiy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totuvlikni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Islomiy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qadriyatlarga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xotirjamlikni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ta’minlaydi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fazilatlar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baxtli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qurishda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tutadi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94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817" y="212035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Oila</a:t>
            </a:r>
            <a:r>
              <a:rPr lang="en-US" dirty="0"/>
              <a:t> </a:t>
            </a:r>
            <a:r>
              <a:rPr lang="en-US" dirty="0" err="1"/>
              <a:t>mustahkamligida</a:t>
            </a:r>
            <a:r>
              <a:rPr lang="en-US" dirty="0"/>
              <a:t> </a:t>
            </a:r>
            <a:r>
              <a:rPr lang="en-US" dirty="0" err="1"/>
              <a:t>diniy</a:t>
            </a:r>
            <a:r>
              <a:rPr lang="en-US" dirty="0"/>
              <a:t> </a:t>
            </a:r>
            <a:r>
              <a:rPr lang="en-US" dirty="0" err="1"/>
              <a:t>tarbiyaning</a:t>
            </a:r>
            <a:r>
              <a:rPr lang="en-US" dirty="0"/>
              <a:t> </a:t>
            </a:r>
            <a:r>
              <a:rPr lang="en-US" dirty="0" err="1"/>
              <a:t>o‘rni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07" y="1126005"/>
            <a:ext cx="7458929" cy="560079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mustahkamligining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qadriyatlarni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shakllantiradi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Qur’on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hadislar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yashash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barqarorligini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Halollik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mehr-shafqat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unsurlaridir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er-xotin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farzandlar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o‘rtasidagi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yaxshilaydi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Iymonli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barqarorlikka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qo‘shadi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qadriyatlarga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nizolarni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kamaytiradi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baxtli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shakllantiradi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9" y="1288429"/>
            <a:ext cx="4746611" cy="47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3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32</TotalTime>
  <Words>628</Words>
  <Application>Microsoft Office PowerPoint</Application>
  <PresentationFormat>Широкоэкранный</PresentationFormat>
  <Paragraphs>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Rockwell</vt:lpstr>
      <vt:lpstr>Times New Roman</vt:lpstr>
      <vt:lpstr>Damask</vt:lpstr>
      <vt:lpstr>Shayx Muhammad Sodiq Muhammad Yusufning "Baxtiyor oila" asarida islom qadriyatlarining talqini</vt:lpstr>
      <vt:lpstr>Reja: </vt:lpstr>
      <vt:lpstr>Презентация PowerPoint</vt:lpstr>
      <vt:lpstr>Asarning umumiy mazmuni </vt:lpstr>
      <vt:lpstr>Islomda oila tushunchasi </vt:lpstr>
      <vt:lpstr>Презентация PowerPoint</vt:lpstr>
      <vt:lpstr>Farzand tarbiyasi </vt:lpstr>
      <vt:lpstr>Sabr, shukronalik va oilaviy qadriyatlar </vt:lpstr>
      <vt:lpstr>Oila mustahkamligida diniy tarbiyaning o‘rni </vt:lpstr>
      <vt:lpstr>Oila va jamiyat o‘rtasidagi bog‘liqlik </vt:lpstr>
      <vt:lpstr>Xulosa </vt:lpstr>
      <vt:lpstr>Foydalanilgan adabiyotlar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Shayx Muhammad Sodiq Muhammad Yusufning "Baxtiyor oila" asarida islom qadriyatlarining talqini</dc:title>
  <dc:creator>Alfatech.uz</dc:creator>
  <cp:lastModifiedBy>Alfatech.uz</cp:lastModifiedBy>
  <cp:revision>4</cp:revision>
  <dcterms:created xsi:type="dcterms:W3CDTF">2026-05-19T13:35:40Z</dcterms:created>
  <dcterms:modified xsi:type="dcterms:W3CDTF">2026-05-19T14:07:42Z</dcterms:modified>
</cp:coreProperties>
</file>