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intel\Documents\2021\may\Новая папка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 descr="C:\Users\intel\Documents\2021\may\Новая папка\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intel\Documents\2021\may\Новая папка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intel\Documents\2021\may\Новая папка\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intel\Documents\2021\may\Новая папка\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intel\Documents\2021\may\Новая папка\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intel\Documents\2021\may\Новая папка\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C:\Users\intel\Documents\2021\may\Новая папка\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C:\Users\intel\Documents\2021\may\Новая папка\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C:\Users\intel\Documents\2021\may\Новая папка\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intel</dc:creator>
  <cp:lastModifiedBy>Comp</cp:lastModifiedBy>
  <cp:revision>5</cp:revision>
  <dcterms:created xsi:type="dcterms:W3CDTF">2021-05-10T13:01:32Z</dcterms:created>
  <dcterms:modified xsi:type="dcterms:W3CDTF">2026-04-14T12:34:05Z</dcterms:modified>
</cp:coreProperties>
</file>