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5"/>
  </p:notesMasterIdLst>
  <p:sldIdLst>
    <p:sldId id="266" r:id="rId2"/>
    <p:sldId id="256" r:id="rId3"/>
    <p:sldId id="269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7" r:id="rId13"/>
    <p:sldId id="268" r:id="rId14"/>
  </p:sldIdLst>
  <p:sldSz cx="14630400" cy="8229600"/>
  <p:notesSz cx="8229600" cy="14630400"/>
  <p:embeddedFontLst>
    <p:embeddedFont>
      <p:font typeface="Open Sans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61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335" y="962758"/>
            <a:ext cx="10364488" cy="3049717"/>
          </a:xfrm>
        </p:spPr>
        <p:txBody>
          <a:bodyPr bIns="0" anchor="b">
            <a:normAutofit/>
          </a:bodyPr>
          <a:lstStyle>
            <a:lvl1pPr algn="l">
              <a:defRPr sz="792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1336" y="4237446"/>
            <a:ext cx="10364486" cy="117314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2160" b="0" cap="all" baseline="0">
                <a:solidFill>
                  <a:schemeClr val="tx1"/>
                </a:solidFill>
              </a:defRPr>
            </a:lvl1pPr>
            <a:lvl2pPr marL="548640" indent="0" algn="ctr">
              <a:buNone/>
              <a:defRPr sz="216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9801" y="395169"/>
            <a:ext cx="5968698" cy="371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5197" y="958767"/>
            <a:ext cx="973223" cy="604294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901336" y="4234250"/>
            <a:ext cx="1036448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41196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10581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326933" y="958768"/>
            <a:ext cx="1938890" cy="559186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3606" y="958768"/>
            <a:ext cx="9394596" cy="55918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326933" y="958768"/>
            <a:ext cx="0" cy="5591867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71503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022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5810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277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304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874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41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214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815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521825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93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087" y="2107356"/>
            <a:ext cx="10371785" cy="2265540"/>
          </a:xfrm>
        </p:spPr>
        <p:txBody>
          <a:bodyPr anchor="b">
            <a:normAutofit/>
          </a:bodyPr>
          <a:lstStyle>
            <a:lvl1pPr algn="l">
              <a:defRPr sz="432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5087" y="4567435"/>
            <a:ext cx="10356535" cy="1215515"/>
          </a:xfrm>
        </p:spPr>
        <p:txBody>
          <a:bodyPr tIns="91440">
            <a:normAutofit/>
          </a:bodyPr>
          <a:lstStyle>
            <a:lvl1pPr marL="0" indent="0" algn="l">
              <a:buNone/>
              <a:defRPr sz="216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45087" y="4565982"/>
            <a:ext cx="103565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95627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9061" y="965867"/>
            <a:ext cx="11526762" cy="12711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6797" y="2413054"/>
            <a:ext cx="5574182" cy="41383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96525" y="2420812"/>
            <a:ext cx="5574182" cy="4129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79304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30" y="964996"/>
            <a:ext cx="11529193" cy="126758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629" y="2423459"/>
            <a:ext cx="5574182" cy="9623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640" b="0" cap="all" baseline="0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6629" y="3389124"/>
            <a:ext cx="5574182" cy="31733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94835" y="2427604"/>
            <a:ext cx="5574182" cy="962684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640" b="0" cap="all" baseline="0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94835" y="3385790"/>
            <a:ext cx="5574182" cy="316484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45652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7678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06399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606" y="958768"/>
            <a:ext cx="3927719" cy="2696540"/>
          </a:xfrm>
        </p:spPr>
        <p:txBody>
          <a:bodyPr anchor="b">
            <a:normAutofit/>
          </a:bodyPr>
          <a:lstStyle>
            <a:lvl1pPr algn="l">
              <a:defRPr sz="288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2457" y="958769"/>
            <a:ext cx="7214964" cy="5590591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3606" y="3846590"/>
            <a:ext cx="3930016" cy="2697817"/>
          </a:xfrm>
        </p:spPr>
        <p:txBody>
          <a:bodyPr/>
          <a:lstStyle>
            <a:lvl1pPr marL="0" indent="0" algn="l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737936" y="3846589"/>
            <a:ext cx="39233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34202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972865" y="578605"/>
            <a:ext cx="4889440" cy="617892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1447" y="1355416"/>
            <a:ext cx="6638794" cy="2196701"/>
          </a:xfrm>
        </p:spPr>
        <p:txBody>
          <a:bodyPr anchor="b">
            <a:normAutofit/>
          </a:bodyPr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749268" y="1347051"/>
            <a:ext cx="3349405" cy="4639592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40395" y="3775191"/>
            <a:ext cx="6629285" cy="2404490"/>
          </a:xfrm>
        </p:spPr>
        <p:txBody>
          <a:bodyPr>
            <a:normAutofit/>
          </a:bodyPr>
          <a:lstStyle>
            <a:lvl1pPr marL="0" indent="0" algn="l">
              <a:buNone/>
              <a:defRPr sz="216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736859" y="6563828"/>
            <a:ext cx="6632821" cy="384148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36858" y="382369"/>
            <a:ext cx="6649205" cy="38511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736859" y="3772326"/>
            <a:ext cx="663282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38310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423372"/>
            <a:ext cx="14630400" cy="49271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7351776"/>
            <a:ext cx="14630400" cy="89154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41895" y="965423"/>
            <a:ext cx="11523930" cy="12590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1895" y="2418879"/>
            <a:ext cx="11523930" cy="4140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4966" y="396445"/>
            <a:ext cx="4200858" cy="371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895" y="395169"/>
            <a:ext cx="7126603" cy="371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6073" y="958767"/>
            <a:ext cx="973223" cy="60429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336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7354096"/>
            <a:ext cx="146304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17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1" r:id="rId20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384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12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6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92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8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987" y="6354357"/>
            <a:ext cx="3757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O`rinboyeva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Gulchiroy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29906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614607"/>
            <a:ext cx="720744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ВОЗ Global Tashabbuslari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63547"/>
            <a:ext cx="3664863" cy="2402324"/>
          </a:xfrm>
          <a:prstGeom prst="roundRect">
            <a:avLst>
              <a:gd name="adj" fmla="val 3966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2897981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Kasalliklarni oldini olish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742730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Radiatsiyadan kelib chiqadigan kasalliklarni kamaytirish.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663547"/>
            <a:ext cx="3664863" cy="2402324"/>
          </a:xfrm>
          <a:prstGeom prst="roundRect">
            <a:avLst>
              <a:gd name="adj" fmla="val 3966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901" y="28979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Davolash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3388400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Radiatsiya ta’siridan aziyat chekkanlarni qo‘llab-quvvatlash.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292685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8224" y="55271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Ma’lumot tarqatish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017538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Jamoatchilikni radiatsiyadan himoya haqida xabardor qilish.</a:t>
            </a:r>
            <a:endParaRPr lang="en-US" sz="175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306" y="1"/>
            <a:ext cx="5578093" cy="729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220110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Xulosa: Hamkorlikning Ahmiyati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958828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Xalqaro tashkilotlar o‘zaro hamkorlikda radiatsiyadan himoyalanishni mustahkamlaydi. Ularning vazifalari — inson salomatligi va atrof-muhitni himoya qilish.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6567" y="235389"/>
            <a:ext cx="954803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/>
              <a:t>Foydalanilgan</a:t>
            </a:r>
            <a:r>
              <a:rPr lang="ru-RU" sz="2800" dirty="0" smtClean="0"/>
              <a:t> </a:t>
            </a:r>
            <a:r>
              <a:rPr lang="ru-RU" sz="2800" dirty="0" err="1" smtClean="0"/>
              <a:t>adabiyotlar</a:t>
            </a:r>
            <a:r>
              <a:rPr lang="en-US" sz="2800" dirty="0" smtClean="0"/>
              <a:t>.</a:t>
            </a:r>
            <a:endParaRPr lang="ru-RU" sz="2800" dirty="0" smtClean="0"/>
          </a:p>
          <a:p>
            <a:endParaRPr lang="en-US" sz="2800" dirty="0" smtClean="0"/>
          </a:p>
          <a:p>
            <a:endParaRPr lang="en-US" dirty="0"/>
          </a:p>
          <a:p>
            <a:pPr algn="just"/>
            <a:r>
              <a:rPr lang="ru-RU" dirty="0" smtClean="0"/>
              <a:t>1. </a:t>
            </a:r>
            <a:r>
              <a:rPr lang="ru-RU" dirty="0" err="1" smtClean="0"/>
              <a:t>Mavlonov</a:t>
            </a:r>
            <a:r>
              <a:rPr lang="ru-RU" dirty="0" smtClean="0"/>
              <a:t> A.K., </a:t>
            </a:r>
            <a:r>
              <a:rPr lang="ru-RU" dirty="0" err="1" smtClean="0"/>
              <a:t>Axmedov</a:t>
            </a:r>
            <a:r>
              <a:rPr lang="ru-RU" dirty="0" smtClean="0"/>
              <a:t> B.X.</a:t>
            </a:r>
          </a:p>
          <a:p>
            <a:pPr algn="just"/>
            <a:r>
              <a:rPr lang="ru-RU" dirty="0" err="1" smtClean="0"/>
              <a:t>Radiatsiyaviy</a:t>
            </a:r>
            <a:r>
              <a:rPr lang="ru-RU" dirty="0" smtClean="0"/>
              <a:t> </a:t>
            </a:r>
            <a:r>
              <a:rPr lang="ru-RU" dirty="0" err="1" smtClean="0"/>
              <a:t>xavfsizlik</a:t>
            </a:r>
            <a:r>
              <a:rPr lang="ru-RU" dirty="0" smtClean="0"/>
              <a:t> </a:t>
            </a:r>
            <a:r>
              <a:rPr lang="ru-RU" dirty="0" err="1" smtClean="0"/>
              <a:t>asoslari</a:t>
            </a:r>
            <a:r>
              <a:rPr lang="ru-RU" dirty="0" smtClean="0"/>
              <a:t>. – </a:t>
            </a:r>
            <a:r>
              <a:rPr lang="ru-RU" dirty="0" err="1" smtClean="0"/>
              <a:t>Toshkent</a:t>
            </a:r>
            <a:r>
              <a:rPr lang="ru-RU" dirty="0" smtClean="0"/>
              <a:t>: </a:t>
            </a:r>
            <a:r>
              <a:rPr lang="ru-RU" dirty="0" err="1" smtClean="0"/>
              <a:t>Fan</a:t>
            </a:r>
            <a:r>
              <a:rPr lang="ru-RU" dirty="0" smtClean="0"/>
              <a:t>, 2020.</a:t>
            </a:r>
          </a:p>
          <a:p>
            <a:pPr algn="just"/>
            <a:r>
              <a:rPr lang="ru-RU" dirty="0" err="1" smtClean="0"/>
              <a:t>Ushbu</a:t>
            </a:r>
            <a:r>
              <a:rPr lang="ru-RU" dirty="0" smtClean="0"/>
              <a:t> </a:t>
            </a:r>
            <a:r>
              <a:rPr lang="ru-RU" dirty="0" err="1" smtClean="0"/>
              <a:t>qoʻllanma</a:t>
            </a:r>
            <a:r>
              <a:rPr lang="ru-RU" dirty="0" smtClean="0"/>
              <a:t> </a:t>
            </a:r>
            <a:r>
              <a:rPr lang="ru-RU" dirty="0" err="1" smtClean="0"/>
              <a:t>radiatsiyaviy</a:t>
            </a:r>
            <a:r>
              <a:rPr lang="ru-RU" dirty="0" smtClean="0"/>
              <a:t> </a:t>
            </a:r>
            <a:r>
              <a:rPr lang="ru-RU" dirty="0" err="1" smtClean="0"/>
              <a:t>xavfsizlikning</a:t>
            </a:r>
            <a:r>
              <a:rPr lang="ru-RU" dirty="0" smtClean="0"/>
              <a:t> </a:t>
            </a:r>
            <a:r>
              <a:rPr lang="ru-RU" dirty="0" err="1" smtClean="0"/>
              <a:t>nazariy</a:t>
            </a:r>
            <a:r>
              <a:rPr lang="ru-RU" dirty="0" smtClean="0"/>
              <a:t> </a:t>
            </a:r>
            <a:r>
              <a:rPr lang="ru-RU" dirty="0" err="1" smtClean="0"/>
              <a:t>asoslari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amaliy</a:t>
            </a:r>
            <a:r>
              <a:rPr lang="ru-RU" dirty="0" smtClean="0"/>
              <a:t> </a:t>
            </a:r>
            <a:r>
              <a:rPr lang="ru-RU" dirty="0" err="1" smtClean="0"/>
              <a:t>choralarini</a:t>
            </a:r>
            <a:r>
              <a:rPr lang="ru-RU" dirty="0" smtClean="0"/>
              <a:t> </a:t>
            </a:r>
            <a:r>
              <a:rPr lang="ru-RU" dirty="0" err="1" smtClean="0"/>
              <a:t>yoritadi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2. </a:t>
            </a:r>
            <a:r>
              <a:rPr lang="ru-RU" dirty="0" err="1" smtClean="0"/>
              <a:t>Salomova</a:t>
            </a:r>
            <a:r>
              <a:rPr lang="ru-RU" dirty="0" smtClean="0"/>
              <a:t> E.L.</a:t>
            </a:r>
          </a:p>
          <a:p>
            <a:pPr algn="just"/>
            <a:r>
              <a:rPr lang="ru-RU" dirty="0" err="1" smtClean="0"/>
              <a:t>Radiatsion</a:t>
            </a:r>
            <a:r>
              <a:rPr lang="ru-RU" dirty="0" smtClean="0"/>
              <a:t> </a:t>
            </a:r>
            <a:r>
              <a:rPr lang="ru-RU" dirty="0" err="1" smtClean="0"/>
              <a:t>gigiyena</a:t>
            </a:r>
            <a:r>
              <a:rPr lang="ru-RU" dirty="0" smtClean="0"/>
              <a:t>. – </a:t>
            </a:r>
            <a:r>
              <a:rPr lang="ru-RU" dirty="0" err="1" smtClean="0"/>
              <a:t>Toshkent</a:t>
            </a:r>
            <a:r>
              <a:rPr lang="ru-RU" dirty="0" smtClean="0"/>
              <a:t>: </a:t>
            </a:r>
            <a:r>
              <a:rPr lang="ru-RU" dirty="0" err="1" smtClean="0"/>
              <a:t>Oʻzkitobsavdonashriyot</a:t>
            </a:r>
            <a:r>
              <a:rPr lang="ru-RU" dirty="0" smtClean="0"/>
              <a:t>,</a:t>
            </a:r>
          </a:p>
          <a:p>
            <a:pPr algn="just"/>
            <a:r>
              <a:rPr lang="ru-RU" dirty="0" err="1" smtClean="0"/>
              <a:t>Kitobda</a:t>
            </a:r>
            <a:r>
              <a:rPr lang="ru-RU" dirty="0" smtClean="0"/>
              <a:t> </a:t>
            </a:r>
            <a:r>
              <a:rPr lang="ru-RU" dirty="0" err="1" smtClean="0"/>
              <a:t>radioaktivlik</a:t>
            </a:r>
            <a:r>
              <a:rPr lang="ru-RU" dirty="0" smtClean="0"/>
              <a:t>, </a:t>
            </a:r>
            <a:r>
              <a:rPr lang="ru-RU" dirty="0" err="1" smtClean="0"/>
              <a:t>ionlashtiruvchi</a:t>
            </a:r>
            <a:r>
              <a:rPr lang="ru-RU" dirty="0" smtClean="0"/>
              <a:t> </a:t>
            </a:r>
            <a:r>
              <a:rPr lang="ru-RU" dirty="0" err="1" smtClean="0"/>
              <a:t>nurlanish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inson</a:t>
            </a:r>
            <a:r>
              <a:rPr lang="ru-RU" dirty="0" smtClean="0"/>
              <a:t> </a:t>
            </a:r>
            <a:r>
              <a:rPr lang="ru-RU" dirty="0" err="1" smtClean="0"/>
              <a:t>salomatligiga</a:t>
            </a:r>
            <a:r>
              <a:rPr lang="ru-RU" dirty="0" smtClean="0"/>
              <a:t> </a:t>
            </a:r>
            <a:r>
              <a:rPr lang="ru-RU" dirty="0" err="1" smtClean="0"/>
              <a:t>ta'siri</a:t>
            </a:r>
            <a:r>
              <a:rPr lang="ru-RU" dirty="0" smtClean="0"/>
              <a:t> </a:t>
            </a:r>
            <a:r>
              <a:rPr lang="ru-RU" dirty="0" err="1" smtClean="0"/>
              <a:t>haqida</a:t>
            </a:r>
            <a:r>
              <a:rPr lang="ru-RU" dirty="0" smtClean="0"/>
              <a:t> </a:t>
            </a:r>
            <a:r>
              <a:rPr lang="ru-RU" dirty="0" err="1" smtClean="0"/>
              <a:t>ma'lumotlar</a:t>
            </a:r>
            <a:r>
              <a:rPr lang="ru-RU" dirty="0" smtClean="0"/>
              <a:t> </a:t>
            </a:r>
            <a:r>
              <a:rPr lang="ru-RU" dirty="0" err="1" smtClean="0"/>
              <a:t>berilgan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3. </a:t>
            </a:r>
            <a:r>
              <a:rPr lang="ru-RU" dirty="0" err="1" smtClean="0"/>
              <a:t>Dushanov</a:t>
            </a:r>
            <a:r>
              <a:rPr lang="ru-RU" dirty="0" smtClean="0"/>
              <a:t> B.A.</a:t>
            </a:r>
          </a:p>
          <a:p>
            <a:pPr algn="just"/>
            <a:r>
              <a:rPr lang="ru-RU" dirty="0" err="1" smtClean="0"/>
              <a:t>Radiatsion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harbiy</a:t>
            </a:r>
            <a:r>
              <a:rPr lang="ru-RU" dirty="0" smtClean="0"/>
              <a:t> </a:t>
            </a:r>
            <a:r>
              <a:rPr lang="ru-RU" dirty="0" err="1" smtClean="0"/>
              <a:t>gigiyena</a:t>
            </a:r>
            <a:r>
              <a:rPr lang="ru-RU" dirty="0" smtClean="0"/>
              <a:t>. – </a:t>
            </a:r>
            <a:r>
              <a:rPr lang="ru-RU" dirty="0" err="1" smtClean="0"/>
              <a:t>Toshkent</a:t>
            </a:r>
            <a:r>
              <a:rPr lang="ru-RU" dirty="0" smtClean="0"/>
              <a:t>: </a:t>
            </a:r>
            <a:r>
              <a:rPr lang="ru-RU" dirty="0" err="1" smtClean="0"/>
              <a:t>Yangi</a:t>
            </a:r>
            <a:r>
              <a:rPr lang="ru-RU" dirty="0" smtClean="0"/>
              <a:t> </a:t>
            </a:r>
            <a:r>
              <a:rPr lang="ru-RU" dirty="0" err="1" smtClean="0"/>
              <a:t>asr</a:t>
            </a:r>
            <a:r>
              <a:rPr lang="ru-RU" dirty="0" smtClean="0"/>
              <a:t> </a:t>
            </a:r>
            <a:r>
              <a:rPr lang="ru-RU" dirty="0" err="1" smtClean="0"/>
              <a:t>avlodi</a:t>
            </a:r>
            <a:r>
              <a:rPr lang="ru-RU" dirty="0" smtClean="0"/>
              <a:t>, </a:t>
            </a:r>
          </a:p>
          <a:p>
            <a:pPr algn="just"/>
            <a:r>
              <a:rPr lang="ru-RU" dirty="0" err="1" smtClean="0"/>
              <a:t>Tibbiyot</a:t>
            </a:r>
            <a:r>
              <a:rPr lang="ru-RU" dirty="0" smtClean="0"/>
              <a:t> </a:t>
            </a:r>
            <a:r>
              <a:rPr lang="ru-RU" dirty="0" err="1" smtClean="0"/>
              <a:t>institutlari</a:t>
            </a:r>
            <a:r>
              <a:rPr lang="ru-RU" dirty="0" smtClean="0"/>
              <a:t> </a:t>
            </a:r>
            <a:r>
              <a:rPr lang="ru-RU" dirty="0" err="1" smtClean="0"/>
              <a:t>talabalari</a:t>
            </a:r>
            <a:r>
              <a:rPr lang="ru-RU" dirty="0" smtClean="0"/>
              <a:t> </a:t>
            </a:r>
            <a:r>
              <a:rPr lang="ru-RU" dirty="0" err="1" smtClean="0"/>
              <a:t>uchun</a:t>
            </a:r>
            <a:r>
              <a:rPr lang="ru-RU" dirty="0" smtClean="0"/>
              <a:t> </a:t>
            </a:r>
            <a:r>
              <a:rPr lang="ru-RU" dirty="0" err="1" smtClean="0"/>
              <a:t>moʻljallangan</a:t>
            </a:r>
            <a:r>
              <a:rPr lang="ru-RU" dirty="0" smtClean="0"/>
              <a:t> </a:t>
            </a:r>
            <a:r>
              <a:rPr lang="ru-RU" dirty="0" err="1" smtClean="0"/>
              <a:t>ushbu</a:t>
            </a:r>
            <a:r>
              <a:rPr lang="ru-RU" dirty="0" smtClean="0"/>
              <a:t> </a:t>
            </a:r>
            <a:r>
              <a:rPr lang="ru-RU" dirty="0" err="1" smtClean="0"/>
              <a:t>qoʻllanmada</a:t>
            </a:r>
            <a:r>
              <a:rPr lang="ru-RU" dirty="0" smtClean="0"/>
              <a:t> </a:t>
            </a:r>
            <a:r>
              <a:rPr lang="ru-RU" dirty="0" err="1" smtClean="0"/>
              <a:t>radiatsion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harbiy</a:t>
            </a:r>
            <a:r>
              <a:rPr lang="ru-RU" dirty="0" smtClean="0"/>
              <a:t> </a:t>
            </a:r>
            <a:r>
              <a:rPr lang="ru-RU" dirty="0" err="1" smtClean="0"/>
              <a:t>gigiyenaga</a:t>
            </a:r>
            <a:r>
              <a:rPr lang="ru-RU" dirty="0" smtClean="0"/>
              <a:t> </a:t>
            </a:r>
            <a:r>
              <a:rPr lang="ru-RU" dirty="0" err="1" smtClean="0"/>
              <a:t>oid</a:t>
            </a:r>
            <a:r>
              <a:rPr lang="ru-RU" dirty="0" smtClean="0"/>
              <a:t> </a:t>
            </a:r>
            <a:r>
              <a:rPr lang="ru-RU" dirty="0" err="1" smtClean="0"/>
              <a:t>maʼlumotlar</a:t>
            </a:r>
            <a:r>
              <a:rPr lang="ru-RU" dirty="0" smtClean="0"/>
              <a:t> </a:t>
            </a:r>
            <a:r>
              <a:rPr lang="ru-RU" dirty="0" err="1" smtClean="0"/>
              <a:t>keltirilgan</a:t>
            </a:r>
            <a:r>
              <a:rPr lang="ru-RU" dirty="0" smtClean="0"/>
              <a:t>.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4. https://ru.wikipedia.org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449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6331" y="953018"/>
            <a:ext cx="74366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Etiboringiz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9048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2011204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5" name="Shape 2"/>
          <p:cNvSpPr/>
          <p:nvPr/>
        </p:nvSpPr>
        <p:spPr>
          <a:xfrm>
            <a:off x="793790" y="583846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8" name="Прямоугольник 7"/>
          <p:cNvSpPr/>
          <p:nvPr/>
        </p:nvSpPr>
        <p:spPr>
          <a:xfrm>
            <a:off x="1711841" y="367952"/>
            <a:ext cx="1125988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Mavzu</a:t>
            </a:r>
            <a:r>
              <a:rPr lang="en-US" sz="2400" dirty="0" smtClean="0"/>
              <a:t>:</a:t>
            </a:r>
            <a:r>
              <a:rPr lang="ru-RU" sz="2400" dirty="0" err="1" smtClean="0"/>
              <a:t>Radiatsiyadan</a:t>
            </a:r>
            <a:r>
              <a:rPr lang="ru-RU" sz="2400" dirty="0" smtClean="0"/>
              <a:t> </a:t>
            </a:r>
            <a:r>
              <a:rPr lang="ru-RU" sz="2400" dirty="0" err="1" smtClean="0"/>
              <a:t>himoyalanish</a:t>
            </a:r>
            <a:r>
              <a:rPr lang="ru-RU" sz="2400" dirty="0" smtClean="0"/>
              <a:t> </a:t>
            </a:r>
            <a:r>
              <a:rPr lang="ru-RU" sz="2400" dirty="0" err="1" smtClean="0"/>
              <a:t>masalalari</a:t>
            </a:r>
            <a:r>
              <a:rPr lang="ru-RU" sz="2400" dirty="0" smtClean="0"/>
              <a:t> </a:t>
            </a:r>
            <a:r>
              <a:rPr lang="ru-RU" sz="2400" dirty="0" err="1" smtClean="0"/>
              <a:t>boʻyicha</a:t>
            </a:r>
            <a:r>
              <a:rPr lang="ru-RU" sz="2400" dirty="0" smtClean="0"/>
              <a:t> </a:t>
            </a:r>
            <a:r>
              <a:rPr lang="ru-RU" sz="2400" dirty="0" err="1" smtClean="0"/>
              <a:t>xalqaro</a:t>
            </a:r>
            <a:r>
              <a:rPr lang="ru-RU" sz="2400" dirty="0" smtClean="0"/>
              <a:t> </a:t>
            </a:r>
            <a:r>
              <a:rPr lang="ru-RU" sz="2400" dirty="0" err="1" smtClean="0"/>
              <a:t>tashkilotlar.МКРЗ,НКДАР,МГАТЭ,ВОЗ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   </a:t>
            </a:r>
          </a:p>
          <a:p>
            <a:r>
              <a:rPr lang="en-US" sz="2400" dirty="0" smtClean="0"/>
              <a:t>                                    </a:t>
            </a:r>
            <a:r>
              <a:rPr lang="en-US" sz="2400" dirty="0" err="1" smtClean="0"/>
              <a:t>Reja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1.Radiatsiya </a:t>
            </a:r>
            <a:r>
              <a:rPr lang="en-US" sz="2400" dirty="0" err="1" smtClean="0"/>
              <a:t>nima</a:t>
            </a:r>
            <a:r>
              <a:rPr lang="en-US" sz="2400" dirty="0" smtClean="0"/>
              <a:t>?</a:t>
            </a:r>
          </a:p>
          <a:p>
            <a:r>
              <a:rPr lang="en-US" sz="2400" dirty="0" smtClean="0"/>
              <a:t>2.</a:t>
            </a:r>
            <a:r>
              <a:rPr lang="ru-RU" sz="2400" dirty="0" err="1" smtClean="0"/>
              <a:t>Radiatsiyadan</a:t>
            </a:r>
            <a:r>
              <a:rPr lang="ru-RU" sz="2400" dirty="0" smtClean="0"/>
              <a:t> </a:t>
            </a:r>
            <a:r>
              <a:rPr lang="ru-RU" sz="2400" dirty="0" err="1" smtClean="0"/>
              <a:t>himoyalanish</a:t>
            </a:r>
            <a:r>
              <a:rPr lang="ru-RU" sz="2400" dirty="0" smtClean="0"/>
              <a:t> </a:t>
            </a:r>
            <a:r>
              <a:rPr lang="ru-RU" sz="2400" dirty="0" err="1" smtClean="0"/>
              <a:t>masalalari</a:t>
            </a:r>
            <a:r>
              <a:rPr lang="ru-RU" sz="2400" dirty="0" smtClean="0"/>
              <a:t> </a:t>
            </a:r>
            <a:r>
              <a:rPr lang="ru-RU" sz="2400" dirty="0" err="1" smtClean="0"/>
              <a:t>boʻyicha</a:t>
            </a:r>
            <a:r>
              <a:rPr lang="ru-RU" sz="2400" dirty="0" smtClean="0"/>
              <a:t> </a:t>
            </a:r>
            <a:r>
              <a:rPr lang="ru-RU" sz="2400" dirty="0" err="1" smtClean="0"/>
              <a:t>xalqaro</a:t>
            </a:r>
            <a:r>
              <a:rPr lang="ru-RU" sz="2400" dirty="0" smtClean="0"/>
              <a:t> </a:t>
            </a:r>
            <a:r>
              <a:rPr lang="ru-RU" sz="2400" dirty="0" err="1" smtClean="0"/>
              <a:t>tashkilotlar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r>
              <a:rPr lang="en-US" sz="2400" dirty="0" smtClean="0"/>
              <a:t>3.xulosa</a:t>
            </a:r>
          </a:p>
          <a:p>
            <a:endParaRPr lang="en-US" sz="2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3014" y="195068"/>
            <a:ext cx="123444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 smtClean="0"/>
              <a:t>Radiatsiya</a:t>
            </a:r>
            <a:r>
              <a:rPr lang="en-US" b="1" dirty="0" smtClean="0"/>
              <a:t> </a:t>
            </a:r>
            <a:r>
              <a:rPr lang="en-US" dirty="0" smtClean="0"/>
              <a:t>—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energiya</a:t>
            </a:r>
            <a:r>
              <a:rPr lang="en-US" dirty="0" smtClean="0"/>
              <a:t> </a:t>
            </a:r>
            <a:r>
              <a:rPr lang="en-US" dirty="0" err="1" smtClean="0"/>
              <a:t>to'lqinlari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zarrachalarining</a:t>
            </a:r>
            <a:r>
              <a:rPr lang="en-US" dirty="0" smtClean="0"/>
              <a:t> </a:t>
            </a:r>
            <a:r>
              <a:rPr lang="en-US" dirty="0" err="1" smtClean="0"/>
              <a:t>tarqalishi</a:t>
            </a:r>
            <a:r>
              <a:rPr lang="en-US" dirty="0" smtClean="0"/>
              <a:t>. U </a:t>
            </a:r>
            <a:r>
              <a:rPr lang="en-US" dirty="0" err="1" smtClean="0"/>
              <a:t>ikki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turga</a:t>
            </a:r>
            <a:r>
              <a:rPr lang="en-US" dirty="0" smtClean="0"/>
              <a:t> </a:t>
            </a:r>
            <a:r>
              <a:rPr lang="en-US" dirty="0" err="1" smtClean="0"/>
              <a:t>bo'linadi</a:t>
            </a:r>
            <a:r>
              <a:rPr lang="en-US" dirty="0" smtClean="0"/>
              <a:t>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b="1" dirty="0" err="1" smtClean="0"/>
              <a:t>Ionlashtiruvchi</a:t>
            </a:r>
            <a:r>
              <a:rPr lang="en-US" b="1" dirty="0" smtClean="0"/>
              <a:t> </a:t>
            </a:r>
            <a:r>
              <a:rPr lang="en-US" b="1" dirty="0" err="1" smtClean="0"/>
              <a:t>radiatsiya</a:t>
            </a:r>
            <a:r>
              <a:rPr lang="en-US" dirty="0" smtClean="0"/>
              <a:t>: Bu </a:t>
            </a:r>
            <a:r>
              <a:rPr lang="en-US" dirty="0" err="1" smtClean="0"/>
              <a:t>radiatsiya</a:t>
            </a:r>
            <a:r>
              <a:rPr lang="en-US" dirty="0" smtClean="0"/>
              <a:t> </a:t>
            </a:r>
            <a:r>
              <a:rPr lang="en-US" dirty="0" err="1" smtClean="0"/>
              <a:t>turlari</a:t>
            </a:r>
            <a:r>
              <a:rPr lang="en-US" dirty="0" smtClean="0"/>
              <a:t> </a:t>
            </a:r>
            <a:r>
              <a:rPr lang="en-US" dirty="0" err="1" smtClean="0"/>
              <a:t>atomlarning</a:t>
            </a:r>
            <a:r>
              <a:rPr lang="en-US" dirty="0" smtClean="0"/>
              <a:t> </a:t>
            </a:r>
            <a:r>
              <a:rPr lang="en-US" dirty="0" err="1" smtClean="0"/>
              <a:t>elektronlarini</a:t>
            </a:r>
            <a:r>
              <a:rPr lang="en-US" dirty="0" smtClean="0"/>
              <a:t> </a:t>
            </a:r>
            <a:r>
              <a:rPr lang="en-US" dirty="0" err="1" smtClean="0"/>
              <a:t>chiqarib</a:t>
            </a:r>
            <a:r>
              <a:rPr lang="en-US" dirty="0" smtClean="0"/>
              <a:t> </a:t>
            </a:r>
            <a:r>
              <a:rPr lang="en-US" dirty="0" err="1" smtClean="0"/>
              <a:t>yuborishi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ionlashishi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 </a:t>
            </a:r>
            <a:r>
              <a:rPr lang="en-US" dirty="0" err="1" smtClean="0"/>
              <a:t>Ularga</a:t>
            </a:r>
            <a:r>
              <a:rPr lang="en-US" dirty="0" smtClean="0"/>
              <a:t> gamma </a:t>
            </a:r>
            <a:r>
              <a:rPr lang="en-US" dirty="0" err="1" smtClean="0"/>
              <a:t>nurlar</a:t>
            </a:r>
            <a:r>
              <a:rPr lang="en-US" dirty="0" smtClean="0"/>
              <a:t>, </a:t>
            </a:r>
            <a:r>
              <a:rPr lang="en-US" dirty="0" err="1" smtClean="0"/>
              <a:t>rentgen</a:t>
            </a:r>
            <a:r>
              <a:rPr lang="en-US" dirty="0" smtClean="0"/>
              <a:t> </a:t>
            </a:r>
            <a:r>
              <a:rPr lang="en-US" dirty="0" err="1" smtClean="0"/>
              <a:t>nurlari</a:t>
            </a:r>
            <a:r>
              <a:rPr lang="en-US" dirty="0" smtClean="0"/>
              <a:t>,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alfa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beta </a:t>
            </a:r>
            <a:r>
              <a:rPr lang="en-US" dirty="0" err="1" smtClean="0"/>
              <a:t>zarrachalari</a:t>
            </a:r>
            <a:r>
              <a:rPr lang="en-US" dirty="0" smtClean="0"/>
              <a:t> </a:t>
            </a:r>
            <a:r>
              <a:rPr lang="en-US" dirty="0" err="1" smtClean="0"/>
              <a:t>kiradi</a:t>
            </a:r>
            <a:r>
              <a:rPr lang="en-US" dirty="0" smtClean="0"/>
              <a:t>. </a:t>
            </a:r>
            <a:r>
              <a:rPr lang="en-US" dirty="0" err="1" smtClean="0"/>
              <a:t>Ionlashtiruvchi</a:t>
            </a:r>
            <a:r>
              <a:rPr lang="en-US" dirty="0" smtClean="0"/>
              <a:t> </a:t>
            </a:r>
            <a:r>
              <a:rPr lang="en-US" dirty="0" err="1" smtClean="0"/>
              <a:t>radiatsiya</a:t>
            </a:r>
            <a:r>
              <a:rPr lang="en-US" dirty="0" smtClean="0"/>
              <a:t> </a:t>
            </a:r>
            <a:r>
              <a:rPr lang="en-US" dirty="0" err="1" smtClean="0"/>
              <a:t>biologik</a:t>
            </a:r>
            <a:r>
              <a:rPr lang="en-US" dirty="0" smtClean="0"/>
              <a:t> </a:t>
            </a:r>
            <a:r>
              <a:rPr lang="en-US" dirty="0" err="1" smtClean="0"/>
              <a:t>to'qimalarga</a:t>
            </a:r>
            <a:r>
              <a:rPr lang="en-US" dirty="0" smtClean="0"/>
              <a:t> </a:t>
            </a:r>
            <a:r>
              <a:rPr lang="en-US" dirty="0" err="1" smtClean="0"/>
              <a:t>zarar</a:t>
            </a:r>
            <a:r>
              <a:rPr lang="en-US" dirty="0" smtClean="0"/>
              <a:t> </a:t>
            </a:r>
            <a:r>
              <a:rPr lang="en-US" dirty="0" err="1" smtClean="0"/>
              <a:t>yetkazishi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shuning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xavfli</a:t>
            </a:r>
            <a:r>
              <a:rPr lang="en-US" dirty="0" smtClean="0"/>
              <a:t> </a:t>
            </a:r>
            <a:r>
              <a:rPr lang="en-US" dirty="0" err="1" smtClean="0"/>
              <a:t>hisoblanadi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b="1" dirty="0" err="1" smtClean="0"/>
              <a:t>Ionlashtirmaydigan</a:t>
            </a:r>
            <a:r>
              <a:rPr lang="en-US" b="1" dirty="0" smtClean="0"/>
              <a:t> </a:t>
            </a:r>
            <a:r>
              <a:rPr lang="en-US" b="1" dirty="0" err="1" smtClean="0"/>
              <a:t>radiatsiya</a:t>
            </a:r>
            <a:r>
              <a:rPr lang="en-US" dirty="0" smtClean="0"/>
              <a:t>: Bu </a:t>
            </a:r>
            <a:r>
              <a:rPr lang="en-US" dirty="0" err="1" smtClean="0"/>
              <a:t>turdagi</a:t>
            </a:r>
            <a:r>
              <a:rPr lang="en-US" dirty="0" smtClean="0"/>
              <a:t> </a:t>
            </a:r>
            <a:r>
              <a:rPr lang="en-US" dirty="0" err="1" smtClean="0"/>
              <a:t>radiatsiya</a:t>
            </a:r>
            <a:r>
              <a:rPr lang="en-US" dirty="0" smtClean="0"/>
              <a:t> </a:t>
            </a:r>
            <a:r>
              <a:rPr lang="en-US" dirty="0" err="1" smtClean="0"/>
              <a:t>atomlarning</a:t>
            </a:r>
            <a:r>
              <a:rPr lang="en-US" dirty="0" smtClean="0"/>
              <a:t> </a:t>
            </a:r>
            <a:r>
              <a:rPr lang="en-US" dirty="0" err="1" smtClean="0"/>
              <a:t>elektronlariga</a:t>
            </a:r>
            <a:r>
              <a:rPr lang="en-US" dirty="0" smtClean="0"/>
              <a:t> </a:t>
            </a:r>
            <a:r>
              <a:rPr lang="en-US" dirty="0" err="1" smtClean="0"/>
              <a:t>ta'sir</a:t>
            </a:r>
            <a:r>
              <a:rPr lang="en-US" dirty="0" smtClean="0"/>
              <a:t> </a:t>
            </a:r>
            <a:r>
              <a:rPr lang="en-US" dirty="0" err="1" smtClean="0"/>
              <a:t>qilmaydi</a:t>
            </a:r>
            <a:r>
              <a:rPr lang="en-US" dirty="0" smtClean="0"/>
              <a:t>. </a:t>
            </a:r>
            <a:r>
              <a:rPr lang="en-US" dirty="0" err="1" smtClean="0"/>
              <a:t>Ularga</a:t>
            </a:r>
            <a:r>
              <a:rPr lang="en-US" dirty="0" smtClean="0"/>
              <a:t> radio </a:t>
            </a:r>
            <a:r>
              <a:rPr lang="en-US" dirty="0" err="1" smtClean="0"/>
              <a:t>to'lqinlari</a:t>
            </a:r>
            <a:r>
              <a:rPr lang="en-US" dirty="0" smtClean="0"/>
              <a:t>, </a:t>
            </a:r>
            <a:r>
              <a:rPr lang="en-US" dirty="0" err="1" smtClean="0"/>
              <a:t>infraqizil</a:t>
            </a:r>
            <a:r>
              <a:rPr lang="en-US" dirty="0" smtClean="0"/>
              <a:t>,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ko'rinadigan</a:t>
            </a:r>
            <a:r>
              <a:rPr lang="en-US" dirty="0" smtClean="0"/>
              <a:t> </a:t>
            </a:r>
            <a:r>
              <a:rPr lang="en-US" dirty="0" err="1" smtClean="0"/>
              <a:t>nur</a:t>
            </a:r>
            <a:r>
              <a:rPr lang="en-US" dirty="0" smtClean="0"/>
              <a:t> </a:t>
            </a:r>
            <a:r>
              <a:rPr lang="en-US" dirty="0" err="1" smtClean="0"/>
              <a:t>kiradi</a:t>
            </a:r>
            <a:r>
              <a:rPr lang="en-US" dirty="0" smtClean="0"/>
              <a:t>. Bu tur </a:t>
            </a:r>
            <a:r>
              <a:rPr lang="en-US" dirty="0" err="1" smtClean="0"/>
              <a:t>xavfsizroq</a:t>
            </a:r>
            <a:r>
              <a:rPr lang="en-US" dirty="0" smtClean="0"/>
              <a:t> </a:t>
            </a:r>
            <a:r>
              <a:rPr lang="en-US" dirty="0" err="1" smtClean="0"/>
              <a:t>hisoblanadi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Radiatsiya</a:t>
            </a:r>
            <a:r>
              <a:rPr lang="en-US" dirty="0" smtClean="0"/>
              <a:t> </a:t>
            </a:r>
            <a:r>
              <a:rPr lang="en-US" dirty="0" err="1" smtClean="0"/>
              <a:t>ko'plab</a:t>
            </a:r>
            <a:r>
              <a:rPr lang="en-US" dirty="0" smtClean="0"/>
              <a:t> </a:t>
            </a:r>
            <a:r>
              <a:rPr lang="en-US" dirty="0" err="1" smtClean="0"/>
              <a:t>sohalarda</a:t>
            </a:r>
            <a:r>
              <a:rPr lang="en-US" dirty="0" smtClean="0"/>
              <a:t>, </a:t>
            </a:r>
            <a:r>
              <a:rPr lang="en-US" dirty="0" err="1" smtClean="0"/>
              <a:t>jumladan</a:t>
            </a:r>
            <a:r>
              <a:rPr lang="en-US" dirty="0" smtClean="0"/>
              <a:t>, </a:t>
            </a:r>
            <a:r>
              <a:rPr lang="en-US" dirty="0" err="1" smtClean="0"/>
              <a:t>tibbiyot</a:t>
            </a:r>
            <a:r>
              <a:rPr lang="en-US" dirty="0" smtClean="0"/>
              <a:t>, </a:t>
            </a:r>
            <a:r>
              <a:rPr lang="en-US" dirty="0" err="1" smtClean="0"/>
              <a:t>sanoat</a:t>
            </a:r>
            <a:r>
              <a:rPr lang="en-US" dirty="0" smtClean="0"/>
              <a:t>,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ilmiy</a:t>
            </a:r>
            <a:r>
              <a:rPr lang="en-US" dirty="0" smtClean="0"/>
              <a:t> </a:t>
            </a:r>
            <a:r>
              <a:rPr lang="en-US" dirty="0" err="1" smtClean="0"/>
              <a:t>tadqiqotlarda</a:t>
            </a:r>
            <a:r>
              <a:rPr lang="en-US" dirty="0" smtClean="0"/>
              <a:t> </a:t>
            </a:r>
            <a:r>
              <a:rPr lang="en-US" dirty="0" err="1" smtClean="0"/>
              <a:t>qo'llaniladi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3014" y="3387321"/>
            <a:ext cx="73152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err="1" smtClean="0"/>
              <a:t>Radiatsiyadan</a:t>
            </a:r>
            <a:r>
              <a:rPr lang="ru-RU" b="1" dirty="0" smtClean="0"/>
              <a:t> </a:t>
            </a:r>
            <a:r>
              <a:rPr lang="ru-RU" b="1" dirty="0" err="1" smtClean="0"/>
              <a:t>himoyalanish</a:t>
            </a:r>
            <a:r>
              <a:rPr lang="ru-RU" b="1" dirty="0" smtClean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inson</a:t>
            </a:r>
            <a:r>
              <a:rPr lang="ru-RU" dirty="0" smtClean="0"/>
              <a:t> </a:t>
            </a:r>
            <a:r>
              <a:rPr lang="ru-RU" dirty="0" err="1" smtClean="0"/>
              <a:t>salomatligini</a:t>
            </a:r>
            <a:r>
              <a:rPr lang="ru-RU" dirty="0" smtClean="0"/>
              <a:t> </a:t>
            </a:r>
            <a:r>
              <a:rPr lang="ru-RU" dirty="0" err="1" smtClean="0"/>
              <a:t>ionlashtiruvchi</a:t>
            </a:r>
            <a:r>
              <a:rPr lang="ru-RU" dirty="0" smtClean="0"/>
              <a:t> </a:t>
            </a:r>
            <a:r>
              <a:rPr lang="ru-RU" dirty="0" err="1" smtClean="0"/>
              <a:t>nurlanishning</a:t>
            </a:r>
            <a:r>
              <a:rPr lang="ru-RU" dirty="0" smtClean="0"/>
              <a:t> </a:t>
            </a:r>
            <a:r>
              <a:rPr lang="ru-RU" dirty="0" err="1" smtClean="0"/>
              <a:t>zararli</a:t>
            </a:r>
            <a:r>
              <a:rPr lang="ru-RU" dirty="0" smtClean="0"/>
              <a:t> </a:t>
            </a:r>
            <a:r>
              <a:rPr lang="ru-RU" dirty="0" err="1" smtClean="0"/>
              <a:t>ta'siridan</a:t>
            </a:r>
            <a:r>
              <a:rPr lang="ru-RU" dirty="0" smtClean="0"/>
              <a:t> </a:t>
            </a:r>
            <a:r>
              <a:rPr lang="ru-RU" dirty="0" err="1" smtClean="0"/>
              <a:t>saqlash</a:t>
            </a:r>
            <a:r>
              <a:rPr lang="ru-RU" dirty="0" smtClean="0"/>
              <a:t> </a:t>
            </a:r>
            <a:r>
              <a:rPr lang="ru-RU" dirty="0" err="1" smtClean="0"/>
              <a:t>uchun</a:t>
            </a:r>
            <a:r>
              <a:rPr lang="ru-RU" dirty="0" smtClean="0"/>
              <a:t> </a:t>
            </a:r>
            <a:r>
              <a:rPr lang="ru-RU" dirty="0" err="1" smtClean="0"/>
              <a:t>ko'riladigan</a:t>
            </a:r>
            <a:r>
              <a:rPr lang="ru-RU" dirty="0" smtClean="0"/>
              <a:t> </a:t>
            </a:r>
            <a:r>
              <a:rPr lang="ru-RU" dirty="0" err="1" smtClean="0"/>
              <a:t>choralar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qo'llaniladigan</a:t>
            </a:r>
            <a:r>
              <a:rPr lang="ru-RU" dirty="0" smtClean="0"/>
              <a:t> </a:t>
            </a:r>
            <a:r>
              <a:rPr lang="ru-RU" dirty="0" err="1" smtClean="0"/>
              <a:t>usullar</a:t>
            </a:r>
            <a:r>
              <a:rPr lang="ru-RU" dirty="0" smtClean="0"/>
              <a:t> </a:t>
            </a:r>
            <a:r>
              <a:rPr lang="ru-RU" dirty="0" err="1" smtClean="0"/>
              <a:t>yigʻindisidir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019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81139" y="-31898"/>
            <a:ext cx="7556421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b="1" dirty="0" err="1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Radiatsiyadan</a:t>
            </a:r>
            <a:r>
              <a:rPr lang="en-US" b="1" dirty="0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Himoyalanish</a:t>
            </a:r>
            <a:r>
              <a:rPr lang="en-US" b="1" dirty="0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Bo‘yicha</a:t>
            </a:r>
            <a:r>
              <a:rPr lang="en-US" b="1" dirty="0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Xalqaro</a:t>
            </a:r>
            <a:r>
              <a:rPr lang="en-US" b="1" dirty="0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Komissiya</a:t>
            </a:r>
            <a:r>
              <a:rPr lang="en-US" b="1" dirty="0" smtClean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(МКРЗ)</a:t>
            </a:r>
            <a:endParaRPr lang="en-US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962" y="31898"/>
            <a:ext cx="5890437" cy="728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67833" y="835508"/>
            <a:ext cx="73152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/>
              <a:t>МКРЗ (ICRP) </a:t>
            </a:r>
            <a:r>
              <a:rPr lang="ru-RU" dirty="0" smtClean="0"/>
              <a:t>-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Xalqaro</a:t>
            </a:r>
            <a:r>
              <a:rPr lang="ru-RU" dirty="0" smtClean="0"/>
              <a:t> </a:t>
            </a:r>
            <a:r>
              <a:rPr lang="ru-RU" dirty="0" err="1" smtClean="0"/>
              <a:t>radiologik</a:t>
            </a:r>
            <a:r>
              <a:rPr lang="ru-RU" dirty="0" smtClean="0"/>
              <a:t> </a:t>
            </a:r>
            <a:r>
              <a:rPr lang="ru-RU" dirty="0" err="1" smtClean="0"/>
              <a:t>himoya</a:t>
            </a:r>
            <a:r>
              <a:rPr lang="ru-RU" dirty="0" smtClean="0"/>
              <a:t> </a:t>
            </a:r>
            <a:r>
              <a:rPr lang="ru-RU" dirty="0" err="1" smtClean="0"/>
              <a:t>komissiyasi</a:t>
            </a:r>
            <a:r>
              <a:rPr lang="ru-RU" dirty="0" smtClean="0"/>
              <a:t> </a:t>
            </a:r>
            <a:r>
              <a:rPr lang="ru-RU" dirty="0" err="1" smtClean="0"/>
              <a:t>boʻlib</a:t>
            </a:r>
            <a:r>
              <a:rPr lang="ru-RU" dirty="0" smtClean="0"/>
              <a:t>, </a:t>
            </a:r>
            <a:r>
              <a:rPr lang="ru-RU" dirty="0" err="1" smtClean="0"/>
              <a:t>radiatsiyadan</a:t>
            </a:r>
            <a:r>
              <a:rPr lang="ru-RU" dirty="0" smtClean="0"/>
              <a:t> </a:t>
            </a:r>
            <a:r>
              <a:rPr lang="ru-RU" dirty="0" err="1" smtClean="0"/>
              <a:t>himoyalanish</a:t>
            </a:r>
            <a:r>
              <a:rPr lang="ru-RU" dirty="0" smtClean="0"/>
              <a:t> </a:t>
            </a:r>
            <a:r>
              <a:rPr lang="ru-RU" dirty="0" err="1" smtClean="0"/>
              <a:t>bo'yicha</a:t>
            </a:r>
            <a:r>
              <a:rPr lang="ru-RU" dirty="0" smtClean="0"/>
              <a:t> </a:t>
            </a:r>
            <a:r>
              <a:rPr lang="ru-RU" dirty="0" err="1" smtClean="0"/>
              <a:t>ilmiy</a:t>
            </a:r>
            <a:r>
              <a:rPr lang="ru-RU" dirty="0" smtClean="0"/>
              <a:t> </a:t>
            </a:r>
            <a:r>
              <a:rPr lang="ru-RU" dirty="0" err="1" smtClean="0"/>
              <a:t>asoslangan</a:t>
            </a:r>
            <a:r>
              <a:rPr lang="ru-RU" dirty="0" smtClean="0"/>
              <a:t> </a:t>
            </a:r>
            <a:r>
              <a:rPr lang="ru-RU" dirty="0" err="1" smtClean="0"/>
              <a:t>tavsiyalar</a:t>
            </a:r>
            <a:r>
              <a:rPr lang="ru-RU" dirty="0" smtClean="0"/>
              <a:t> </a:t>
            </a:r>
            <a:r>
              <a:rPr lang="ru-RU" dirty="0" err="1" smtClean="0"/>
              <a:t>ishlab</a:t>
            </a:r>
            <a:r>
              <a:rPr lang="ru-RU" dirty="0" smtClean="0"/>
              <a:t> </a:t>
            </a:r>
            <a:r>
              <a:rPr lang="ru-RU" dirty="0" err="1" smtClean="0"/>
              <a:t>chiqadigan</a:t>
            </a:r>
            <a:r>
              <a:rPr lang="ru-RU" dirty="0" smtClean="0"/>
              <a:t> </a:t>
            </a:r>
            <a:r>
              <a:rPr lang="ru-RU" dirty="0" err="1" smtClean="0"/>
              <a:t>mustaqil</a:t>
            </a:r>
            <a:r>
              <a:rPr lang="ru-RU" dirty="0" smtClean="0"/>
              <a:t> </a:t>
            </a:r>
            <a:r>
              <a:rPr lang="ru-RU" dirty="0" err="1" smtClean="0"/>
              <a:t>xalqaro</a:t>
            </a:r>
            <a:r>
              <a:rPr lang="ru-RU" dirty="0" smtClean="0"/>
              <a:t> </a:t>
            </a:r>
            <a:r>
              <a:rPr lang="ru-RU" dirty="0" err="1" smtClean="0"/>
              <a:t>tashkilotdir</a:t>
            </a:r>
            <a:r>
              <a:rPr lang="ru-RU" dirty="0" smtClean="0"/>
              <a:t>.</a:t>
            </a:r>
            <a:r>
              <a:rPr lang="en-US" dirty="0" smtClean="0"/>
              <a:t>1928-yil </a:t>
            </a:r>
            <a:r>
              <a:rPr lang="en-US" dirty="0" err="1" smtClean="0"/>
              <a:t>tashkil</a:t>
            </a:r>
            <a:r>
              <a:rPr lang="en-US" dirty="0" smtClean="0"/>
              <a:t> </a:t>
            </a:r>
            <a:r>
              <a:rPr lang="en-US" dirty="0" err="1" smtClean="0"/>
              <a:t>topgan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7833" y="2460079"/>
            <a:ext cx="73152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MKP3ning </a:t>
            </a:r>
            <a:r>
              <a:rPr lang="ru-RU" b="1" dirty="0" err="1" smtClean="0"/>
              <a:t>asosiy</a:t>
            </a:r>
            <a:r>
              <a:rPr lang="ru-RU" b="1" dirty="0" smtClean="0"/>
              <a:t> </a:t>
            </a:r>
            <a:r>
              <a:rPr lang="ru-RU" b="1" dirty="0" err="1" smtClean="0"/>
              <a:t>vazifalari</a:t>
            </a:r>
            <a:r>
              <a:rPr lang="ru-RU" b="1" dirty="0" smtClean="0"/>
              <a:t>:</a:t>
            </a:r>
          </a:p>
          <a:p>
            <a:endParaRPr lang="ru-RU" b="1" dirty="0" smtClean="0"/>
          </a:p>
          <a:p>
            <a:r>
              <a:rPr lang="ru-RU" dirty="0" smtClean="0"/>
              <a:t>1. </a:t>
            </a:r>
            <a:r>
              <a:rPr lang="ru-RU" dirty="0" err="1" smtClean="0"/>
              <a:t>Radiatsiyadan</a:t>
            </a:r>
            <a:r>
              <a:rPr lang="ru-RU" dirty="0" smtClean="0"/>
              <a:t> </a:t>
            </a:r>
            <a:r>
              <a:rPr lang="ru-RU" dirty="0" err="1" smtClean="0"/>
              <a:t>himoya</a:t>
            </a:r>
            <a:r>
              <a:rPr lang="ru-RU" dirty="0" smtClean="0"/>
              <a:t> </a:t>
            </a:r>
            <a:r>
              <a:rPr lang="ru-RU" dirty="0" err="1" smtClean="0"/>
              <a:t>qilish</a:t>
            </a:r>
            <a:r>
              <a:rPr lang="ru-RU" dirty="0" smtClean="0"/>
              <a:t> </a:t>
            </a:r>
            <a:r>
              <a:rPr lang="ru-RU" dirty="0" err="1" smtClean="0"/>
              <a:t>bo'yicha</a:t>
            </a:r>
            <a:r>
              <a:rPr lang="ru-RU" dirty="0" smtClean="0"/>
              <a:t> </a:t>
            </a:r>
            <a:r>
              <a:rPr lang="ru-RU" dirty="0" err="1" smtClean="0"/>
              <a:t>ilmiy</a:t>
            </a:r>
            <a:r>
              <a:rPr lang="ru-RU" dirty="0" smtClean="0"/>
              <a:t> </a:t>
            </a:r>
            <a:r>
              <a:rPr lang="ru-RU" dirty="0" err="1" smtClean="0"/>
              <a:t>tavsiyalar</a:t>
            </a:r>
            <a:r>
              <a:rPr lang="ru-RU" dirty="0" smtClean="0"/>
              <a:t> </a:t>
            </a:r>
            <a:r>
              <a:rPr lang="ru-RU" dirty="0" err="1" smtClean="0"/>
              <a:t>ishlab</a:t>
            </a:r>
            <a:r>
              <a:rPr lang="ru-RU" dirty="0" smtClean="0"/>
              <a:t> </a:t>
            </a:r>
            <a:r>
              <a:rPr lang="ru-RU" dirty="0" err="1" smtClean="0"/>
              <a:t>chiqish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2. </a:t>
            </a:r>
            <a:r>
              <a:rPr lang="ru-RU" dirty="0" err="1" smtClean="0"/>
              <a:t>Tibbiyot</a:t>
            </a:r>
            <a:r>
              <a:rPr lang="ru-RU" dirty="0" smtClean="0"/>
              <a:t>, </a:t>
            </a:r>
            <a:r>
              <a:rPr lang="ru-RU" dirty="0" err="1" smtClean="0"/>
              <a:t>sanoat</a:t>
            </a:r>
            <a:r>
              <a:rPr lang="ru-RU" dirty="0" smtClean="0"/>
              <a:t>, </a:t>
            </a:r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 smtClean="0"/>
              <a:t>energetikasi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ilmiy</a:t>
            </a:r>
            <a:r>
              <a:rPr lang="ru-RU" dirty="0" smtClean="0"/>
              <a:t> </a:t>
            </a:r>
            <a:r>
              <a:rPr lang="ru-RU" dirty="0" err="1" smtClean="0"/>
              <a:t>tadqiqotlarda</a:t>
            </a:r>
            <a:r>
              <a:rPr lang="ru-RU" dirty="0" smtClean="0"/>
              <a:t> </a:t>
            </a:r>
            <a:r>
              <a:rPr lang="ru-RU" dirty="0" err="1" smtClean="0"/>
              <a:t>radiatsiya</a:t>
            </a:r>
            <a:r>
              <a:rPr lang="ru-RU" dirty="0" smtClean="0"/>
              <a:t> </a:t>
            </a:r>
            <a:r>
              <a:rPr lang="ru-RU" dirty="0" err="1" smtClean="0"/>
              <a:t>xavfsizligini</a:t>
            </a:r>
            <a:r>
              <a:rPr lang="ru-RU" dirty="0" smtClean="0"/>
              <a:t> </a:t>
            </a:r>
            <a:r>
              <a:rPr lang="ru-RU" dirty="0" err="1" smtClean="0"/>
              <a:t>ta'minlash</a:t>
            </a:r>
            <a:r>
              <a:rPr lang="ru-RU" dirty="0" smtClean="0"/>
              <a:t> </a:t>
            </a:r>
            <a:r>
              <a:rPr lang="ru-RU" dirty="0" err="1" smtClean="0"/>
              <a:t>tamoyillarini</a:t>
            </a:r>
            <a:r>
              <a:rPr lang="ru-RU" dirty="0" smtClean="0"/>
              <a:t> </a:t>
            </a:r>
            <a:r>
              <a:rPr lang="ru-RU" dirty="0" err="1" smtClean="0"/>
              <a:t>aniqlash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3. </a:t>
            </a:r>
            <a:r>
              <a:rPr lang="ru-RU" dirty="0" err="1" smtClean="0"/>
              <a:t>Inson</a:t>
            </a:r>
            <a:r>
              <a:rPr lang="ru-RU" dirty="0" smtClean="0"/>
              <a:t> </a:t>
            </a:r>
            <a:r>
              <a:rPr lang="ru-RU" dirty="0" err="1" smtClean="0"/>
              <a:t>sog'lig'i</a:t>
            </a:r>
            <a:r>
              <a:rPr lang="ru-RU" dirty="0" smtClean="0"/>
              <a:t> </a:t>
            </a:r>
            <a:r>
              <a:rPr lang="ru-RU" dirty="0" err="1" smtClean="0"/>
              <a:t>uchun</a:t>
            </a:r>
            <a:r>
              <a:rPr lang="ru-RU" dirty="0" smtClean="0"/>
              <a:t> </a:t>
            </a:r>
            <a:r>
              <a:rPr lang="ru-RU" dirty="0" err="1" smtClean="0"/>
              <a:t>xavfsiz</a:t>
            </a:r>
            <a:r>
              <a:rPr lang="ru-RU" dirty="0" smtClean="0"/>
              <a:t> </a:t>
            </a:r>
            <a:r>
              <a:rPr lang="ru-RU" dirty="0" err="1" smtClean="0"/>
              <a:t>radiatsiya</a:t>
            </a:r>
            <a:r>
              <a:rPr lang="ru-RU" dirty="0" smtClean="0"/>
              <a:t> </a:t>
            </a:r>
            <a:r>
              <a:rPr lang="ru-RU" dirty="0" err="1" smtClean="0"/>
              <a:t>dozalari</a:t>
            </a:r>
            <a:r>
              <a:rPr lang="ru-RU" dirty="0" smtClean="0"/>
              <a:t> </a:t>
            </a:r>
            <a:r>
              <a:rPr lang="ru-RU" dirty="0" err="1" smtClean="0"/>
              <a:t>chegarasini</a:t>
            </a:r>
            <a:r>
              <a:rPr lang="ru-RU" dirty="0" smtClean="0"/>
              <a:t> </a:t>
            </a:r>
            <a:r>
              <a:rPr lang="ru-RU" dirty="0" err="1" smtClean="0"/>
              <a:t>belgilash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4. </a:t>
            </a:r>
            <a:r>
              <a:rPr lang="ru-RU" dirty="0" err="1" smtClean="0"/>
              <a:t>Aholi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ishchilarni</a:t>
            </a:r>
            <a:r>
              <a:rPr lang="ru-RU" dirty="0" smtClean="0"/>
              <a:t> </a:t>
            </a:r>
            <a:r>
              <a:rPr lang="ru-RU" dirty="0" err="1" smtClean="0"/>
              <a:t>ionlashtiruvchi</a:t>
            </a:r>
            <a:r>
              <a:rPr lang="ru-RU" dirty="0" smtClean="0"/>
              <a:t> </a:t>
            </a:r>
            <a:r>
              <a:rPr lang="ru-RU" dirty="0" err="1" smtClean="0"/>
              <a:t>nurlanishdan</a:t>
            </a:r>
            <a:r>
              <a:rPr lang="ru-RU" dirty="0" smtClean="0"/>
              <a:t> </a:t>
            </a:r>
            <a:r>
              <a:rPr lang="ru-RU" dirty="0" err="1" smtClean="0"/>
              <a:t>himoya</a:t>
            </a:r>
            <a:r>
              <a:rPr lang="ru-RU" dirty="0" smtClean="0"/>
              <a:t> </a:t>
            </a:r>
            <a:r>
              <a:rPr lang="ru-RU" dirty="0" err="1" smtClean="0"/>
              <a:t>qilish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6696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93790" y="4351496"/>
            <a:ext cx="293179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5154" y="149033"/>
            <a:ext cx="10696501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50"/>
              </a:lnSpc>
            </a:pPr>
            <a:r>
              <a:rPr lang="en-US" b="1" dirty="0" err="1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Milliy</a:t>
            </a:r>
            <a:r>
              <a:rPr lang="en-US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Radiatsiyadan</a:t>
            </a:r>
            <a:r>
              <a:rPr lang="en-US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Himoyalanish</a:t>
            </a:r>
            <a:r>
              <a:rPr lang="en-US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va</a:t>
            </a:r>
            <a:r>
              <a:rPr lang="en-US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O‘lchash</a:t>
            </a:r>
            <a:r>
              <a:rPr lang="en-US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Bo‘yicha</a:t>
            </a:r>
            <a:r>
              <a:rPr lang="en-US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b="1" dirty="0" err="1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Kengash</a:t>
            </a:r>
            <a:r>
              <a:rPr lang="en-US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(НКДАР)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5153" y="1068594"/>
            <a:ext cx="1061144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/>
              <a:t>НКДАР </a:t>
            </a:r>
            <a:r>
              <a:rPr lang="en-US" b="1" dirty="0" smtClean="0"/>
              <a:t>(</a:t>
            </a:r>
            <a:r>
              <a:rPr lang="ru-RU" b="1" dirty="0" smtClean="0"/>
              <a:t>"Народный комитет по делам архивов и регистрации“</a:t>
            </a:r>
            <a:r>
              <a:rPr lang="en-US" dirty="0" smtClean="0"/>
              <a:t>)</a:t>
            </a:r>
            <a:r>
              <a:rPr lang="ru-RU" dirty="0" smtClean="0"/>
              <a:t>—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Birlashgan</a:t>
            </a:r>
            <a:r>
              <a:rPr lang="ru-RU" dirty="0" smtClean="0"/>
              <a:t> </a:t>
            </a:r>
            <a:r>
              <a:rPr lang="ru-RU" dirty="0" err="1" smtClean="0"/>
              <a:t>Millatlar</a:t>
            </a:r>
            <a:r>
              <a:rPr lang="ru-RU" dirty="0" smtClean="0"/>
              <a:t> </a:t>
            </a:r>
            <a:r>
              <a:rPr lang="ru-RU" dirty="0" err="1" smtClean="0"/>
              <a:t>Tashkilotining</a:t>
            </a:r>
            <a:r>
              <a:rPr lang="ru-RU" dirty="0" smtClean="0"/>
              <a:t> </a:t>
            </a:r>
            <a:r>
              <a:rPr lang="ru-RU" dirty="0" err="1" smtClean="0"/>
              <a:t>Atom</a:t>
            </a:r>
            <a:r>
              <a:rPr lang="ru-RU" dirty="0" smtClean="0"/>
              <a:t> </a:t>
            </a:r>
            <a:r>
              <a:rPr lang="ru-RU" dirty="0" err="1" smtClean="0"/>
              <a:t>Radiatsiyasi</a:t>
            </a:r>
            <a:r>
              <a:rPr lang="ru-RU" dirty="0" smtClean="0"/>
              <a:t> </a:t>
            </a:r>
            <a:r>
              <a:rPr lang="ru-RU" dirty="0" err="1" smtClean="0"/>
              <a:t>Ta'sirini</a:t>
            </a:r>
            <a:r>
              <a:rPr lang="ru-RU" dirty="0" smtClean="0"/>
              <a:t> </a:t>
            </a:r>
            <a:r>
              <a:rPr lang="ru-RU" dirty="0" err="1" smtClean="0"/>
              <a:t>O'rganish</a:t>
            </a:r>
            <a:r>
              <a:rPr lang="ru-RU" dirty="0" smtClean="0"/>
              <a:t> </a:t>
            </a:r>
            <a:r>
              <a:rPr lang="ru-RU" dirty="0" err="1" smtClean="0"/>
              <a:t>bo'yicha</a:t>
            </a:r>
            <a:r>
              <a:rPr lang="ru-RU" dirty="0" smtClean="0"/>
              <a:t> </a:t>
            </a:r>
            <a:r>
              <a:rPr lang="ru-RU" dirty="0" err="1" smtClean="0"/>
              <a:t>Ilmiy</a:t>
            </a:r>
            <a:r>
              <a:rPr lang="ru-RU" dirty="0" smtClean="0"/>
              <a:t> </a:t>
            </a:r>
            <a:r>
              <a:rPr lang="ru-RU" dirty="0" err="1" smtClean="0"/>
              <a:t>Qo'mitasi</a:t>
            </a:r>
            <a:r>
              <a:rPr lang="ru-RU" dirty="0" smtClean="0"/>
              <a:t> (</a:t>
            </a:r>
            <a:r>
              <a:rPr lang="ru-RU" dirty="0" err="1" smtClean="0"/>
              <a:t>ruscha</a:t>
            </a:r>
            <a:r>
              <a:rPr lang="ru-RU" dirty="0" smtClean="0"/>
              <a:t>: Научный комитет ООН по действию атомной радиации). U 1955-yilda </a:t>
            </a:r>
            <a:r>
              <a:rPr lang="ru-RU" dirty="0" err="1" smtClean="0"/>
              <a:t>tashkil</a:t>
            </a:r>
            <a:r>
              <a:rPr lang="ru-RU" dirty="0" smtClean="0"/>
              <a:t> </a:t>
            </a:r>
            <a:r>
              <a:rPr lang="ru-RU" dirty="0" err="1" smtClean="0"/>
              <a:t>etilgan</a:t>
            </a:r>
            <a:r>
              <a:rPr lang="ru-RU" dirty="0" smtClean="0"/>
              <a:t> </a:t>
            </a:r>
            <a:r>
              <a:rPr lang="ru-RU" dirty="0" err="1" smtClean="0"/>
              <a:t>bo'lib</a:t>
            </a:r>
            <a:r>
              <a:rPr lang="ru-RU" dirty="0" smtClean="0"/>
              <a:t>, </a:t>
            </a:r>
            <a:r>
              <a:rPr lang="ru-RU" dirty="0" err="1" smtClean="0"/>
              <a:t>atom</a:t>
            </a:r>
            <a:r>
              <a:rPr lang="ru-RU" dirty="0" smtClean="0"/>
              <a:t> </a:t>
            </a:r>
            <a:r>
              <a:rPr lang="ru-RU" dirty="0" err="1" smtClean="0"/>
              <a:t>radiatsiyasining</a:t>
            </a:r>
            <a:r>
              <a:rPr lang="ru-RU" dirty="0" smtClean="0"/>
              <a:t> </a:t>
            </a:r>
            <a:r>
              <a:rPr lang="ru-RU" dirty="0" err="1" smtClean="0"/>
              <a:t>inson</a:t>
            </a:r>
            <a:r>
              <a:rPr lang="ru-RU" dirty="0" smtClean="0"/>
              <a:t> </a:t>
            </a:r>
            <a:r>
              <a:rPr lang="ru-RU" dirty="0" err="1" smtClean="0"/>
              <a:t>salomatligi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atrof-muhitga</a:t>
            </a:r>
            <a:r>
              <a:rPr lang="ru-RU" dirty="0" smtClean="0"/>
              <a:t> </a:t>
            </a:r>
            <a:r>
              <a:rPr lang="ru-RU" dirty="0" err="1" smtClean="0"/>
              <a:t>ta'sirini</a:t>
            </a:r>
            <a:r>
              <a:rPr lang="ru-RU" dirty="0" smtClean="0"/>
              <a:t> </a:t>
            </a:r>
            <a:r>
              <a:rPr lang="ru-RU" dirty="0" err="1" smtClean="0"/>
              <a:t>ilmiy</a:t>
            </a:r>
            <a:r>
              <a:rPr lang="ru-RU" dirty="0" smtClean="0"/>
              <a:t> </a:t>
            </a:r>
            <a:r>
              <a:rPr lang="ru-RU" dirty="0" err="1" smtClean="0"/>
              <a:t>asosda</a:t>
            </a:r>
            <a:r>
              <a:rPr lang="ru-RU" dirty="0" smtClean="0"/>
              <a:t> </a:t>
            </a:r>
            <a:r>
              <a:rPr lang="ru-RU" dirty="0" err="1" smtClean="0"/>
              <a:t>baholash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borada</a:t>
            </a:r>
            <a:r>
              <a:rPr lang="ru-RU" dirty="0" smtClean="0"/>
              <a:t> </a:t>
            </a:r>
            <a:r>
              <a:rPr lang="ru-RU" dirty="0" err="1" smtClean="0"/>
              <a:t>xalqaro</a:t>
            </a:r>
            <a:r>
              <a:rPr lang="ru-RU" dirty="0" smtClean="0"/>
              <a:t> </a:t>
            </a:r>
            <a:r>
              <a:rPr lang="ru-RU" dirty="0" err="1" smtClean="0"/>
              <a:t>hisobotlar</a:t>
            </a:r>
            <a:r>
              <a:rPr lang="ru-RU" dirty="0" smtClean="0"/>
              <a:t> </a:t>
            </a:r>
            <a:r>
              <a:rPr lang="ru-RU" dirty="0" err="1" smtClean="0"/>
              <a:t>tayyorlash</a:t>
            </a:r>
            <a:r>
              <a:rPr lang="ru-RU" dirty="0" smtClean="0"/>
              <a:t> </a:t>
            </a:r>
            <a:r>
              <a:rPr lang="ru-RU" dirty="0" err="1" smtClean="0"/>
              <a:t>bilan</a:t>
            </a:r>
            <a:r>
              <a:rPr lang="ru-RU" dirty="0" smtClean="0"/>
              <a:t> </a:t>
            </a:r>
            <a:r>
              <a:rPr lang="ru-RU" dirty="0" err="1" smtClean="0"/>
              <a:t>shug'ullanadi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5154" y="3274665"/>
            <a:ext cx="1292933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НКДАPning</a:t>
            </a:r>
            <a:r>
              <a:rPr lang="ru-RU" b="1" dirty="0" smtClean="0"/>
              <a:t> </a:t>
            </a:r>
            <a:r>
              <a:rPr lang="ru-RU" b="1" dirty="0" err="1" smtClean="0"/>
              <a:t>asosiy</a:t>
            </a:r>
            <a:r>
              <a:rPr lang="ru-RU" b="1" dirty="0" smtClean="0"/>
              <a:t> </a:t>
            </a:r>
            <a:r>
              <a:rPr lang="ru-RU" b="1" dirty="0" err="1" smtClean="0"/>
              <a:t>vazifalari</a:t>
            </a:r>
            <a:r>
              <a:rPr lang="ru-RU" b="1" dirty="0" smtClean="0"/>
              <a:t>:</a:t>
            </a:r>
          </a:p>
          <a:p>
            <a:endParaRPr lang="ru-RU" dirty="0" smtClean="0"/>
          </a:p>
          <a:p>
            <a:r>
              <a:rPr lang="ru-RU" dirty="0" smtClean="0"/>
              <a:t>1. </a:t>
            </a:r>
            <a:r>
              <a:rPr lang="ru-RU" dirty="0" err="1" smtClean="0"/>
              <a:t>Atom</a:t>
            </a:r>
            <a:r>
              <a:rPr lang="ru-RU" dirty="0" smtClean="0"/>
              <a:t> </a:t>
            </a:r>
            <a:r>
              <a:rPr lang="ru-RU" dirty="0" err="1" smtClean="0"/>
              <a:t>radiatsiyasining</a:t>
            </a:r>
            <a:r>
              <a:rPr lang="ru-RU" dirty="0" smtClean="0"/>
              <a:t> </a:t>
            </a:r>
            <a:r>
              <a:rPr lang="ru-RU" dirty="0" err="1" smtClean="0"/>
              <a:t>inson</a:t>
            </a:r>
            <a:r>
              <a:rPr lang="ru-RU" dirty="0" smtClean="0"/>
              <a:t> </a:t>
            </a:r>
            <a:r>
              <a:rPr lang="ru-RU" dirty="0" err="1" smtClean="0"/>
              <a:t>salomatligi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atrof-muhitga</a:t>
            </a:r>
            <a:r>
              <a:rPr lang="ru-RU" dirty="0" smtClean="0"/>
              <a:t> </a:t>
            </a:r>
            <a:r>
              <a:rPr lang="ru-RU" dirty="0" err="1" smtClean="0"/>
              <a:t>ta'sirini</a:t>
            </a:r>
            <a:r>
              <a:rPr lang="ru-RU" dirty="0" smtClean="0"/>
              <a:t> </a:t>
            </a:r>
            <a:r>
              <a:rPr lang="ru-RU" dirty="0" err="1" smtClean="0"/>
              <a:t>ilmiy</a:t>
            </a:r>
            <a:r>
              <a:rPr lang="ru-RU" dirty="0" smtClean="0"/>
              <a:t> </a:t>
            </a:r>
            <a:r>
              <a:rPr lang="ru-RU" dirty="0" err="1" smtClean="0"/>
              <a:t>asosda</a:t>
            </a:r>
            <a:r>
              <a:rPr lang="ru-RU" dirty="0" smtClean="0"/>
              <a:t> </a:t>
            </a:r>
            <a:r>
              <a:rPr lang="ru-RU" dirty="0" err="1" smtClean="0"/>
              <a:t>oʻrganish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2. </a:t>
            </a:r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 smtClean="0"/>
              <a:t>sinovlari</a:t>
            </a:r>
            <a:r>
              <a:rPr lang="ru-RU" dirty="0" smtClean="0"/>
              <a:t>, </a:t>
            </a:r>
            <a:r>
              <a:rPr lang="ru-RU" dirty="0" err="1" smtClean="0"/>
              <a:t>avariyalar</a:t>
            </a:r>
            <a:r>
              <a:rPr lang="ru-RU" dirty="0" smtClean="0"/>
              <a:t> (</a:t>
            </a:r>
            <a:r>
              <a:rPr lang="ru-RU" dirty="0" err="1" smtClean="0"/>
              <a:t>masalan</a:t>
            </a:r>
            <a:r>
              <a:rPr lang="ru-RU" dirty="0" smtClean="0"/>
              <a:t>, </a:t>
            </a:r>
            <a:r>
              <a:rPr lang="ru-RU" dirty="0" err="1" smtClean="0"/>
              <a:t>Chernobil</a:t>
            </a:r>
            <a:r>
              <a:rPr lang="ru-RU" dirty="0" smtClean="0"/>
              <a:t>, </a:t>
            </a:r>
            <a:r>
              <a:rPr lang="ru-RU" dirty="0" err="1" smtClean="0"/>
              <a:t>Fukuşima</a:t>
            </a:r>
            <a:r>
              <a:rPr lang="ru-RU" dirty="0" smtClean="0"/>
              <a:t>)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boshqa</a:t>
            </a:r>
            <a:r>
              <a:rPr lang="ru-RU" dirty="0" smtClean="0"/>
              <a:t> </a:t>
            </a:r>
            <a:r>
              <a:rPr lang="ru-RU" dirty="0" err="1" smtClean="0"/>
              <a:t>manbalar</a:t>
            </a:r>
            <a:r>
              <a:rPr lang="ru-RU" dirty="0" smtClean="0"/>
              <a:t> </a:t>
            </a:r>
            <a:r>
              <a:rPr lang="ru-RU" dirty="0" err="1" smtClean="0"/>
              <a:t>natijasida</a:t>
            </a:r>
            <a:r>
              <a:rPr lang="ru-RU" dirty="0" smtClean="0"/>
              <a:t> </a:t>
            </a:r>
            <a:r>
              <a:rPr lang="ru-RU" dirty="0" err="1" smtClean="0"/>
              <a:t>yuzaga</a:t>
            </a:r>
            <a:r>
              <a:rPr lang="ru-RU" dirty="0" smtClean="0"/>
              <a:t> </a:t>
            </a:r>
            <a:r>
              <a:rPr lang="ru-RU" dirty="0" err="1" smtClean="0"/>
              <a:t>kelgan</a:t>
            </a:r>
            <a:r>
              <a:rPr lang="ru-RU" dirty="0" smtClean="0"/>
              <a:t> </a:t>
            </a:r>
            <a:r>
              <a:rPr lang="ru-RU" dirty="0" err="1" smtClean="0"/>
              <a:t>radiatsiya</a:t>
            </a:r>
            <a:r>
              <a:rPr lang="ru-RU" dirty="0" smtClean="0"/>
              <a:t> </a:t>
            </a:r>
            <a:r>
              <a:rPr lang="ru-RU" dirty="0" err="1" smtClean="0"/>
              <a:t>darajalarini</a:t>
            </a:r>
            <a:r>
              <a:rPr lang="ru-RU" dirty="0" smtClean="0"/>
              <a:t> </a:t>
            </a:r>
            <a:r>
              <a:rPr lang="ru-RU" dirty="0" err="1" smtClean="0"/>
              <a:t>baholash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3. </a:t>
            </a:r>
            <a:r>
              <a:rPr lang="ru-RU" dirty="0" err="1" smtClean="0"/>
              <a:t>Radiatsiya</a:t>
            </a:r>
            <a:r>
              <a:rPr lang="ru-RU" dirty="0" smtClean="0"/>
              <a:t> </a:t>
            </a:r>
            <a:r>
              <a:rPr lang="ru-RU" dirty="0" err="1" smtClean="0"/>
              <a:t>xavfsizligi</a:t>
            </a:r>
            <a:r>
              <a:rPr lang="ru-RU" dirty="0" smtClean="0"/>
              <a:t> </a:t>
            </a:r>
            <a:r>
              <a:rPr lang="ru-RU" dirty="0" err="1" smtClean="0"/>
              <a:t>boʻyicha</a:t>
            </a:r>
            <a:r>
              <a:rPr lang="ru-RU" dirty="0" smtClean="0"/>
              <a:t> </a:t>
            </a:r>
            <a:r>
              <a:rPr lang="ru-RU" dirty="0" err="1" smtClean="0"/>
              <a:t>ilmiy</a:t>
            </a:r>
            <a:r>
              <a:rPr lang="ru-RU" dirty="0" smtClean="0"/>
              <a:t> </a:t>
            </a:r>
            <a:r>
              <a:rPr lang="ru-RU" dirty="0" err="1" smtClean="0"/>
              <a:t>hisobotlar</a:t>
            </a:r>
            <a:r>
              <a:rPr lang="ru-RU" dirty="0" smtClean="0"/>
              <a:t> </a:t>
            </a:r>
            <a:r>
              <a:rPr lang="ru-RU" dirty="0" err="1" smtClean="0"/>
              <a:t>tayyorlash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4. </a:t>
            </a:r>
            <a:r>
              <a:rPr lang="ru-RU" dirty="0" err="1" smtClean="0"/>
              <a:t>Xalqaro</a:t>
            </a:r>
            <a:r>
              <a:rPr lang="ru-RU" dirty="0" smtClean="0"/>
              <a:t> </a:t>
            </a:r>
            <a:r>
              <a:rPr lang="ru-RU" dirty="0" err="1" smtClean="0"/>
              <a:t>siyosat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standartlarga</a:t>
            </a:r>
            <a:r>
              <a:rPr lang="ru-RU" dirty="0" smtClean="0"/>
              <a:t> </a:t>
            </a:r>
            <a:r>
              <a:rPr lang="ru-RU" dirty="0" err="1" smtClean="0"/>
              <a:t>ilmiy</a:t>
            </a:r>
            <a:r>
              <a:rPr lang="ru-RU" dirty="0" smtClean="0"/>
              <a:t> </a:t>
            </a:r>
            <a:r>
              <a:rPr lang="ru-RU" dirty="0" err="1" smtClean="0"/>
              <a:t>asos</a:t>
            </a:r>
            <a:r>
              <a:rPr lang="ru-RU" dirty="0" smtClean="0"/>
              <a:t> </a:t>
            </a:r>
            <a:r>
              <a:rPr lang="ru-RU" dirty="0" err="1" smtClean="0"/>
              <a:t>berish</a:t>
            </a:r>
            <a:r>
              <a:rPr lang="ru-RU" dirty="0" smtClean="0"/>
              <a:t> (</a:t>
            </a:r>
            <a:r>
              <a:rPr lang="ru-RU" dirty="0" err="1" smtClean="0"/>
              <a:t>masalan</a:t>
            </a:r>
            <a:r>
              <a:rPr lang="ru-RU" dirty="0" smtClean="0"/>
              <a:t>, IAEA </a:t>
            </a:r>
            <a:r>
              <a:rPr lang="ru-RU" dirty="0" err="1" smtClean="0"/>
              <a:t>va</a:t>
            </a:r>
            <a:r>
              <a:rPr lang="ru-RU" dirty="0" smtClean="0"/>
              <a:t> ICRP </a:t>
            </a:r>
            <a:r>
              <a:rPr lang="ru-RU" dirty="0" err="1" smtClean="0"/>
              <a:t>tashkilotlariga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963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Atom Energiyasi Bo‘yicha Xalqaro Agentlik (МГАТЭ)</a:t>
            </a: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24354" y="920568"/>
            <a:ext cx="73152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/>
              <a:t>МАГАТЭ</a:t>
            </a:r>
            <a:r>
              <a:rPr lang="ru-RU" dirty="0" smtClean="0"/>
              <a:t>  -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Xalqaro</a:t>
            </a:r>
            <a:r>
              <a:rPr lang="ru-RU" dirty="0" smtClean="0"/>
              <a:t> </a:t>
            </a:r>
            <a:r>
              <a:rPr lang="ru-RU" dirty="0" err="1" smtClean="0"/>
              <a:t>Atom</a:t>
            </a:r>
            <a:r>
              <a:rPr lang="ru-RU" dirty="0" smtClean="0"/>
              <a:t> </a:t>
            </a:r>
            <a:r>
              <a:rPr lang="ru-RU" dirty="0" err="1" smtClean="0"/>
              <a:t>Energetikasi</a:t>
            </a:r>
            <a:r>
              <a:rPr lang="ru-RU" dirty="0" smtClean="0"/>
              <a:t> </a:t>
            </a:r>
            <a:r>
              <a:rPr lang="ru-RU" dirty="0" err="1" smtClean="0"/>
              <a:t>Agentligi</a:t>
            </a:r>
            <a:r>
              <a:rPr lang="ru-RU" dirty="0" smtClean="0"/>
              <a:t> </a:t>
            </a:r>
            <a:r>
              <a:rPr lang="ru-RU" dirty="0" err="1" smtClean="0"/>
              <a:t>bo'lib</a:t>
            </a:r>
            <a:r>
              <a:rPr lang="ru-RU" dirty="0" smtClean="0"/>
              <a:t>, </a:t>
            </a:r>
            <a:r>
              <a:rPr lang="ru-RU" dirty="0" err="1" smtClean="0"/>
              <a:t>atom</a:t>
            </a:r>
            <a:r>
              <a:rPr lang="ru-RU" dirty="0" smtClean="0"/>
              <a:t> </a:t>
            </a:r>
            <a:r>
              <a:rPr lang="ru-RU" dirty="0" err="1" smtClean="0"/>
              <a:t>energiyasining</a:t>
            </a:r>
            <a:r>
              <a:rPr lang="ru-RU" dirty="0" smtClean="0"/>
              <a:t> </a:t>
            </a:r>
            <a:r>
              <a:rPr lang="ru-RU" dirty="0" err="1" smtClean="0"/>
              <a:t>tinchlik</a:t>
            </a:r>
            <a:r>
              <a:rPr lang="ru-RU" dirty="0" smtClean="0"/>
              <a:t> </a:t>
            </a:r>
            <a:r>
              <a:rPr lang="ru-RU" dirty="0" err="1" smtClean="0"/>
              <a:t>maqsadlarida</a:t>
            </a:r>
            <a:r>
              <a:rPr lang="ru-RU" dirty="0" smtClean="0"/>
              <a:t> </a:t>
            </a:r>
            <a:r>
              <a:rPr lang="ru-RU" dirty="0" err="1" smtClean="0"/>
              <a:t>xavfsiz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ishonchli</a:t>
            </a:r>
            <a:r>
              <a:rPr lang="ru-RU" dirty="0" smtClean="0"/>
              <a:t> </a:t>
            </a:r>
            <a:r>
              <a:rPr lang="ru-RU" dirty="0" err="1" smtClean="0"/>
              <a:t>foydalanilishini</a:t>
            </a:r>
            <a:r>
              <a:rPr lang="ru-RU" dirty="0" smtClean="0"/>
              <a:t> </a:t>
            </a:r>
            <a:r>
              <a:rPr lang="ru-RU" dirty="0" err="1" smtClean="0"/>
              <a:t>ta'minlovchi</a:t>
            </a:r>
            <a:r>
              <a:rPr lang="ru-RU" dirty="0" smtClean="0"/>
              <a:t> </a:t>
            </a:r>
            <a:r>
              <a:rPr lang="ru-RU" dirty="0" err="1" smtClean="0"/>
              <a:t>xalqaro</a:t>
            </a:r>
            <a:r>
              <a:rPr lang="ru-RU" dirty="0" smtClean="0"/>
              <a:t> </a:t>
            </a:r>
            <a:r>
              <a:rPr lang="ru-RU" dirty="0" err="1" smtClean="0"/>
              <a:t>tashkilotdir</a:t>
            </a:r>
            <a:r>
              <a:rPr lang="ru-RU" dirty="0" smtClean="0"/>
              <a:t>.</a:t>
            </a:r>
            <a:r>
              <a:rPr lang="en-US" dirty="0" smtClean="0"/>
              <a:t>1957-yilda </a:t>
            </a:r>
            <a:r>
              <a:rPr lang="en-US" dirty="0" err="1" smtClean="0"/>
              <a:t>tashkil</a:t>
            </a:r>
            <a:r>
              <a:rPr lang="en-US" dirty="0" smtClean="0"/>
              <a:t> </a:t>
            </a:r>
            <a:r>
              <a:rPr lang="en-US" dirty="0" err="1" smtClean="0"/>
              <a:t>topgan.A`zolar</a:t>
            </a:r>
            <a:r>
              <a:rPr lang="en-US" dirty="0" smtClean="0"/>
              <a:t> </a:t>
            </a:r>
            <a:r>
              <a:rPr lang="en-US" dirty="0" err="1" smtClean="0"/>
              <a:t>soni</a:t>
            </a:r>
            <a:r>
              <a:rPr lang="en-US" dirty="0" smtClean="0"/>
              <a:t> 170+(</a:t>
            </a:r>
            <a:r>
              <a:rPr lang="en-US" dirty="0" err="1" smtClean="0"/>
              <a:t>O`zbekiston</a:t>
            </a:r>
            <a:r>
              <a:rPr lang="en-US" dirty="0" smtClean="0"/>
              <a:t> ham </a:t>
            </a:r>
            <a:r>
              <a:rPr lang="en-US" dirty="0" err="1" smtClean="0"/>
              <a:t>a`zo</a:t>
            </a:r>
            <a:r>
              <a:rPr lang="en-US" dirty="0" smtClean="0"/>
              <a:t>).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24354" y="3151196"/>
            <a:ext cx="7315200" cy="38318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/>
              <a:t>МАГАТЭning</a:t>
            </a:r>
            <a:r>
              <a:rPr lang="ru-RU" b="1" dirty="0" smtClean="0"/>
              <a:t> </a:t>
            </a:r>
            <a:r>
              <a:rPr lang="ru-RU" b="1" dirty="0" err="1" smtClean="0"/>
              <a:t>asosiy</a:t>
            </a:r>
            <a:r>
              <a:rPr lang="ru-RU" b="1" dirty="0" smtClean="0"/>
              <a:t> </a:t>
            </a:r>
            <a:r>
              <a:rPr lang="ru-RU" b="1" dirty="0" err="1" smtClean="0"/>
              <a:t>vazifalari</a:t>
            </a:r>
            <a:r>
              <a:rPr lang="ru-RU" b="1" dirty="0" smtClean="0"/>
              <a:t>:</a:t>
            </a:r>
          </a:p>
          <a:p>
            <a:endParaRPr lang="ru-RU" dirty="0" smtClean="0"/>
          </a:p>
          <a:p>
            <a:r>
              <a:rPr lang="ru-RU" dirty="0" smtClean="0"/>
              <a:t>1. </a:t>
            </a:r>
            <a:r>
              <a:rPr lang="ru-RU" dirty="0" err="1" smtClean="0"/>
              <a:t>Atom</a:t>
            </a:r>
            <a:r>
              <a:rPr lang="ru-RU" dirty="0" smtClean="0"/>
              <a:t> </a:t>
            </a:r>
            <a:r>
              <a:rPr lang="ru-RU" dirty="0" err="1" smtClean="0"/>
              <a:t>energiyasidan</a:t>
            </a:r>
            <a:r>
              <a:rPr lang="ru-RU" dirty="0" smtClean="0"/>
              <a:t> </a:t>
            </a:r>
            <a:r>
              <a:rPr lang="ru-RU" dirty="0" err="1" smtClean="0"/>
              <a:t>tinch</a:t>
            </a:r>
            <a:r>
              <a:rPr lang="ru-RU" dirty="0" smtClean="0"/>
              <a:t> </a:t>
            </a:r>
            <a:r>
              <a:rPr lang="ru-RU" dirty="0" err="1" smtClean="0"/>
              <a:t>maqsadlarda</a:t>
            </a:r>
            <a:r>
              <a:rPr lang="ru-RU" dirty="0" smtClean="0"/>
              <a:t> </a:t>
            </a:r>
            <a:r>
              <a:rPr lang="ru-RU" dirty="0" err="1" smtClean="0"/>
              <a:t>foydalanishni</a:t>
            </a:r>
            <a:r>
              <a:rPr lang="ru-RU" dirty="0" smtClean="0"/>
              <a:t> </a:t>
            </a:r>
            <a:r>
              <a:rPr lang="ru-RU" dirty="0" err="1" smtClean="0"/>
              <a:t>nazorat</a:t>
            </a:r>
            <a:r>
              <a:rPr lang="ru-RU" dirty="0" smtClean="0"/>
              <a:t> </a:t>
            </a:r>
            <a:r>
              <a:rPr lang="ru-RU" dirty="0" err="1" smtClean="0"/>
              <a:t>qilish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2. </a:t>
            </a:r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 smtClean="0"/>
              <a:t>qurollarining</a:t>
            </a:r>
            <a:r>
              <a:rPr lang="ru-RU" dirty="0" smtClean="0"/>
              <a:t> </a:t>
            </a:r>
            <a:r>
              <a:rPr lang="ru-RU" dirty="0" err="1" smtClean="0"/>
              <a:t>tarqalishini</a:t>
            </a:r>
            <a:r>
              <a:rPr lang="ru-RU" dirty="0" smtClean="0"/>
              <a:t> </a:t>
            </a:r>
            <a:r>
              <a:rPr lang="ru-RU" dirty="0" err="1" smtClean="0"/>
              <a:t>oldini</a:t>
            </a:r>
            <a:r>
              <a:rPr lang="ru-RU" dirty="0" smtClean="0"/>
              <a:t> </a:t>
            </a:r>
            <a:r>
              <a:rPr lang="ru-RU" dirty="0" err="1" smtClean="0"/>
              <a:t>olish</a:t>
            </a:r>
            <a:r>
              <a:rPr lang="ru-RU" dirty="0" smtClean="0"/>
              <a:t> (</a:t>
            </a:r>
            <a:r>
              <a:rPr lang="ru-RU" dirty="0" err="1" smtClean="0"/>
              <a:t>non-proliferatsiya</a:t>
            </a:r>
            <a:r>
              <a:rPr lang="ru-RU" dirty="0" smtClean="0"/>
              <a:t>)</a:t>
            </a:r>
          </a:p>
          <a:p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3. </a:t>
            </a:r>
            <a:r>
              <a:rPr lang="ru-RU" dirty="0" err="1" smtClean="0"/>
              <a:t>A'zo</a:t>
            </a:r>
            <a:r>
              <a:rPr lang="ru-RU" dirty="0" smtClean="0"/>
              <a:t> </a:t>
            </a:r>
            <a:r>
              <a:rPr lang="ru-RU" dirty="0" err="1" smtClean="0"/>
              <a:t>davlatlarga</a:t>
            </a:r>
            <a:r>
              <a:rPr lang="ru-RU" dirty="0" smtClean="0"/>
              <a:t> </a:t>
            </a:r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 smtClean="0"/>
              <a:t>texnologiyalarini</a:t>
            </a:r>
            <a:r>
              <a:rPr lang="ru-RU" dirty="0" smtClean="0"/>
              <a:t> </a:t>
            </a:r>
            <a:r>
              <a:rPr lang="ru-RU" dirty="0" err="1" smtClean="0"/>
              <a:t>tinch</a:t>
            </a:r>
            <a:r>
              <a:rPr lang="ru-RU" dirty="0" smtClean="0"/>
              <a:t> </a:t>
            </a:r>
            <a:r>
              <a:rPr lang="ru-RU" dirty="0" err="1" smtClean="0"/>
              <a:t>yo'nalishda</a:t>
            </a:r>
            <a:r>
              <a:rPr lang="ru-RU" dirty="0" smtClean="0"/>
              <a:t> </a:t>
            </a:r>
            <a:r>
              <a:rPr lang="ru-RU" dirty="0" err="1" smtClean="0"/>
              <a:t>joriy</a:t>
            </a:r>
            <a:r>
              <a:rPr lang="ru-RU" dirty="0" smtClean="0"/>
              <a:t> </a:t>
            </a:r>
            <a:r>
              <a:rPr lang="ru-RU" dirty="0" err="1" smtClean="0"/>
              <a:t>etishda</a:t>
            </a:r>
            <a:r>
              <a:rPr lang="ru-RU" dirty="0" smtClean="0"/>
              <a:t> </a:t>
            </a:r>
            <a:r>
              <a:rPr lang="ru-RU" dirty="0" err="1" smtClean="0"/>
              <a:t>yordam</a:t>
            </a:r>
            <a:r>
              <a:rPr lang="ru-RU" dirty="0" smtClean="0"/>
              <a:t> </a:t>
            </a:r>
            <a:r>
              <a:rPr lang="ru-RU" dirty="0" err="1" smtClean="0"/>
              <a:t>berish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lnSpc>
                <a:spcPct val="150000"/>
              </a:lnSpc>
            </a:pP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4. </a:t>
            </a:r>
            <a:r>
              <a:rPr lang="ru-RU" dirty="0" err="1" smtClean="0"/>
              <a:t>Radiatsiya</a:t>
            </a:r>
            <a:r>
              <a:rPr lang="ru-RU" dirty="0" smtClean="0"/>
              <a:t> </a:t>
            </a:r>
            <a:r>
              <a:rPr lang="ru-RU" dirty="0" err="1" smtClean="0"/>
              <a:t>xavfsizligi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 smtClean="0"/>
              <a:t>materiallarining</a:t>
            </a:r>
            <a:r>
              <a:rPr lang="ru-RU" dirty="0" smtClean="0"/>
              <a:t> </a:t>
            </a:r>
            <a:r>
              <a:rPr lang="ru-RU" dirty="0" err="1" smtClean="0"/>
              <a:t>himoyasini</a:t>
            </a:r>
            <a:r>
              <a:rPr lang="ru-RU" dirty="0" smtClean="0"/>
              <a:t> </a:t>
            </a:r>
            <a:r>
              <a:rPr lang="ru-RU" dirty="0" err="1" smtClean="0"/>
              <a:t>ta'minlash</a:t>
            </a:r>
            <a:r>
              <a:rPr lang="ru-RU" dirty="0" smtClean="0"/>
              <a:t> </a:t>
            </a:r>
            <a:r>
              <a:rPr lang="ru-RU" dirty="0" err="1" smtClean="0"/>
              <a:t>boʻyicha</a:t>
            </a:r>
            <a:r>
              <a:rPr lang="ru-RU" dirty="0" smtClean="0"/>
              <a:t> </a:t>
            </a:r>
            <a:r>
              <a:rPr lang="ru-RU" dirty="0" err="1" smtClean="0"/>
              <a:t>xalqaro</a:t>
            </a:r>
            <a:r>
              <a:rPr lang="ru-RU" dirty="0" smtClean="0"/>
              <a:t> </a:t>
            </a:r>
            <a:r>
              <a:rPr lang="ru-RU" dirty="0" err="1" smtClean="0"/>
              <a:t>standartlar</a:t>
            </a:r>
            <a:r>
              <a:rPr lang="ru-RU" dirty="0" smtClean="0"/>
              <a:t> </a:t>
            </a:r>
            <a:r>
              <a:rPr lang="ru-RU" dirty="0" err="1" smtClean="0"/>
              <a:t>ishlab</a:t>
            </a:r>
            <a:r>
              <a:rPr lang="ru-RU" dirty="0" smtClean="0"/>
              <a:t> </a:t>
            </a:r>
            <a:r>
              <a:rPr lang="ru-RU" dirty="0" err="1" smtClean="0"/>
              <a:t>chiqish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99036" y="0"/>
            <a:ext cx="1139261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Jahon Sog‘liqni Saqlash Tashkiloti (ВОЗ)</a:t>
            </a:r>
            <a:endParaRPr lang="en-US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42260" y="888394"/>
            <a:ext cx="112386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/>
              <a:t>ВОЗ </a:t>
            </a:r>
            <a:r>
              <a:rPr lang="ru-RU" dirty="0" smtClean="0"/>
              <a:t>-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Jahon</a:t>
            </a:r>
            <a:r>
              <a:rPr lang="ru-RU" dirty="0" smtClean="0"/>
              <a:t> </a:t>
            </a:r>
            <a:r>
              <a:rPr lang="ru-RU" dirty="0" err="1" smtClean="0"/>
              <a:t>sog'liqni</a:t>
            </a:r>
            <a:r>
              <a:rPr lang="ru-RU" dirty="0" smtClean="0"/>
              <a:t> </a:t>
            </a:r>
            <a:r>
              <a:rPr lang="ru-RU" dirty="0" err="1" smtClean="0"/>
              <a:t>saqlash</a:t>
            </a:r>
            <a:r>
              <a:rPr lang="ru-RU" dirty="0" smtClean="0"/>
              <a:t> </a:t>
            </a:r>
            <a:r>
              <a:rPr lang="ru-RU" dirty="0" err="1" smtClean="0"/>
              <a:t>tashkiloti</a:t>
            </a:r>
            <a:r>
              <a:rPr lang="ru-RU" dirty="0" smtClean="0"/>
              <a:t> </a:t>
            </a:r>
            <a:r>
              <a:rPr lang="ru-RU" dirty="0" err="1" smtClean="0"/>
              <a:t>boʻlib</a:t>
            </a:r>
            <a:r>
              <a:rPr lang="ru-RU" dirty="0" smtClean="0"/>
              <a:t>, </a:t>
            </a:r>
            <a:r>
              <a:rPr lang="ru-RU" dirty="0" err="1" smtClean="0"/>
              <a:t>global</a:t>
            </a:r>
            <a:r>
              <a:rPr lang="ru-RU" dirty="0" smtClean="0"/>
              <a:t> </a:t>
            </a:r>
            <a:r>
              <a:rPr lang="ru-RU" dirty="0" err="1" smtClean="0"/>
              <a:t>miqyosda</a:t>
            </a:r>
            <a:r>
              <a:rPr lang="ru-RU" dirty="0" smtClean="0"/>
              <a:t> </a:t>
            </a:r>
            <a:r>
              <a:rPr lang="ru-RU" dirty="0" err="1" smtClean="0"/>
              <a:t>inson</a:t>
            </a:r>
            <a:r>
              <a:rPr lang="ru-RU" dirty="0" smtClean="0"/>
              <a:t> </a:t>
            </a:r>
            <a:r>
              <a:rPr lang="ru-RU" dirty="0" err="1" smtClean="0"/>
              <a:t>salomatligini</a:t>
            </a:r>
            <a:r>
              <a:rPr lang="ru-RU" dirty="0" smtClean="0"/>
              <a:t> </a:t>
            </a:r>
            <a:r>
              <a:rPr lang="ru-RU" dirty="0" err="1" smtClean="0"/>
              <a:t>himoya</a:t>
            </a:r>
            <a:r>
              <a:rPr lang="ru-RU" dirty="0" smtClean="0"/>
              <a:t> </a:t>
            </a:r>
            <a:r>
              <a:rPr lang="ru-RU" dirty="0" err="1" smtClean="0"/>
              <a:t>qilish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sog'liqni</a:t>
            </a:r>
            <a:r>
              <a:rPr lang="ru-RU" dirty="0" smtClean="0"/>
              <a:t> </a:t>
            </a:r>
            <a:r>
              <a:rPr lang="ru-RU" dirty="0" err="1" smtClean="0"/>
              <a:t>saqlash</a:t>
            </a:r>
            <a:r>
              <a:rPr lang="ru-RU" dirty="0" smtClean="0"/>
              <a:t> </a:t>
            </a:r>
            <a:r>
              <a:rPr lang="ru-RU" dirty="0" err="1" smtClean="0"/>
              <a:t>sohasida</a:t>
            </a:r>
            <a:r>
              <a:rPr lang="ru-RU" dirty="0" smtClean="0"/>
              <a:t> </a:t>
            </a:r>
            <a:r>
              <a:rPr lang="ru-RU" dirty="0" err="1" smtClean="0"/>
              <a:t>xalqaro</a:t>
            </a:r>
            <a:r>
              <a:rPr lang="ru-RU" dirty="0" smtClean="0"/>
              <a:t> </a:t>
            </a:r>
            <a:r>
              <a:rPr lang="ru-RU" dirty="0" err="1" smtClean="0"/>
              <a:t>siyosatni</a:t>
            </a:r>
            <a:r>
              <a:rPr lang="ru-RU" dirty="0" smtClean="0"/>
              <a:t> </a:t>
            </a:r>
            <a:r>
              <a:rPr lang="ru-RU" dirty="0" err="1" smtClean="0"/>
              <a:t>muvofiqlashtirish</a:t>
            </a:r>
            <a:r>
              <a:rPr lang="ru-RU" dirty="0" smtClean="0"/>
              <a:t> </a:t>
            </a:r>
            <a:r>
              <a:rPr lang="ru-RU" dirty="0" err="1" smtClean="0"/>
              <a:t>bilan</a:t>
            </a:r>
            <a:r>
              <a:rPr lang="ru-RU" dirty="0" smtClean="0"/>
              <a:t> </a:t>
            </a:r>
            <a:r>
              <a:rPr lang="ru-RU" dirty="0" err="1" smtClean="0"/>
              <a:t>shug'ullanadigan</a:t>
            </a:r>
            <a:r>
              <a:rPr lang="ru-RU" dirty="0" smtClean="0"/>
              <a:t> </a:t>
            </a:r>
            <a:r>
              <a:rPr lang="ru-RU" dirty="0" err="1" smtClean="0"/>
              <a:t>Birlashgan</a:t>
            </a:r>
            <a:r>
              <a:rPr lang="ru-RU" dirty="0" smtClean="0"/>
              <a:t> </a:t>
            </a:r>
            <a:r>
              <a:rPr lang="ru-RU" dirty="0" err="1" smtClean="0"/>
              <a:t>Millatlar</a:t>
            </a:r>
            <a:r>
              <a:rPr lang="ru-RU" dirty="0" smtClean="0"/>
              <a:t> </a:t>
            </a:r>
            <a:r>
              <a:rPr lang="ru-RU" dirty="0" err="1" smtClean="0"/>
              <a:t>Tashkilotining</a:t>
            </a:r>
            <a:r>
              <a:rPr lang="ru-RU" dirty="0" smtClean="0"/>
              <a:t> </a:t>
            </a:r>
            <a:r>
              <a:rPr lang="ru-RU" dirty="0" err="1" smtClean="0"/>
              <a:t>ixtisoslashgan</a:t>
            </a:r>
            <a:r>
              <a:rPr lang="ru-RU" dirty="0" smtClean="0"/>
              <a:t> </a:t>
            </a:r>
            <a:r>
              <a:rPr lang="ru-RU" dirty="0" err="1" smtClean="0"/>
              <a:t>agentligidir</a:t>
            </a:r>
            <a:r>
              <a:rPr lang="ru-RU" dirty="0" smtClean="0"/>
              <a:t>.</a:t>
            </a:r>
            <a:r>
              <a:rPr lang="en-US" dirty="0" smtClean="0"/>
              <a:t>1948-yil </a:t>
            </a:r>
            <a:r>
              <a:rPr lang="en-US" dirty="0" err="1" smtClean="0"/>
              <a:t>tashkil</a:t>
            </a:r>
            <a:r>
              <a:rPr lang="en-US" dirty="0" smtClean="0"/>
              <a:t> topgan.190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ortiq</a:t>
            </a:r>
            <a:r>
              <a:rPr lang="en-US" dirty="0" smtClean="0"/>
              <a:t> </a:t>
            </a:r>
            <a:r>
              <a:rPr lang="en-US" dirty="0" err="1" smtClean="0"/>
              <a:t>davlatlar</a:t>
            </a:r>
            <a:r>
              <a:rPr lang="en-US" dirty="0" smtClean="0"/>
              <a:t> </a:t>
            </a:r>
            <a:r>
              <a:rPr lang="en-US" dirty="0" err="1" smtClean="0"/>
              <a:t>a`zo</a:t>
            </a:r>
            <a:r>
              <a:rPr lang="en-US" dirty="0" smtClean="0"/>
              <a:t>(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jumladan</a:t>
            </a:r>
            <a:r>
              <a:rPr lang="en-US" dirty="0" smtClean="0"/>
              <a:t> </a:t>
            </a:r>
            <a:r>
              <a:rPr lang="en-US" dirty="0" err="1" smtClean="0"/>
              <a:t>O`zbekiston</a:t>
            </a:r>
            <a:r>
              <a:rPr lang="en-US" dirty="0" smtClean="0"/>
              <a:t> ham).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42260" y="2842575"/>
            <a:ext cx="73152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BO3ning </a:t>
            </a:r>
            <a:r>
              <a:rPr lang="ru-RU" b="1" dirty="0" err="1" smtClean="0"/>
              <a:t>asosiy</a:t>
            </a:r>
            <a:r>
              <a:rPr lang="ru-RU" b="1" dirty="0" smtClean="0"/>
              <a:t> </a:t>
            </a:r>
            <a:r>
              <a:rPr lang="ru-RU" b="1" dirty="0" err="1" smtClean="0"/>
              <a:t>vazifalari</a:t>
            </a:r>
            <a:r>
              <a:rPr lang="ru-RU" b="1" dirty="0" smtClean="0"/>
              <a:t>:</a:t>
            </a:r>
          </a:p>
          <a:p>
            <a:endParaRPr lang="ru-RU" dirty="0" smtClean="0"/>
          </a:p>
          <a:p>
            <a:r>
              <a:rPr lang="ru-RU" dirty="0" smtClean="0"/>
              <a:t>1. </a:t>
            </a:r>
            <a:r>
              <a:rPr lang="ru-RU" dirty="0" err="1" smtClean="0"/>
              <a:t>Global</a:t>
            </a:r>
            <a:r>
              <a:rPr lang="ru-RU" dirty="0" smtClean="0"/>
              <a:t> </a:t>
            </a:r>
            <a:r>
              <a:rPr lang="ru-RU" dirty="0" err="1" smtClean="0"/>
              <a:t>sog'liqni</a:t>
            </a:r>
            <a:r>
              <a:rPr lang="ru-RU" dirty="0" smtClean="0"/>
              <a:t> </a:t>
            </a:r>
            <a:r>
              <a:rPr lang="ru-RU" dirty="0" err="1" smtClean="0"/>
              <a:t>saqlashni</a:t>
            </a:r>
            <a:r>
              <a:rPr lang="ru-RU" dirty="0" smtClean="0"/>
              <a:t> </a:t>
            </a:r>
            <a:r>
              <a:rPr lang="ru-RU" dirty="0" err="1" smtClean="0"/>
              <a:t>yaxshilash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epidemiyalarni</a:t>
            </a:r>
            <a:r>
              <a:rPr lang="ru-RU" dirty="0" smtClean="0"/>
              <a:t> </a:t>
            </a:r>
            <a:r>
              <a:rPr lang="ru-RU" dirty="0" err="1" smtClean="0"/>
              <a:t>oldini</a:t>
            </a:r>
            <a:r>
              <a:rPr lang="ru-RU" dirty="0" smtClean="0"/>
              <a:t> </a:t>
            </a:r>
            <a:r>
              <a:rPr lang="ru-RU" dirty="0" err="1" smtClean="0"/>
              <a:t>olish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2. </a:t>
            </a:r>
            <a:r>
              <a:rPr lang="ru-RU" dirty="0" err="1" smtClean="0"/>
              <a:t>Infeksion</a:t>
            </a:r>
            <a:r>
              <a:rPr lang="ru-RU" dirty="0" smtClean="0"/>
              <a:t> </a:t>
            </a:r>
            <a:r>
              <a:rPr lang="ru-RU" dirty="0" err="1" smtClean="0"/>
              <a:t>kasalliklar</a:t>
            </a:r>
            <a:r>
              <a:rPr lang="ru-RU" dirty="0" smtClean="0"/>
              <a:t>, </a:t>
            </a:r>
            <a:r>
              <a:rPr lang="ru-RU" dirty="0" err="1" smtClean="0"/>
              <a:t>pandemiyalar</a:t>
            </a:r>
            <a:r>
              <a:rPr lang="ru-RU" dirty="0" smtClean="0"/>
              <a:t> (</a:t>
            </a:r>
            <a:r>
              <a:rPr lang="ru-RU" dirty="0" err="1" smtClean="0"/>
              <a:t>masalan</a:t>
            </a:r>
            <a:r>
              <a:rPr lang="ru-RU" dirty="0" smtClean="0"/>
              <a:t>, COVID-19) </a:t>
            </a:r>
            <a:r>
              <a:rPr lang="ru-RU" dirty="0" err="1" smtClean="0"/>
              <a:t>bilan</a:t>
            </a:r>
            <a:r>
              <a:rPr lang="ru-RU" dirty="0" smtClean="0"/>
              <a:t> </a:t>
            </a:r>
            <a:r>
              <a:rPr lang="ru-RU" dirty="0" err="1" smtClean="0"/>
              <a:t>kurashish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3. </a:t>
            </a:r>
            <a:r>
              <a:rPr lang="ru-RU" dirty="0" err="1" smtClean="0"/>
              <a:t>Tibbiy</a:t>
            </a:r>
            <a:r>
              <a:rPr lang="ru-RU" dirty="0" smtClean="0"/>
              <a:t> </a:t>
            </a:r>
            <a:r>
              <a:rPr lang="ru-RU" dirty="0" err="1" smtClean="0"/>
              <a:t>yordam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vaksinalar</a:t>
            </a:r>
            <a:r>
              <a:rPr lang="ru-RU" dirty="0" smtClean="0"/>
              <a:t> </a:t>
            </a:r>
            <a:r>
              <a:rPr lang="ru-RU" dirty="0" err="1" smtClean="0"/>
              <a:t>bo'yicha</a:t>
            </a:r>
            <a:r>
              <a:rPr lang="ru-RU" dirty="0" smtClean="0"/>
              <a:t> </a:t>
            </a:r>
            <a:r>
              <a:rPr lang="ru-RU" dirty="0" err="1" smtClean="0"/>
              <a:t>xalqaro</a:t>
            </a:r>
            <a:r>
              <a:rPr lang="ru-RU" dirty="0" smtClean="0"/>
              <a:t> </a:t>
            </a:r>
            <a:r>
              <a:rPr lang="ru-RU" dirty="0" err="1" smtClean="0"/>
              <a:t>standartlar</a:t>
            </a:r>
            <a:r>
              <a:rPr lang="ru-RU" dirty="0" smtClean="0"/>
              <a:t> </a:t>
            </a:r>
            <a:r>
              <a:rPr lang="ru-RU" dirty="0" err="1" smtClean="0"/>
              <a:t>ishlab</a:t>
            </a:r>
            <a:r>
              <a:rPr lang="ru-RU" dirty="0" smtClean="0"/>
              <a:t> </a:t>
            </a:r>
            <a:r>
              <a:rPr lang="ru-RU" dirty="0" err="1" smtClean="0"/>
              <a:t>chiqish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4. </a:t>
            </a:r>
            <a:r>
              <a:rPr lang="ru-RU" dirty="0" err="1" smtClean="0"/>
              <a:t>Radiatsiya</a:t>
            </a:r>
            <a:r>
              <a:rPr lang="ru-RU" dirty="0" smtClean="0"/>
              <a:t>, </a:t>
            </a:r>
            <a:r>
              <a:rPr lang="ru-RU" dirty="0" err="1" smtClean="0"/>
              <a:t>atrof-muhit</a:t>
            </a:r>
            <a:r>
              <a:rPr lang="ru-RU" dirty="0" smtClean="0"/>
              <a:t>, </a:t>
            </a:r>
            <a:r>
              <a:rPr lang="ru-RU" dirty="0" err="1" smtClean="0"/>
              <a:t>oziq-ovqat</a:t>
            </a:r>
            <a:r>
              <a:rPr lang="ru-RU" dirty="0" smtClean="0"/>
              <a:t> </a:t>
            </a:r>
            <a:r>
              <a:rPr lang="ru-RU" dirty="0" err="1" smtClean="0"/>
              <a:t>xavfsizligi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boshqa</a:t>
            </a:r>
            <a:r>
              <a:rPr lang="ru-RU" dirty="0" smtClean="0"/>
              <a:t> </a:t>
            </a:r>
            <a:r>
              <a:rPr lang="ru-RU" dirty="0" err="1" smtClean="0"/>
              <a:t>omillarning</a:t>
            </a:r>
            <a:r>
              <a:rPr lang="ru-RU" dirty="0" smtClean="0"/>
              <a:t> </a:t>
            </a:r>
            <a:r>
              <a:rPr lang="ru-RU" dirty="0" err="1" smtClean="0"/>
              <a:t>sog'liqqa</a:t>
            </a:r>
            <a:r>
              <a:rPr lang="ru-RU" dirty="0" smtClean="0"/>
              <a:t> </a:t>
            </a:r>
            <a:r>
              <a:rPr lang="ru-RU" dirty="0" err="1" smtClean="0"/>
              <a:t>ta'sirini</a:t>
            </a:r>
            <a:r>
              <a:rPr lang="ru-RU" dirty="0" smtClean="0"/>
              <a:t> </a:t>
            </a:r>
            <a:r>
              <a:rPr lang="ru-RU" dirty="0" err="1" smtClean="0"/>
              <a:t>o'rganish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87464" y="139446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МКРЗ Tavsiyalari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43401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670215"/>
            <a:ext cx="294346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Dozalash chegaralari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316063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Qonuniy va xavfsiz dozalarni belgilaydi.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804285"/>
            <a:ext cx="1134070" cy="166985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031099"/>
            <a:ext cx="35983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Himoyalanish tamoyillari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4521517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Minimal doza, vaqtni qisqartirish va himoya vositalaridan foydalanish.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5474137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5700951"/>
            <a:ext cx="38044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Tavsiya etilgan amaliyotlar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619136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Tashkiliy va individual xavfsizlik choralari.</a:t>
            </a:r>
            <a:endParaRPr lang="en-US" sz="175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314" y="-54175"/>
            <a:ext cx="6183086" cy="345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314" y="3442678"/>
            <a:ext cx="6183086" cy="390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36090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МГАТЭ Yordami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40984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78860" y="545234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54877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Tayyorgarlik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5978128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Favqulodda vaziyatlarga tayyorlikni oshirish.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35893" y="540984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20963" y="545234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973008" y="54877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Javob berish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973008" y="5978128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Xavfsizlikni ta'minlash va zararlarni kamaytirish.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9677995" y="540984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763065" y="545234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0415111" y="54877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Texnik yordam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415111" y="5978128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O‘zbekiston va boshqa davlatlarga texnik ko‘mak.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1486</TotalTime>
  <Words>773</Words>
  <Application>Microsoft Office PowerPoint</Application>
  <PresentationFormat>Произвольный</PresentationFormat>
  <Paragraphs>111</Paragraphs>
  <Slides>13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Gill Sans MT</vt:lpstr>
      <vt:lpstr>Open Sans</vt:lpstr>
      <vt:lpstr>Merriweather Bold</vt:lpstr>
      <vt:lpstr>Times New Roman</vt:lpstr>
      <vt:lpstr>Arial</vt:lpstr>
      <vt:lpstr>Calibri</vt:lpstr>
      <vt:lpstr>Gallery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Bro's</cp:lastModifiedBy>
  <cp:revision>10</cp:revision>
  <dcterms:created xsi:type="dcterms:W3CDTF">2025-04-30T13:47:53Z</dcterms:created>
  <dcterms:modified xsi:type="dcterms:W3CDTF">2025-05-01T14:37:02Z</dcterms:modified>
</cp:coreProperties>
</file>