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  <p:sldId id="256" r:id="rId3"/>
    <p:sldId id="28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AAAAD22-3EC7-45E7-8F16-EE06D202EDBA}">
          <p14:sldIdLst>
            <p14:sldId id="282"/>
            <p14:sldId id="256"/>
            <p14:sldId id="284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</p14:sldIdLst>
        </p14:section>
        <p14:section name="Раздел без заголовка" id="{2837A1F7-2743-4AB0-95EC-55B2B9B7F25E}">
          <p14:sldIdLst>
            <p14:sldId id="281"/>
            <p14:sldId id="28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D467D-28C0-4A0F-A40C-5FCD2732A56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9C6C38-E5F0-4C3C-A702-E91DBBEB45D8}">
      <dgm:prSet phldrT="[Текст]"/>
      <dgm:spPr/>
      <dgm:t>
        <a:bodyPr/>
        <a:lstStyle/>
        <a:p>
          <a:r>
            <a:rPr lang="en-US" dirty="0" smtClean="0"/>
            <a:t>1</a:t>
          </a:r>
          <a:endParaRPr lang="ru-RU" dirty="0"/>
        </a:p>
      </dgm:t>
    </dgm:pt>
    <dgm:pt modelId="{202B15EA-11A1-4986-AAB0-CDDBAF6B7960}" type="parTrans" cxnId="{C2F712F5-6364-4144-8B6D-07A14389F3DA}">
      <dgm:prSet/>
      <dgm:spPr/>
      <dgm:t>
        <a:bodyPr/>
        <a:lstStyle/>
        <a:p>
          <a:endParaRPr lang="ru-RU"/>
        </a:p>
      </dgm:t>
    </dgm:pt>
    <dgm:pt modelId="{BFF3224E-D722-4B5C-AF3F-E2DE2070AF5B}" type="sibTrans" cxnId="{C2F712F5-6364-4144-8B6D-07A14389F3DA}">
      <dgm:prSet/>
      <dgm:spPr/>
      <dgm:t>
        <a:bodyPr/>
        <a:lstStyle/>
        <a:p>
          <a:endParaRPr lang="ru-RU"/>
        </a:p>
      </dgm:t>
    </dgm:pt>
    <dgm:pt modelId="{2E8ED3F2-B74D-41DC-9B9F-C73B087D959A}">
      <dgm:prSet phldrT="[Текст]" custT="1"/>
      <dgm:spPr/>
      <dgm:t>
        <a:bodyPr/>
        <a:lstStyle/>
        <a:p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oliy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ma’lumotga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,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oliy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ta’lim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muassasini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bitirganidan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so‘ng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oxirgi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o‘n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yil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ichida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kamida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uch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yillik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audit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va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buxgalteriya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hisobi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sohasida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yoxud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shu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sohalarda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oliy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ta’lim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muassasalarida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dars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berish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bo‘yicha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amaliy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ish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stajiga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(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shu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jumladan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,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o‘rindoshlik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asosida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)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ega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bo‘lishi</a:t>
          </a:r>
          <a:r>
            <a:rPr lang="en-US" sz="20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;</a:t>
          </a:r>
          <a:endParaRPr lang="ru-RU" sz="2000" dirty="0"/>
        </a:p>
      </dgm:t>
    </dgm:pt>
    <dgm:pt modelId="{17249F3E-C170-446F-954A-CD2C385C8CCA}" type="parTrans" cxnId="{F87632B3-FAA6-4F38-89D8-0B8151525972}">
      <dgm:prSet/>
      <dgm:spPr/>
      <dgm:t>
        <a:bodyPr/>
        <a:lstStyle/>
        <a:p>
          <a:endParaRPr lang="ru-RU"/>
        </a:p>
      </dgm:t>
    </dgm:pt>
    <dgm:pt modelId="{487FD1E8-BCA8-4019-BC3F-E239E75E98E1}" type="sibTrans" cxnId="{F87632B3-FAA6-4F38-89D8-0B8151525972}">
      <dgm:prSet/>
      <dgm:spPr/>
      <dgm:t>
        <a:bodyPr/>
        <a:lstStyle/>
        <a:p>
          <a:endParaRPr lang="ru-RU"/>
        </a:p>
      </dgm:t>
    </dgm:pt>
    <dgm:pt modelId="{38004269-97AF-4ED2-BC82-EDA893986889}">
      <dgm:prSet phldrT="[Текст]"/>
      <dgm:spPr/>
      <dgm:t>
        <a:bodyPr/>
        <a:lstStyle/>
        <a:p>
          <a:r>
            <a:rPr lang="en-US" dirty="0" smtClean="0"/>
            <a:t>2</a:t>
          </a:r>
          <a:endParaRPr lang="ru-RU" dirty="0"/>
        </a:p>
      </dgm:t>
    </dgm:pt>
    <dgm:pt modelId="{097BD0CA-D92A-45A4-8058-45779CB1D488}" type="parTrans" cxnId="{BC704217-CE1D-4048-8FBE-90673187E74E}">
      <dgm:prSet/>
      <dgm:spPr/>
      <dgm:t>
        <a:bodyPr/>
        <a:lstStyle/>
        <a:p>
          <a:endParaRPr lang="ru-RU"/>
        </a:p>
      </dgm:t>
    </dgm:pt>
    <dgm:pt modelId="{FB0A85B8-7128-4A57-8CC3-C4921A972B2B}" type="sibTrans" cxnId="{BC704217-CE1D-4048-8FBE-90673187E74E}">
      <dgm:prSet/>
      <dgm:spPr/>
      <dgm:t>
        <a:bodyPr/>
        <a:lstStyle/>
        <a:p>
          <a:endParaRPr lang="ru-RU"/>
        </a:p>
      </dgm:t>
    </dgm:pt>
    <dgm:pt modelId="{EAA124EA-61CE-4FA2-BEB0-93D04CD0B7D5}">
      <dgm:prSet phldrT="[Текст]"/>
      <dgm:spPr/>
      <dgm:t>
        <a:bodyPr/>
        <a:lstStyle/>
        <a:p>
          <a:r>
            <a:rPr lang="en-US" dirty="0" smtClean="0"/>
            <a:t>“</a:t>
          </a:r>
          <a:r>
            <a:rPr lang="en-US" dirty="0" err="1" smtClean="0"/>
            <a:t>buxgalteriya</a:t>
          </a:r>
          <a:r>
            <a:rPr lang="en-US" dirty="0" smtClean="0"/>
            <a:t> </a:t>
          </a:r>
          <a:r>
            <a:rPr lang="en-US" dirty="0" err="1" smtClean="0"/>
            <a:t>hisobi</a:t>
          </a:r>
          <a:r>
            <a:rPr lang="en-US" dirty="0" smtClean="0"/>
            <a:t>” </a:t>
          </a:r>
          <a:r>
            <a:rPr lang="en-US" dirty="0" err="1" smtClean="0"/>
            <a:t>va</a:t>
          </a:r>
          <a:r>
            <a:rPr lang="en-US" dirty="0" smtClean="0"/>
            <a:t> “audit” </a:t>
          </a:r>
          <a:r>
            <a:rPr lang="en-US" dirty="0" err="1" smtClean="0"/>
            <a:t>mutaxassisliklari</a:t>
          </a:r>
          <a:r>
            <a:rPr lang="en-US" dirty="0" smtClean="0"/>
            <a:t> </a:t>
          </a:r>
          <a:r>
            <a:rPr lang="en-US" dirty="0" err="1" smtClean="0"/>
            <a:t>bo‘yicha</a:t>
          </a:r>
          <a:r>
            <a:rPr lang="en-US" dirty="0" smtClean="0"/>
            <a:t> </a:t>
          </a:r>
          <a:r>
            <a:rPr lang="en-US" dirty="0" err="1" smtClean="0"/>
            <a:t>magistr</a:t>
          </a:r>
          <a:r>
            <a:rPr lang="en-US" dirty="0" smtClean="0"/>
            <a:t> </a:t>
          </a:r>
          <a:r>
            <a:rPr lang="en-US" dirty="0" err="1" smtClean="0"/>
            <a:t>diplomiga</a:t>
          </a:r>
          <a:r>
            <a:rPr lang="en-US" dirty="0" smtClean="0"/>
            <a:t> </a:t>
          </a:r>
          <a:r>
            <a:rPr lang="en-US" dirty="0" err="1" smtClean="0"/>
            <a:t>va</a:t>
          </a:r>
          <a:r>
            <a:rPr lang="en-US" dirty="0" smtClean="0"/>
            <a:t> </a:t>
          </a:r>
          <a:r>
            <a:rPr lang="en-US" dirty="0" err="1" smtClean="0"/>
            <a:t>auditorlik</a:t>
          </a:r>
          <a:r>
            <a:rPr lang="en-US" dirty="0" smtClean="0"/>
            <a:t> </a:t>
          </a:r>
          <a:r>
            <a:rPr lang="en-US" dirty="0" err="1" smtClean="0"/>
            <a:t>tashkilotida</a:t>
          </a:r>
          <a:r>
            <a:rPr lang="en-US" dirty="0" smtClean="0"/>
            <a:t> </a:t>
          </a:r>
          <a:r>
            <a:rPr lang="en-US" dirty="0" err="1" smtClean="0"/>
            <a:t>bir</a:t>
          </a:r>
          <a:r>
            <a:rPr lang="en-US" dirty="0" smtClean="0"/>
            <a:t> </a:t>
          </a:r>
          <a:r>
            <a:rPr lang="en-US" dirty="0" err="1" smtClean="0"/>
            <a:t>yildan</a:t>
          </a:r>
          <a:r>
            <a:rPr lang="en-US" dirty="0" smtClean="0"/>
            <a:t> </a:t>
          </a:r>
          <a:r>
            <a:rPr lang="en-US" dirty="0" err="1" smtClean="0"/>
            <a:t>kam</a:t>
          </a:r>
          <a:r>
            <a:rPr lang="en-US" dirty="0" smtClean="0"/>
            <a:t> </a:t>
          </a:r>
          <a:r>
            <a:rPr lang="en-US" dirty="0" err="1" smtClean="0"/>
            <a:t>bo‘lmagan</a:t>
          </a:r>
          <a:r>
            <a:rPr lang="en-US" dirty="0" smtClean="0"/>
            <a:t> </a:t>
          </a:r>
          <a:r>
            <a:rPr lang="en-US" dirty="0" err="1" smtClean="0"/>
            <a:t>amaliy</a:t>
          </a:r>
          <a:r>
            <a:rPr lang="en-US" dirty="0" smtClean="0"/>
            <a:t> </a:t>
          </a:r>
          <a:r>
            <a:rPr lang="en-US" dirty="0" err="1" smtClean="0"/>
            <a:t>ish</a:t>
          </a:r>
          <a:r>
            <a:rPr lang="en-US" dirty="0" smtClean="0"/>
            <a:t> </a:t>
          </a:r>
          <a:r>
            <a:rPr lang="en-US" dirty="0" err="1" smtClean="0"/>
            <a:t>stajiga</a:t>
          </a:r>
          <a:r>
            <a:rPr lang="en-US" dirty="0" smtClean="0"/>
            <a:t> (</a:t>
          </a:r>
          <a:r>
            <a:rPr lang="en-US" dirty="0" err="1" smtClean="0"/>
            <a:t>shu</a:t>
          </a:r>
          <a:r>
            <a:rPr lang="en-US" dirty="0" smtClean="0"/>
            <a:t> </a:t>
          </a:r>
          <a:r>
            <a:rPr lang="en-US" dirty="0" err="1" smtClean="0"/>
            <a:t>jumladan</a:t>
          </a:r>
          <a:r>
            <a:rPr lang="en-US" dirty="0" smtClean="0"/>
            <a:t>, </a:t>
          </a:r>
          <a:r>
            <a:rPr lang="en-US" dirty="0" err="1" smtClean="0"/>
            <a:t>o‘rindoshlik</a:t>
          </a:r>
          <a:r>
            <a:rPr lang="en-US" dirty="0" smtClean="0"/>
            <a:t> </a:t>
          </a:r>
          <a:r>
            <a:rPr lang="en-US" dirty="0" err="1" smtClean="0"/>
            <a:t>asosida</a:t>
          </a:r>
          <a:r>
            <a:rPr lang="en-US" dirty="0" smtClean="0"/>
            <a:t>) </a:t>
          </a:r>
          <a:r>
            <a:rPr lang="en-US" dirty="0" err="1" smtClean="0"/>
            <a:t>ega</a:t>
          </a:r>
          <a:r>
            <a:rPr lang="en-US" dirty="0" smtClean="0"/>
            <a:t> </a:t>
          </a:r>
          <a:r>
            <a:rPr lang="en-US" dirty="0" err="1" smtClean="0"/>
            <a:t>bo‘lishi</a:t>
          </a:r>
          <a:r>
            <a:rPr lang="en-US" dirty="0" smtClean="0"/>
            <a:t>; </a:t>
          </a:r>
          <a:endParaRPr lang="ru-RU" dirty="0"/>
        </a:p>
      </dgm:t>
    </dgm:pt>
    <dgm:pt modelId="{C173D968-0F84-4E4B-B747-2DD71823E6B2}" type="parTrans" cxnId="{5194A008-A8AA-4B5B-95E8-A8C96F91C60C}">
      <dgm:prSet/>
      <dgm:spPr/>
      <dgm:t>
        <a:bodyPr/>
        <a:lstStyle/>
        <a:p>
          <a:endParaRPr lang="ru-RU"/>
        </a:p>
      </dgm:t>
    </dgm:pt>
    <dgm:pt modelId="{65C45F4C-276B-4301-ACA9-847553AFBD5F}" type="sibTrans" cxnId="{5194A008-A8AA-4B5B-95E8-A8C96F91C60C}">
      <dgm:prSet/>
      <dgm:spPr/>
      <dgm:t>
        <a:bodyPr/>
        <a:lstStyle/>
        <a:p>
          <a:endParaRPr lang="ru-RU"/>
        </a:p>
      </dgm:t>
    </dgm:pt>
    <dgm:pt modelId="{8A679B42-B924-4850-869A-B4B33BC4E3E6}">
      <dgm:prSet phldrT="[Текст]"/>
      <dgm:spPr/>
      <dgm:t>
        <a:bodyPr/>
        <a:lstStyle/>
        <a:p>
          <a:r>
            <a:rPr lang="en-US" dirty="0" smtClean="0"/>
            <a:t>3</a:t>
          </a:r>
          <a:endParaRPr lang="ru-RU" dirty="0"/>
        </a:p>
      </dgm:t>
    </dgm:pt>
    <dgm:pt modelId="{019B2766-BEE4-4FAC-BF45-24F55C1E9AB6}" type="parTrans" cxnId="{D6FDD8D6-8A47-49DA-85E9-F5BF98A7C166}">
      <dgm:prSet/>
      <dgm:spPr/>
      <dgm:t>
        <a:bodyPr/>
        <a:lstStyle/>
        <a:p>
          <a:endParaRPr lang="ru-RU"/>
        </a:p>
      </dgm:t>
    </dgm:pt>
    <dgm:pt modelId="{ADB3DD2D-65C5-4884-9746-CE175EEB1999}" type="sibTrans" cxnId="{D6FDD8D6-8A47-49DA-85E9-F5BF98A7C166}">
      <dgm:prSet/>
      <dgm:spPr/>
      <dgm:t>
        <a:bodyPr/>
        <a:lstStyle/>
        <a:p>
          <a:endParaRPr lang="ru-RU"/>
        </a:p>
      </dgm:t>
    </dgm:pt>
    <dgm:pt modelId="{34E36D95-4457-450A-80E6-3255959B0B1F}">
      <dgm:prSet phldrT="[Текст]"/>
      <dgm:spPr/>
      <dgm:t>
        <a:bodyPr/>
        <a:lstStyle/>
        <a:p>
          <a:r>
            <a:rPr lang="en-US" dirty="0" smtClean="0"/>
            <a:t>fanning </a:t>
          </a:r>
          <a:r>
            <a:rPr lang="en-US" dirty="0" err="1" smtClean="0"/>
            <a:t>iqtisodiy</a:t>
          </a:r>
          <a:r>
            <a:rPr lang="en-US" dirty="0" smtClean="0"/>
            <a:t> </a:t>
          </a:r>
          <a:r>
            <a:rPr lang="en-US" dirty="0" err="1" smtClean="0"/>
            <a:t>tarmoqlari</a:t>
          </a:r>
          <a:r>
            <a:rPr lang="en-US" dirty="0" smtClean="0"/>
            <a:t> </a:t>
          </a:r>
          <a:r>
            <a:rPr lang="en-US" dirty="0" err="1" smtClean="0"/>
            <a:t>sohasida</a:t>
          </a:r>
          <a:r>
            <a:rPr lang="en-US" dirty="0" smtClean="0"/>
            <a:t> </a:t>
          </a:r>
          <a:r>
            <a:rPr lang="en-US" dirty="0" err="1" smtClean="0"/>
            <a:t>ilmiy</a:t>
          </a:r>
          <a:r>
            <a:rPr lang="en-US" dirty="0" smtClean="0"/>
            <a:t> </a:t>
          </a:r>
          <a:r>
            <a:rPr lang="en-US" dirty="0" err="1" smtClean="0"/>
            <a:t>darajaga</a:t>
          </a:r>
          <a:r>
            <a:rPr lang="en-US" dirty="0" smtClean="0"/>
            <a:t> </a:t>
          </a:r>
          <a:r>
            <a:rPr lang="en-US" dirty="0" err="1" smtClean="0"/>
            <a:t>ega</a:t>
          </a:r>
          <a:r>
            <a:rPr lang="en-US" dirty="0" smtClean="0"/>
            <a:t> </a:t>
          </a:r>
          <a:r>
            <a:rPr lang="en-US" dirty="0" err="1" smtClean="0"/>
            <a:t>bo‘lishi</a:t>
          </a:r>
          <a:r>
            <a:rPr lang="en-US" dirty="0" smtClean="0"/>
            <a:t>.</a:t>
          </a:r>
          <a:endParaRPr lang="ru-RU" dirty="0"/>
        </a:p>
      </dgm:t>
    </dgm:pt>
    <dgm:pt modelId="{D2A28593-843E-4245-A2B1-9FF02997E568}" type="parTrans" cxnId="{AED0281F-AF6B-47C8-97AE-BB3B5C45AFF9}">
      <dgm:prSet/>
      <dgm:spPr/>
      <dgm:t>
        <a:bodyPr/>
        <a:lstStyle/>
        <a:p>
          <a:endParaRPr lang="ru-RU"/>
        </a:p>
      </dgm:t>
    </dgm:pt>
    <dgm:pt modelId="{E51F820F-BC4B-4D30-8AE5-EAD702768285}" type="sibTrans" cxnId="{AED0281F-AF6B-47C8-97AE-BB3B5C45AFF9}">
      <dgm:prSet/>
      <dgm:spPr/>
      <dgm:t>
        <a:bodyPr/>
        <a:lstStyle/>
        <a:p>
          <a:endParaRPr lang="ru-RU"/>
        </a:p>
      </dgm:t>
    </dgm:pt>
    <dgm:pt modelId="{BB4A9EB5-2D4B-4471-9023-0597410383F1}" type="pres">
      <dgm:prSet presAssocID="{4EDD467D-28C0-4A0F-A40C-5FCD2732A56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8C2D66-0609-45DD-A530-BFDACA0E7298}" type="pres">
      <dgm:prSet presAssocID="{4B9C6C38-E5F0-4C3C-A702-E91DBBEB45D8}" presName="composite" presStyleCnt="0"/>
      <dgm:spPr/>
    </dgm:pt>
    <dgm:pt modelId="{07AC9086-5436-4B91-845C-9E198E10A6AC}" type="pres">
      <dgm:prSet presAssocID="{4B9C6C38-E5F0-4C3C-A702-E91DBBEB45D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67DAB-E957-4C18-B773-9A5A133BE174}" type="pres">
      <dgm:prSet presAssocID="{4B9C6C38-E5F0-4C3C-A702-E91DBBEB45D8}" presName="descendantText" presStyleLbl="alignAcc1" presStyleIdx="0" presStyleCnt="3" custScaleY="144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7E8D12-E1A6-4401-AC6A-CFFD8E6F8BB0}" type="pres">
      <dgm:prSet presAssocID="{BFF3224E-D722-4B5C-AF3F-E2DE2070AF5B}" presName="sp" presStyleCnt="0"/>
      <dgm:spPr/>
    </dgm:pt>
    <dgm:pt modelId="{FF05F600-8347-47F5-81A1-79F8DB908FE0}" type="pres">
      <dgm:prSet presAssocID="{38004269-97AF-4ED2-BC82-EDA893986889}" presName="composite" presStyleCnt="0"/>
      <dgm:spPr/>
    </dgm:pt>
    <dgm:pt modelId="{0D4EB85E-CFAC-4B47-8A62-4858E1A1C010}" type="pres">
      <dgm:prSet presAssocID="{38004269-97AF-4ED2-BC82-EDA89398688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66DB9-ED94-492E-8C01-47209C649A9C}" type="pres">
      <dgm:prSet presAssocID="{38004269-97AF-4ED2-BC82-EDA89398688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23B85-1E7C-4833-9DD4-6A1473D78447}" type="pres">
      <dgm:prSet presAssocID="{FB0A85B8-7128-4A57-8CC3-C4921A972B2B}" presName="sp" presStyleCnt="0"/>
      <dgm:spPr/>
    </dgm:pt>
    <dgm:pt modelId="{5AC000E0-1660-494F-B1B8-DCC47C962AFA}" type="pres">
      <dgm:prSet presAssocID="{8A679B42-B924-4850-869A-B4B33BC4E3E6}" presName="composite" presStyleCnt="0"/>
      <dgm:spPr/>
    </dgm:pt>
    <dgm:pt modelId="{27F6B087-FC54-4A49-BC78-9CE7DA232C60}" type="pres">
      <dgm:prSet presAssocID="{8A679B42-B924-4850-869A-B4B33BC4E3E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6ACD58-69DA-4C09-96B8-85F880D9DE56}" type="pres">
      <dgm:prSet presAssocID="{8A679B42-B924-4850-869A-B4B33BC4E3E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932103-7B5D-4670-A5FC-81AF359628F8}" type="presOf" srcId="{38004269-97AF-4ED2-BC82-EDA893986889}" destId="{0D4EB85E-CFAC-4B47-8A62-4858E1A1C010}" srcOrd="0" destOrd="0" presId="urn:microsoft.com/office/officeart/2005/8/layout/chevron2"/>
    <dgm:cxn modelId="{1C9CABA5-FD24-4A48-ADA9-6B0822FD4BCC}" type="presOf" srcId="{8A679B42-B924-4850-869A-B4B33BC4E3E6}" destId="{27F6B087-FC54-4A49-BC78-9CE7DA232C60}" srcOrd="0" destOrd="0" presId="urn:microsoft.com/office/officeart/2005/8/layout/chevron2"/>
    <dgm:cxn modelId="{A0479206-6739-413C-A71E-59419F2E0793}" type="presOf" srcId="{4B9C6C38-E5F0-4C3C-A702-E91DBBEB45D8}" destId="{07AC9086-5436-4B91-845C-9E198E10A6AC}" srcOrd="0" destOrd="0" presId="urn:microsoft.com/office/officeart/2005/8/layout/chevron2"/>
    <dgm:cxn modelId="{58629F26-6581-4474-AC16-9233CC6A1A03}" type="presOf" srcId="{EAA124EA-61CE-4FA2-BEB0-93D04CD0B7D5}" destId="{7D666DB9-ED94-492E-8C01-47209C649A9C}" srcOrd="0" destOrd="0" presId="urn:microsoft.com/office/officeart/2005/8/layout/chevron2"/>
    <dgm:cxn modelId="{5194A008-A8AA-4B5B-95E8-A8C96F91C60C}" srcId="{38004269-97AF-4ED2-BC82-EDA893986889}" destId="{EAA124EA-61CE-4FA2-BEB0-93D04CD0B7D5}" srcOrd="0" destOrd="0" parTransId="{C173D968-0F84-4E4B-B747-2DD71823E6B2}" sibTransId="{65C45F4C-276B-4301-ACA9-847553AFBD5F}"/>
    <dgm:cxn modelId="{8E4B8E9D-1DF0-4FEA-830B-69E455D1F0DC}" type="presOf" srcId="{2E8ED3F2-B74D-41DC-9B9F-C73B087D959A}" destId="{9AC67DAB-E957-4C18-B773-9A5A133BE174}" srcOrd="0" destOrd="0" presId="urn:microsoft.com/office/officeart/2005/8/layout/chevron2"/>
    <dgm:cxn modelId="{C9CFBE45-5822-4317-A792-1CD4D21AE280}" type="presOf" srcId="{4EDD467D-28C0-4A0F-A40C-5FCD2732A56E}" destId="{BB4A9EB5-2D4B-4471-9023-0597410383F1}" srcOrd="0" destOrd="0" presId="urn:microsoft.com/office/officeart/2005/8/layout/chevron2"/>
    <dgm:cxn modelId="{D6FDD8D6-8A47-49DA-85E9-F5BF98A7C166}" srcId="{4EDD467D-28C0-4A0F-A40C-5FCD2732A56E}" destId="{8A679B42-B924-4850-869A-B4B33BC4E3E6}" srcOrd="2" destOrd="0" parTransId="{019B2766-BEE4-4FAC-BF45-24F55C1E9AB6}" sibTransId="{ADB3DD2D-65C5-4884-9746-CE175EEB1999}"/>
    <dgm:cxn modelId="{F87632B3-FAA6-4F38-89D8-0B8151525972}" srcId="{4B9C6C38-E5F0-4C3C-A702-E91DBBEB45D8}" destId="{2E8ED3F2-B74D-41DC-9B9F-C73B087D959A}" srcOrd="0" destOrd="0" parTransId="{17249F3E-C170-446F-954A-CD2C385C8CCA}" sibTransId="{487FD1E8-BCA8-4019-BC3F-E239E75E98E1}"/>
    <dgm:cxn modelId="{C2F712F5-6364-4144-8B6D-07A14389F3DA}" srcId="{4EDD467D-28C0-4A0F-A40C-5FCD2732A56E}" destId="{4B9C6C38-E5F0-4C3C-A702-E91DBBEB45D8}" srcOrd="0" destOrd="0" parTransId="{202B15EA-11A1-4986-AAB0-CDDBAF6B7960}" sibTransId="{BFF3224E-D722-4B5C-AF3F-E2DE2070AF5B}"/>
    <dgm:cxn modelId="{AED0281F-AF6B-47C8-97AE-BB3B5C45AFF9}" srcId="{8A679B42-B924-4850-869A-B4B33BC4E3E6}" destId="{34E36D95-4457-450A-80E6-3255959B0B1F}" srcOrd="0" destOrd="0" parTransId="{D2A28593-843E-4245-A2B1-9FF02997E568}" sibTransId="{E51F820F-BC4B-4D30-8AE5-EAD702768285}"/>
    <dgm:cxn modelId="{BC704217-CE1D-4048-8FBE-90673187E74E}" srcId="{4EDD467D-28C0-4A0F-A40C-5FCD2732A56E}" destId="{38004269-97AF-4ED2-BC82-EDA893986889}" srcOrd="1" destOrd="0" parTransId="{097BD0CA-D92A-45A4-8058-45779CB1D488}" sibTransId="{FB0A85B8-7128-4A57-8CC3-C4921A972B2B}"/>
    <dgm:cxn modelId="{E752DF9E-CA0E-4058-9B22-EBC407349E49}" type="presOf" srcId="{34E36D95-4457-450A-80E6-3255959B0B1F}" destId="{796ACD58-69DA-4C09-96B8-85F880D9DE56}" srcOrd="0" destOrd="0" presId="urn:microsoft.com/office/officeart/2005/8/layout/chevron2"/>
    <dgm:cxn modelId="{CF3B90E7-218A-4BDB-B47A-889C8A063C50}" type="presParOf" srcId="{BB4A9EB5-2D4B-4471-9023-0597410383F1}" destId="{788C2D66-0609-45DD-A530-BFDACA0E7298}" srcOrd="0" destOrd="0" presId="urn:microsoft.com/office/officeart/2005/8/layout/chevron2"/>
    <dgm:cxn modelId="{3A6A21A5-4245-44DA-B6EB-3C01D61AE9F6}" type="presParOf" srcId="{788C2D66-0609-45DD-A530-BFDACA0E7298}" destId="{07AC9086-5436-4B91-845C-9E198E10A6AC}" srcOrd="0" destOrd="0" presId="urn:microsoft.com/office/officeart/2005/8/layout/chevron2"/>
    <dgm:cxn modelId="{3AFA0DE9-8F1F-4C9E-B253-CDAE1F45A4DD}" type="presParOf" srcId="{788C2D66-0609-45DD-A530-BFDACA0E7298}" destId="{9AC67DAB-E957-4C18-B773-9A5A133BE174}" srcOrd="1" destOrd="0" presId="urn:microsoft.com/office/officeart/2005/8/layout/chevron2"/>
    <dgm:cxn modelId="{88A1A7CB-A657-464D-A2C7-21F1F84BFCAF}" type="presParOf" srcId="{BB4A9EB5-2D4B-4471-9023-0597410383F1}" destId="{7C7E8D12-E1A6-4401-AC6A-CFFD8E6F8BB0}" srcOrd="1" destOrd="0" presId="urn:microsoft.com/office/officeart/2005/8/layout/chevron2"/>
    <dgm:cxn modelId="{C87E7F00-F24A-4A34-B43D-BFAE6E727A4B}" type="presParOf" srcId="{BB4A9EB5-2D4B-4471-9023-0597410383F1}" destId="{FF05F600-8347-47F5-81A1-79F8DB908FE0}" srcOrd="2" destOrd="0" presId="urn:microsoft.com/office/officeart/2005/8/layout/chevron2"/>
    <dgm:cxn modelId="{F53F962F-1014-49CA-AE0A-7A05A35AAADE}" type="presParOf" srcId="{FF05F600-8347-47F5-81A1-79F8DB908FE0}" destId="{0D4EB85E-CFAC-4B47-8A62-4858E1A1C010}" srcOrd="0" destOrd="0" presId="urn:microsoft.com/office/officeart/2005/8/layout/chevron2"/>
    <dgm:cxn modelId="{969ED40E-B2B7-4C55-8A2C-3BDECE8D47D9}" type="presParOf" srcId="{FF05F600-8347-47F5-81A1-79F8DB908FE0}" destId="{7D666DB9-ED94-492E-8C01-47209C649A9C}" srcOrd="1" destOrd="0" presId="urn:microsoft.com/office/officeart/2005/8/layout/chevron2"/>
    <dgm:cxn modelId="{D73D9128-E0C4-4965-8CCC-F9D068FA44BB}" type="presParOf" srcId="{BB4A9EB5-2D4B-4471-9023-0597410383F1}" destId="{C6723B85-1E7C-4833-9DD4-6A1473D78447}" srcOrd="3" destOrd="0" presId="urn:microsoft.com/office/officeart/2005/8/layout/chevron2"/>
    <dgm:cxn modelId="{3FB2D38C-04AC-43C5-8F83-B9D434179C09}" type="presParOf" srcId="{BB4A9EB5-2D4B-4471-9023-0597410383F1}" destId="{5AC000E0-1660-494F-B1B8-DCC47C962AFA}" srcOrd="4" destOrd="0" presId="urn:microsoft.com/office/officeart/2005/8/layout/chevron2"/>
    <dgm:cxn modelId="{44B89F55-117D-4323-B73D-EF2B2079220A}" type="presParOf" srcId="{5AC000E0-1660-494F-B1B8-DCC47C962AFA}" destId="{27F6B087-FC54-4A49-BC78-9CE7DA232C60}" srcOrd="0" destOrd="0" presId="urn:microsoft.com/office/officeart/2005/8/layout/chevron2"/>
    <dgm:cxn modelId="{FA1B47F4-88EA-45C6-A113-4760840719AF}" type="presParOf" srcId="{5AC000E0-1660-494F-B1B8-DCC47C962AFA}" destId="{796ACD58-69DA-4C09-96B8-85F880D9DE5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5A77FD-F374-4AAC-A63F-C1CF58E8F1DB}" type="doc">
      <dgm:prSet loTypeId="urn:microsoft.com/office/officeart/2005/8/layout/chevron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3A59CB87-AF6D-4B20-A9D4-94AF68E618DC}">
      <dgm:prSet phldrT="[Текст]"/>
      <dgm:spPr/>
      <dgm:t>
        <a:bodyPr/>
        <a:lstStyle/>
        <a:p>
          <a:r>
            <a:rPr lang="en-US" dirty="0" smtClean="0"/>
            <a:t>a)</a:t>
          </a:r>
          <a:endParaRPr lang="ru-RU" dirty="0"/>
        </a:p>
      </dgm:t>
    </dgm:pt>
    <dgm:pt modelId="{5F976483-8FC4-4075-BCFD-F618C252645B}" type="parTrans" cxnId="{21CF4BEB-FE44-435E-A72F-7C39937550F2}">
      <dgm:prSet/>
      <dgm:spPr/>
      <dgm:t>
        <a:bodyPr/>
        <a:lstStyle/>
        <a:p>
          <a:endParaRPr lang="ru-RU"/>
        </a:p>
      </dgm:t>
    </dgm:pt>
    <dgm:pt modelId="{42212397-9F27-484E-88A8-233148FC5AFA}" type="sibTrans" cxnId="{21CF4BEB-FE44-435E-A72F-7C39937550F2}">
      <dgm:prSet/>
      <dgm:spPr/>
      <dgm:t>
        <a:bodyPr/>
        <a:lstStyle/>
        <a:p>
          <a:endParaRPr lang="ru-RU"/>
        </a:p>
      </dgm:t>
    </dgm:pt>
    <dgm:pt modelId="{A4AED1AD-1EF9-47D8-AA00-244CE85949DC}">
      <dgm:prSet phldrT="[Текст]" custT="1"/>
      <dgm:spPr/>
      <dgm:t>
        <a:bodyPr/>
        <a:lstStyle/>
        <a:p>
          <a:r>
            <a:rPr lang="en-US" sz="1800" dirty="0" err="1" smtClean="0"/>
            <a:t>malaka</a:t>
          </a:r>
          <a:r>
            <a:rPr lang="en-US" sz="1800" dirty="0" smtClean="0"/>
            <a:t> </a:t>
          </a:r>
          <a:r>
            <a:rPr lang="en-US" sz="1800" dirty="0" err="1" smtClean="0"/>
            <a:t>imtihonini</a:t>
          </a:r>
          <a:r>
            <a:rPr lang="en-US" sz="1800" dirty="0" smtClean="0"/>
            <a:t> </a:t>
          </a:r>
          <a:r>
            <a:rPr lang="en-US" sz="1800" dirty="0" err="1" smtClean="0"/>
            <a:t>topshirishga</a:t>
          </a:r>
          <a:r>
            <a:rPr lang="en-US" sz="1800" dirty="0" smtClean="0"/>
            <a:t> </a:t>
          </a:r>
          <a:r>
            <a:rPr lang="en-US" sz="1800" dirty="0" err="1" smtClean="0"/>
            <a:t>ruxsat</a:t>
          </a:r>
          <a:r>
            <a:rPr lang="en-US" sz="1800" dirty="0" smtClean="0"/>
            <a:t> </a:t>
          </a:r>
          <a:r>
            <a:rPr lang="en-US" sz="1800" dirty="0" err="1" smtClean="0"/>
            <a:t>berish</a:t>
          </a:r>
          <a:r>
            <a:rPr lang="en-US" sz="1800" dirty="0" smtClean="0"/>
            <a:t> </a:t>
          </a:r>
          <a:r>
            <a:rPr lang="en-US" sz="1800" dirty="0" err="1" smtClean="0"/>
            <a:t>to‘g‘risidagi</a:t>
          </a:r>
          <a:r>
            <a:rPr lang="en-US" sz="1800" dirty="0" smtClean="0"/>
            <a:t> </a:t>
          </a:r>
          <a:r>
            <a:rPr lang="en-US" sz="1800" dirty="0" err="1" smtClean="0"/>
            <a:t>ariza</a:t>
          </a:r>
          <a:r>
            <a:rPr lang="en-US" sz="1400" dirty="0" smtClean="0"/>
            <a:t>;</a:t>
          </a:r>
          <a:endParaRPr lang="ru-RU" sz="1400" dirty="0"/>
        </a:p>
      </dgm:t>
    </dgm:pt>
    <dgm:pt modelId="{3BB1F463-D403-4F7C-9435-5962B5B20ABE}" type="parTrans" cxnId="{B0F5EAB2-4645-4976-BF36-F946C0115479}">
      <dgm:prSet/>
      <dgm:spPr/>
      <dgm:t>
        <a:bodyPr/>
        <a:lstStyle/>
        <a:p>
          <a:endParaRPr lang="ru-RU"/>
        </a:p>
      </dgm:t>
    </dgm:pt>
    <dgm:pt modelId="{B365AAF9-EF41-48C1-A6AD-F79EB5AE7165}" type="sibTrans" cxnId="{B0F5EAB2-4645-4976-BF36-F946C0115479}">
      <dgm:prSet/>
      <dgm:spPr/>
      <dgm:t>
        <a:bodyPr/>
        <a:lstStyle/>
        <a:p>
          <a:endParaRPr lang="ru-RU"/>
        </a:p>
      </dgm:t>
    </dgm:pt>
    <dgm:pt modelId="{FE7F1614-DAC8-4A11-9022-AC7C26DD7BEC}">
      <dgm:prSet phldrT="[Текст]"/>
      <dgm:spPr/>
      <dgm:t>
        <a:bodyPr/>
        <a:lstStyle/>
        <a:p>
          <a:r>
            <a:rPr lang="en-US" dirty="0" smtClean="0"/>
            <a:t>b)</a:t>
          </a:r>
          <a:endParaRPr lang="ru-RU" dirty="0"/>
        </a:p>
      </dgm:t>
    </dgm:pt>
    <dgm:pt modelId="{5956AC0B-75B5-4F62-94B1-028D20545F50}" type="parTrans" cxnId="{8D62EF45-E958-406E-A9DC-A37E9F94A843}">
      <dgm:prSet/>
      <dgm:spPr/>
      <dgm:t>
        <a:bodyPr/>
        <a:lstStyle/>
        <a:p>
          <a:endParaRPr lang="ru-RU"/>
        </a:p>
      </dgm:t>
    </dgm:pt>
    <dgm:pt modelId="{A52AB25D-A398-42B8-98AF-873C3352E6F3}" type="sibTrans" cxnId="{8D62EF45-E958-406E-A9DC-A37E9F94A843}">
      <dgm:prSet/>
      <dgm:spPr/>
      <dgm:t>
        <a:bodyPr/>
        <a:lstStyle/>
        <a:p>
          <a:endParaRPr lang="ru-RU"/>
        </a:p>
      </dgm:t>
    </dgm:pt>
    <dgm:pt modelId="{544779E6-C5F5-4ACC-9F77-C62C6E9F3EFE}">
      <dgm:prSet phldrT="[Текст]" custT="1"/>
      <dgm:spPr/>
      <dgm:t>
        <a:bodyPr/>
        <a:lstStyle/>
        <a:p>
          <a:r>
            <a:rPr lang="en-US" sz="1800" dirty="0" err="1" smtClean="0"/>
            <a:t>pasport</a:t>
          </a:r>
          <a:r>
            <a:rPr lang="en-US" sz="1800" dirty="0" smtClean="0"/>
            <a:t> </a:t>
          </a:r>
          <a:r>
            <a:rPr lang="en-US" sz="1800" dirty="0" err="1" smtClean="0"/>
            <a:t>nusxasi</a:t>
          </a:r>
          <a:r>
            <a:rPr lang="en-US" sz="1800" dirty="0" smtClean="0"/>
            <a:t> (</a:t>
          </a:r>
          <a:r>
            <a:rPr lang="en-US" sz="1800" dirty="0" err="1" smtClean="0"/>
            <a:t>chet</a:t>
          </a:r>
          <a:r>
            <a:rPr lang="en-US" sz="1800" dirty="0" smtClean="0"/>
            <a:t> el </a:t>
          </a:r>
          <a:r>
            <a:rPr lang="en-US" sz="1800" dirty="0" err="1" smtClean="0"/>
            <a:t>fuqarolari</a:t>
          </a:r>
          <a:r>
            <a:rPr lang="en-US" sz="1800" dirty="0" smtClean="0"/>
            <a:t> </a:t>
          </a:r>
          <a:r>
            <a:rPr lang="en-US" sz="1800" dirty="0" err="1" smtClean="0"/>
            <a:t>va</a:t>
          </a:r>
          <a:r>
            <a:rPr lang="en-US" sz="1800" dirty="0" smtClean="0"/>
            <a:t> </a:t>
          </a:r>
          <a:r>
            <a:rPr lang="en-US" sz="1800" dirty="0" err="1" smtClean="0"/>
            <a:t>fuqaroligi</a:t>
          </a:r>
          <a:r>
            <a:rPr lang="en-US" sz="1800" dirty="0" smtClean="0"/>
            <a:t> </a:t>
          </a:r>
          <a:r>
            <a:rPr lang="en-US" sz="1800" dirty="0" err="1" smtClean="0"/>
            <a:t>bo‘lmagan</a:t>
          </a:r>
          <a:r>
            <a:rPr lang="en-US" sz="1800" dirty="0" smtClean="0"/>
            <a:t> </a:t>
          </a:r>
          <a:r>
            <a:rPr lang="en-US" sz="1800" dirty="0" err="1" smtClean="0"/>
            <a:t>shaxslar</a:t>
          </a:r>
          <a:r>
            <a:rPr lang="en-US" sz="1800" dirty="0" smtClean="0"/>
            <a:t> </a:t>
          </a:r>
          <a:r>
            <a:rPr lang="en-US" sz="1800" dirty="0" err="1" smtClean="0"/>
            <a:t>uchun</a:t>
          </a:r>
          <a:r>
            <a:rPr lang="en-US" sz="1800" dirty="0" smtClean="0"/>
            <a:t> — </a:t>
          </a:r>
          <a:r>
            <a:rPr lang="en-US" sz="1800" dirty="0" err="1" smtClean="0"/>
            <a:t>yashash</a:t>
          </a:r>
          <a:r>
            <a:rPr lang="en-US" sz="1800" dirty="0" smtClean="0"/>
            <a:t> </a:t>
          </a:r>
          <a:r>
            <a:rPr lang="en-US" sz="1800" dirty="0" err="1" smtClean="0"/>
            <a:t>uchun</a:t>
          </a:r>
          <a:r>
            <a:rPr lang="en-US" sz="1800" dirty="0" smtClean="0"/>
            <a:t> </a:t>
          </a:r>
          <a:r>
            <a:rPr lang="en-US" sz="1800" dirty="0" err="1" smtClean="0"/>
            <a:t>guvohnomasining</a:t>
          </a:r>
          <a:r>
            <a:rPr lang="en-US" sz="1800" dirty="0" smtClean="0"/>
            <a:t> </a:t>
          </a:r>
          <a:r>
            <a:rPr lang="en-US" sz="1800" dirty="0" err="1" smtClean="0"/>
            <a:t>nusxasi</a:t>
          </a:r>
          <a:r>
            <a:rPr lang="en-US" sz="1800" dirty="0" smtClean="0"/>
            <a:t>);</a:t>
          </a:r>
          <a:endParaRPr lang="ru-RU" sz="1800" dirty="0"/>
        </a:p>
      </dgm:t>
    </dgm:pt>
    <dgm:pt modelId="{560748D2-3E69-4B57-9C31-0CDDB7E8F307}" type="parTrans" cxnId="{A5DD029A-1CD0-4F4A-A695-5EFBAF9DD196}">
      <dgm:prSet/>
      <dgm:spPr/>
      <dgm:t>
        <a:bodyPr/>
        <a:lstStyle/>
        <a:p>
          <a:endParaRPr lang="ru-RU"/>
        </a:p>
      </dgm:t>
    </dgm:pt>
    <dgm:pt modelId="{3D6AD747-D7AB-430C-84D0-C3F508B51FBD}" type="sibTrans" cxnId="{A5DD029A-1CD0-4F4A-A695-5EFBAF9DD196}">
      <dgm:prSet/>
      <dgm:spPr/>
      <dgm:t>
        <a:bodyPr/>
        <a:lstStyle/>
        <a:p>
          <a:endParaRPr lang="ru-RU"/>
        </a:p>
      </dgm:t>
    </dgm:pt>
    <dgm:pt modelId="{D9C3EE23-4BFF-4E8A-BBB4-AEC13CC52197}">
      <dgm:prSet phldrT="[Текст]"/>
      <dgm:spPr/>
      <dgm:t>
        <a:bodyPr/>
        <a:lstStyle/>
        <a:p>
          <a:r>
            <a:rPr lang="en-US" dirty="0" smtClean="0"/>
            <a:t>v)</a:t>
          </a:r>
          <a:endParaRPr lang="ru-RU" dirty="0"/>
        </a:p>
      </dgm:t>
    </dgm:pt>
    <dgm:pt modelId="{0744531D-85ED-4D22-A3C1-3BED76C9A0B3}" type="parTrans" cxnId="{3AC1B46F-290E-4D27-9AD3-49B34808D055}">
      <dgm:prSet/>
      <dgm:spPr/>
      <dgm:t>
        <a:bodyPr/>
        <a:lstStyle/>
        <a:p>
          <a:endParaRPr lang="ru-RU"/>
        </a:p>
      </dgm:t>
    </dgm:pt>
    <dgm:pt modelId="{57D232B7-A044-4A22-97F4-A3BE82CEB4EE}" type="sibTrans" cxnId="{3AC1B46F-290E-4D27-9AD3-49B34808D055}">
      <dgm:prSet/>
      <dgm:spPr/>
      <dgm:t>
        <a:bodyPr/>
        <a:lstStyle/>
        <a:p>
          <a:endParaRPr lang="ru-RU"/>
        </a:p>
      </dgm:t>
    </dgm:pt>
    <dgm:pt modelId="{638B2D4A-043F-4227-AD25-C3F012C0C2AA}">
      <dgm:prSet phldrT="[Текст]"/>
      <dgm:spPr/>
      <dgm:t>
        <a:bodyPr/>
        <a:lstStyle/>
        <a:p>
          <a:r>
            <a:rPr lang="en-US" dirty="0" err="1" smtClean="0"/>
            <a:t>oliy</a:t>
          </a:r>
          <a:r>
            <a:rPr lang="en-US" dirty="0" smtClean="0"/>
            <a:t> </a:t>
          </a:r>
          <a:r>
            <a:rPr lang="en-US" dirty="0" err="1" smtClean="0"/>
            <a:t>ma’lumot</a:t>
          </a:r>
          <a:r>
            <a:rPr lang="en-US" dirty="0" smtClean="0"/>
            <a:t> </a:t>
          </a:r>
          <a:r>
            <a:rPr lang="en-US" dirty="0" err="1" smtClean="0"/>
            <a:t>to‘g‘risidagi</a:t>
          </a:r>
          <a:r>
            <a:rPr lang="en-US" dirty="0" smtClean="0"/>
            <a:t> </a:t>
          </a:r>
          <a:r>
            <a:rPr lang="en-US" dirty="0" err="1" smtClean="0"/>
            <a:t>diplomning</a:t>
          </a:r>
          <a:r>
            <a:rPr lang="en-US" dirty="0" smtClean="0"/>
            <a:t> </a:t>
          </a:r>
          <a:r>
            <a:rPr lang="en-US" dirty="0" err="1" smtClean="0"/>
            <a:t>yoki</a:t>
          </a:r>
          <a:r>
            <a:rPr lang="en-US" dirty="0" smtClean="0"/>
            <a:t> </a:t>
          </a:r>
          <a:r>
            <a:rPr lang="en-US" dirty="0" err="1" smtClean="0"/>
            <a:t>ilmiy</a:t>
          </a:r>
          <a:r>
            <a:rPr lang="en-US" dirty="0" smtClean="0"/>
            <a:t> </a:t>
          </a:r>
          <a:r>
            <a:rPr lang="en-US" dirty="0" err="1" smtClean="0"/>
            <a:t>darajasi</a:t>
          </a:r>
          <a:r>
            <a:rPr lang="en-US" dirty="0" smtClean="0"/>
            <a:t> </a:t>
          </a:r>
          <a:r>
            <a:rPr lang="en-US" dirty="0" err="1" smtClean="0"/>
            <a:t>to‘g‘risidagi</a:t>
          </a:r>
          <a:r>
            <a:rPr lang="en-US" dirty="0" smtClean="0"/>
            <a:t> </a:t>
          </a:r>
          <a:r>
            <a:rPr lang="en-US" dirty="0" err="1" smtClean="0"/>
            <a:t>hujjatning</a:t>
          </a:r>
          <a:r>
            <a:rPr lang="en-US" dirty="0" smtClean="0"/>
            <a:t> </a:t>
          </a:r>
          <a:r>
            <a:rPr lang="en-US" dirty="0" err="1" smtClean="0"/>
            <a:t>yoxud</a:t>
          </a:r>
          <a:r>
            <a:rPr lang="en-US" dirty="0" smtClean="0"/>
            <a:t> </a:t>
          </a:r>
          <a:r>
            <a:rPr lang="en-US" dirty="0" err="1" smtClean="0"/>
            <a:t>vakolatli</a:t>
          </a:r>
          <a:r>
            <a:rPr lang="en-US" dirty="0" smtClean="0"/>
            <a:t> </a:t>
          </a:r>
          <a:r>
            <a:rPr lang="en-US" dirty="0" err="1" smtClean="0"/>
            <a:t>davlat</a:t>
          </a:r>
          <a:r>
            <a:rPr lang="en-US" dirty="0" smtClean="0"/>
            <a:t> </a:t>
          </a:r>
          <a:r>
            <a:rPr lang="en-US" dirty="0" err="1" smtClean="0"/>
            <a:t>organining</a:t>
          </a:r>
          <a:r>
            <a:rPr lang="en-US" dirty="0" smtClean="0"/>
            <a:t> </a:t>
          </a:r>
          <a:r>
            <a:rPr lang="en-US" dirty="0" err="1" smtClean="0"/>
            <a:t>xorijiy</a:t>
          </a:r>
          <a:r>
            <a:rPr lang="en-US" dirty="0" smtClean="0"/>
            <a:t> </a:t>
          </a:r>
          <a:r>
            <a:rPr lang="en-US" dirty="0" err="1" smtClean="0"/>
            <a:t>ta’lim</a:t>
          </a:r>
          <a:r>
            <a:rPr lang="en-US" dirty="0" smtClean="0"/>
            <a:t> </a:t>
          </a:r>
          <a:r>
            <a:rPr lang="en-US" dirty="0" err="1" smtClean="0"/>
            <a:t>muassasasida</a:t>
          </a:r>
          <a:r>
            <a:rPr lang="en-US" dirty="0" smtClean="0"/>
            <a:t> </a:t>
          </a:r>
          <a:r>
            <a:rPr lang="en-US" dirty="0" err="1" smtClean="0"/>
            <a:t>olingan</a:t>
          </a:r>
          <a:r>
            <a:rPr lang="en-US" dirty="0" smtClean="0"/>
            <a:t> </a:t>
          </a:r>
          <a:r>
            <a:rPr lang="en-US" dirty="0" err="1" smtClean="0"/>
            <a:t>oliy</a:t>
          </a:r>
          <a:r>
            <a:rPr lang="en-US" dirty="0" smtClean="0"/>
            <a:t> </a:t>
          </a:r>
          <a:r>
            <a:rPr lang="en-US" dirty="0" err="1" smtClean="0"/>
            <a:t>ma’lumot</a:t>
          </a:r>
          <a:r>
            <a:rPr lang="en-US" dirty="0" smtClean="0"/>
            <a:t> </a:t>
          </a:r>
          <a:r>
            <a:rPr lang="en-US" dirty="0" err="1" smtClean="0"/>
            <a:t>yoki</a:t>
          </a:r>
          <a:r>
            <a:rPr lang="en-US" dirty="0" smtClean="0"/>
            <a:t> </a:t>
          </a:r>
          <a:r>
            <a:rPr lang="en-US" dirty="0" err="1" smtClean="0"/>
            <a:t>ilmiy</a:t>
          </a:r>
          <a:r>
            <a:rPr lang="en-US" dirty="0" smtClean="0"/>
            <a:t> </a:t>
          </a:r>
          <a:r>
            <a:rPr lang="en-US" dirty="0" err="1" smtClean="0"/>
            <a:t>darajasi</a:t>
          </a:r>
          <a:r>
            <a:rPr lang="en-US" dirty="0" smtClean="0"/>
            <a:t> </a:t>
          </a:r>
          <a:r>
            <a:rPr lang="en-US" dirty="0" err="1" smtClean="0"/>
            <a:t>to‘g‘risidagi</a:t>
          </a:r>
          <a:r>
            <a:rPr lang="en-US" dirty="0" smtClean="0"/>
            <a:t> </a:t>
          </a:r>
          <a:r>
            <a:rPr lang="en-US" dirty="0" err="1" smtClean="0"/>
            <a:t>hujjatning</a:t>
          </a:r>
          <a:r>
            <a:rPr lang="en-US" dirty="0" smtClean="0"/>
            <a:t> </a:t>
          </a:r>
          <a:r>
            <a:rPr lang="en-US" dirty="0" err="1" smtClean="0"/>
            <a:t>nostrifikatsiyalash</a:t>
          </a:r>
          <a:r>
            <a:rPr lang="en-US" dirty="0" smtClean="0"/>
            <a:t> (</a:t>
          </a:r>
          <a:r>
            <a:rPr lang="en-US" dirty="0" err="1" smtClean="0"/>
            <a:t>ekvivalentligini</a:t>
          </a:r>
          <a:r>
            <a:rPr lang="en-US" dirty="0" smtClean="0"/>
            <a:t> </a:t>
          </a:r>
          <a:r>
            <a:rPr lang="en-US" dirty="0" err="1" smtClean="0"/>
            <a:t>qayd</a:t>
          </a:r>
          <a:r>
            <a:rPr lang="en-US" dirty="0" smtClean="0"/>
            <a:t> </a:t>
          </a:r>
          <a:r>
            <a:rPr lang="en-US" dirty="0" err="1" smtClean="0"/>
            <a:t>etish</a:t>
          </a:r>
          <a:r>
            <a:rPr lang="en-US" dirty="0" smtClean="0"/>
            <a:t>) </a:t>
          </a:r>
          <a:r>
            <a:rPr lang="en-US" dirty="0" err="1" smtClean="0"/>
            <a:t>guvohnomasining</a:t>
          </a:r>
          <a:r>
            <a:rPr lang="en-US" dirty="0" smtClean="0"/>
            <a:t> </a:t>
          </a:r>
          <a:r>
            <a:rPr lang="en-US" dirty="0" err="1" smtClean="0"/>
            <a:t>nusxasi</a:t>
          </a:r>
          <a:r>
            <a:rPr lang="en-US" dirty="0" smtClean="0"/>
            <a:t>;</a:t>
          </a:r>
          <a:endParaRPr lang="ru-RU" dirty="0"/>
        </a:p>
      </dgm:t>
    </dgm:pt>
    <dgm:pt modelId="{07C186A9-20AC-401B-9151-86A4CBF99596}" type="parTrans" cxnId="{39AA29EC-3EA8-4F0B-80E0-A8D8DC8A3349}">
      <dgm:prSet/>
      <dgm:spPr/>
      <dgm:t>
        <a:bodyPr/>
        <a:lstStyle/>
        <a:p>
          <a:endParaRPr lang="ru-RU"/>
        </a:p>
      </dgm:t>
    </dgm:pt>
    <dgm:pt modelId="{C8F5BA7C-AF96-4445-B37B-5CB66A5480A9}" type="sibTrans" cxnId="{39AA29EC-3EA8-4F0B-80E0-A8D8DC8A3349}">
      <dgm:prSet/>
      <dgm:spPr/>
      <dgm:t>
        <a:bodyPr/>
        <a:lstStyle/>
        <a:p>
          <a:endParaRPr lang="ru-RU"/>
        </a:p>
      </dgm:t>
    </dgm:pt>
    <dgm:pt modelId="{A9665CE6-73BC-4F3E-A8C3-002BE46C4CBA}" type="pres">
      <dgm:prSet presAssocID="{D45A77FD-F374-4AAC-A63F-C1CF58E8F1D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3BE7EC-4BDE-4FB8-AE2D-5B3939A2B1D2}" type="pres">
      <dgm:prSet presAssocID="{3A59CB87-AF6D-4B20-A9D4-94AF68E618DC}" presName="composite" presStyleCnt="0"/>
      <dgm:spPr/>
    </dgm:pt>
    <dgm:pt modelId="{253FF847-16EF-47C4-BDC4-585344A965DA}" type="pres">
      <dgm:prSet presAssocID="{3A59CB87-AF6D-4B20-A9D4-94AF68E618D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B0C42-174F-4E46-B9D5-9011A0068924}" type="pres">
      <dgm:prSet presAssocID="{3A59CB87-AF6D-4B20-A9D4-94AF68E618DC}" presName="descendantText" presStyleLbl="alignAcc1" presStyleIdx="0" presStyleCnt="3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802DBF-9B97-4893-8C81-300A9520A6CC}" type="pres">
      <dgm:prSet presAssocID="{42212397-9F27-484E-88A8-233148FC5AFA}" presName="sp" presStyleCnt="0"/>
      <dgm:spPr/>
    </dgm:pt>
    <dgm:pt modelId="{3CC3500E-DDFF-4F34-A901-095270DC1184}" type="pres">
      <dgm:prSet presAssocID="{FE7F1614-DAC8-4A11-9022-AC7C26DD7BEC}" presName="composite" presStyleCnt="0"/>
      <dgm:spPr/>
    </dgm:pt>
    <dgm:pt modelId="{73B4D717-AE0A-4E81-B020-C3EBD60A9297}" type="pres">
      <dgm:prSet presAssocID="{FE7F1614-DAC8-4A11-9022-AC7C26DD7BE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8ED83-A786-4EF5-913F-3BA9F14CBBE9}" type="pres">
      <dgm:prSet presAssocID="{FE7F1614-DAC8-4A11-9022-AC7C26DD7BE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BCAC17-8DF0-4AA7-8F4B-66A25CE91590}" type="pres">
      <dgm:prSet presAssocID="{A52AB25D-A398-42B8-98AF-873C3352E6F3}" presName="sp" presStyleCnt="0"/>
      <dgm:spPr/>
    </dgm:pt>
    <dgm:pt modelId="{6C4FCE24-CC00-48BF-9074-82FC226CE8C8}" type="pres">
      <dgm:prSet presAssocID="{D9C3EE23-4BFF-4E8A-BBB4-AEC13CC52197}" presName="composite" presStyleCnt="0"/>
      <dgm:spPr/>
    </dgm:pt>
    <dgm:pt modelId="{25FFEE78-C4D5-4B03-AB49-4CECCE2F15C6}" type="pres">
      <dgm:prSet presAssocID="{D9C3EE23-4BFF-4E8A-BBB4-AEC13CC52197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8BACC2-D21E-479D-9AA2-2A8856DCDDF8}" type="pres">
      <dgm:prSet presAssocID="{D9C3EE23-4BFF-4E8A-BBB4-AEC13CC52197}" presName="descendantText" presStyleLbl="alignAcc1" presStyleIdx="2" presStyleCnt="3" custScaleY="165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F030A00-C6AC-4AFA-9BC5-A0FBD9954DE3}" type="presOf" srcId="{D45A77FD-F374-4AAC-A63F-C1CF58E8F1DB}" destId="{A9665CE6-73BC-4F3E-A8C3-002BE46C4CBA}" srcOrd="0" destOrd="0" presId="urn:microsoft.com/office/officeart/2005/8/layout/chevron2"/>
    <dgm:cxn modelId="{21CF4BEB-FE44-435E-A72F-7C39937550F2}" srcId="{D45A77FD-F374-4AAC-A63F-C1CF58E8F1DB}" destId="{3A59CB87-AF6D-4B20-A9D4-94AF68E618DC}" srcOrd="0" destOrd="0" parTransId="{5F976483-8FC4-4075-BCFD-F618C252645B}" sibTransId="{42212397-9F27-484E-88A8-233148FC5AFA}"/>
    <dgm:cxn modelId="{25BE4DFE-DE11-4DF6-BE7E-3B6B3B751328}" type="presOf" srcId="{544779E6-C5F5-4ACC-9F77-C62C6E9F3EFE}" destId="{0C98ED83-A786-4EF5-913F-3BA9F14CBBE9}" srcOrd="0" destOrd="0" presId="urn:microsoft.com/office/officeart/2005/8/layout/chevron2"/>
    <dgm:cxn modelId="{FF277843-FCF8-467B-BF05-CDAE5E98BDFE}" type="presOf" srcId="{638B2D4A-043F-4227-AD25-C3F012C0C2AA}" destId="{568BACC2-D21E-479D-9AA2-2A8856DCDDF8}" srcOrd="0" destOrd="0" presId="urn:microsoft.com/office/officeart/2005/8/layout/chevron2"/>
    <dgm:cxn modelId="{B0F5EAB2-4645-4976-BF36-F946C0115479}" srcId="{3A59CB87-AF6D-4B20-A9D4-94AF68E618DC}" destId="{A4AED1AD-1EF9-47D8-AA00-244CE85949DC}" srcOrd="0" destOrd="0" parTransId="{3BB1F463-D403-4F7C-9435-5962B5B20ABE}" sibTransId="{B365AAF9-EF41-48C1-A6AD-F79EB5AE7165}"/>
    <dgm:cxn modelId="{AB427CA2-8549-40DB-9A1F-E3FA623745AE}" type="presOf" srcId="{D9C3EE23-4BFF-4E8A-BBB4-AEC13CC52197}" destId="{25FFEE78-C4D5-4B03-AB49-4CECCE2F15C6}" srcOrd="0" destOrd="0" presId="urn:microsoft.com/office/officeart/2005/8/layout/chevron2"/>
    <dgm:cxn modelId="{F5C4F789-23D6-4491-9478-511811CA6469}" type="presOf" srcId="{FE7F1614-DAC8-4A11-9022-AC7C26DD7BEC}" destId="{73B4D717-AE0A-4E81-B020-C3EBD60A9297}" srcOrd="0" destOrd="0" presId="urn:microsoft.com/office/officeart/2005/8/layout/chevron2"/>
    <dgm:cxn modelId="{291A44A0-AF94-4791-BE62-16EF600CCDA7}" type="presOf" srcId="{A4AED1AD-1EF9-47D8-AA00-244CE85949DC}" destId="{80DB0C42-174F-4E46-B9D5-9011A0068924}" srcOrd="0" destOrd="0" presId="urn:microsoft.com/office/officeart/2005/8/layout/chevron2"/>
    <dgm:cxn modelId="{A5DD029A-1CD0-4F4A-A695-5EFBAF9DD196}" srcId="{FE7F1614-DAC8-4A11-9022-AC7C26DD7BEC}" destId="{544779E6-C5F5-4ACC-9F77-C62C6E9F3EFE}" srcOrd="0" destOrd="0" parTransId="{560748D2-3E69-4B57-9C31-0CDDB7E8F307}" sibTransId="{3D6AD747-D7AB-430C-84D0-C3F508B51FBD}"/>
    <dgm:cxn modelId="{3AC1B46F-290E-4D27-9AD3-49B34808D055}" srcId="{D45A77FD-F374-4AAC-A63F-C1CF58E8F1DB}" destId="{D9C3EE23-4BFF-4E8A-BBB4-AEC13CC52197}" srcOrd="2" destOrd="0" parTransId="{0744531D-85ED-4D22-A3C1-3BED76C9A0B3}" sibTransId="{57D232B7-A044-4A22-97F4-A3BE82CEB4EE}"/>
    <dgm:cxn modelId="{8D62EF45-E958-406E-A9DC-A37E9F94A843}" srcId="{D45A77FD-F374-4AAC-A63F-C1CF58E8F1DB}" destId="{FE7F1614-DAC8-4A11-9022-AC7C26DD7BEC}" srcOrd="1" destOrd="0" parTransId="{5956AC0B-75B5-4F62-94B1-028D20545F50}" sibTransId="{A52AB25D-A398-42B8-98AF-873C3352E6F3}"/>
    <dgm:cxn modelId="{39AA29EC-3EA8-4F0B-80E0-A8D8DC8A3349}" srcId="{D9C3EE23-4BFF-4E8A-BBB4-AEC13CC52197}" destId="{638B2D4A-043F-4227-AD25-C3F012C0C2AA}" srcOrd="0" destOrd="0" parTransId="{07C186A9-20AC-401B-9151-86A4CBF99596}" sibTransId="{C8F5BA7C-AF96-4445-B37B-5CB66A5480A9}"/>
    <dgm:cxn modelId="{C3E75519-860E-4C61-A064-B34404572866}" type="presOf" srcId="{3A59CB87-AF6D-4B20-A9D4-94AF68E618DC}" destId="{253FF847-16EF-47C4-BDC4-585344A965DA}" srcOrd="0" destOrd="0" presId="urn:microsoft.com/office/officeart/2005/8/layout/chevron2"/>
    <dgm:cxn modelId="{35C81121-BD0E-42BB-A95C-BBABF483C86B}" type="presParOf" srcId="{A9665CE6-73BC-4F3E-A8C3-002BE46C4CBA}" destId="{5A3BE7EC-4BDE-4FB8-AE2D-5B3939A2B1D2}" srcOrd="0" destOrd="0" presId="urn:microsoft.com/office/officeart/2005/8/layout/chevron2"/>
    <dgm:cxn modelId="{F6B0BF24-E340-4058-92B7-84B5D76A38DD}" type="presParOf" srcId="{5A3BE7EC-4BDE-4FB8-AE2D-5B3939A2B1D2}" destId="{253FF847-16EF-47C4-BDC4-585344A965DA}" srcOrd="0" destOrd="0" presId="urn:microsoft.com/office/officeart/2005/8/layout/chevron2"/>
    <dgm:cxn modelId="{D0C2D0CD-A4FD-4593-AB96-FC49E39964A4}" type="presParOf" srcId="{5A3BE7EC-4BDE-4FB8-AE2D-5B3939A2B1D2}" destId="{80DB0C42-174F-4E46-B9D5-9011A0068924}" srcOrd="1" destOrd="0" presId="urn:microsoft.com/office/officeart/2005/8/layout/chevron2"/>
    <dgm:cxn modelId="{721F45AF-4EFD-42E0-9C35-D4A9E01B9BE4}" type="presParOf" srcId="{A9665CE6-73BC-4F3E-A8C3-002BE46C4CBA}" destId="{8F802DBF-9B97-4893-8C81-300A9520A6CC}" srcOrd="1" destOrd="0" presId="urn:microsoft.com/office/officeart/2005/8/layout/chevron2"/>
    <dgm:cxn modelId="{B14E1E0E-C808-4F19-B7B6-7B1E420AA381}" type="presParOf" srcId="{A9665CE6-73BC-4F3E-A8C3-002BE46C4CBA}" destId="{3CC3500E-DDFF-4F34-A901-095270DC1184}" srcOrd="2" destOrd="0" presId="urn:microsoft.com/office/officeart/2005/8/layout/chevron2"/>
    <dgm:cxn modelId="{5B080D28-EB88-4AB1-8769-1479C26EAF67}" type="presParOf" srcId="{3CC3500E-DDFF-4F34-A901-095270DC1184}" destId="{73B4D717-AE0A-4E81-B020-C3EBD60A9297}" srcOrd="0" destOrd="0" presId="urn:microsoft.com/office/officeart/2005/8/layout/chevron2"/>
    <dgm:cxn modelId="{1BFBB040-7E3C-4FFD-B60A-EE38B6FF9E67}" type="presParOf" srcId="{3CC3500E-DDFF-4F34-A901-095270DC1184}" destId="{0C98ED83-A786-4EF5-913F-3BA9F14CBBE9}" srcOrd="1" destOrd="0" presId="urn:microsoft.com/office/officeart/2005/8/layout/chevron2"/>
    <dgm:cxn modelId="{31D76ADB-4879-4253-8B5D-128A9A30FBB6}" type="presParOf" srcId="{A9665CE6-73BC-4F3E-A8C3-002BE46C4CBA}" destId="{2EBCAC17-8DF0-4AA7-8F4B-66A25CE91590}" srcOrd="3" destOrd="0" presId="urn:microsoft.com/office/officeart/2005/8/layout/chevron2"/>
    <dgm:cxn modelId="{1202DC70-0629-4DF5-A226-B3BC05FF5909}" type="presParOf" srcId="{A9665CE6-73BC-4F3E-A8C3-002BE46C4CBA}" destId="{6C4FCE24-CC00-48BF-9074-82FC226CE8C8}" srcOrd="4" destOrd="0" presId="urn:microsoft.com/office/officeart/2005/8/layout/chevron2"/>
    <dgm:cxn modelId="{EA8F72D8-3700-440B-871E-04FF8AF26E04}" type="presParOf" srcId="{6C4FCE24-CC00-48BF-9074-82FC226CE8C8}" destId="{25FFEE78-C4D5-4B03-AB49-4CECCE2F15C6}" srcOrd="0" destOrd="0" presId="urn:microsoft.com/office/officeart/2005/8/layout/chevron2"/>
    <dgm:cxn modelId="{EB4D41D5-44BE-4A52-B354-1FA1A48342CB}" type="presParOf" srcId="{6C4FCE24-CC00-48BF-9074-82FC226CE8C8}" destId="{568BACC2-D21E-479D-9AA2-2A8856DCDDF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325E1F8-2FDB-42A2-9DC9-CDF4C226FB4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98408C0-4EA7-4679-BA3E-41C1D7A5D20D}">
      <dgm:prSet phldrT="[Текст]"/>
      <dgm:spPr/>
      <dgm:t>
        <a:bodyPr/>
        <a:lstStyle/>
        <a:p>
          <a:r>
            <a:rPr lang="en-US" dirty="0" smtClean="0"/>
            <a:t>g)</a:t>
          </a:r>
          <a:endParaRPr lang="ru-RU" dirty="0"/>
        </a:p>
      </dgm:t>
    </dgm:pt>
    <dgm:pt modelId="{A272D32D-39F2-4E56-9F30-3F65E7E47DF3}" type="parTrans" cxnId="{5175BC02-742F-4256-83B4-0EBCB9FFF606}">
      <dgm:prSet/>
      <dgm:spPr/>
      <dgm:t>
        <a:bodyPr/>
        <a:lstStyle/>
        <a:p>
          <a:endParaRPr lang="ru-RU"/>
        </a:p>
      </dgm:t>
    </dgm:pt>
    <dgm:pt modelId="{A4334CE4-E9B1-4F21-BFB9-7FE61400BA97}" type="sibTrans" cxnId="{5175BC02-742F-4256-83B4-0EBCB9FFF606}">
      <dgm:prSet/>
      <dgm:spPr/>
      <dgm:t>
        <a:bodyPr/>
        <a:lstStyle/>
        <a:p>
          <a:endParaRPr lang="ru-RU"/>
        </a:p>
      </dgm:t>
    </dgm:pt>
    <dgm:pt modelId="{0E9799AE-1D98-4732-B0F6-921A7362787E}">
      <dgm:prSet phldrT="[Текст]" custT="1"/>
      <dgm:spPr/>
      <dgm:t>
        <a:bodyPr/>
        <a:lstStyle/>
        <a:p>
          <a:r>
            <a:rPr lang="en-US" sz="1600" dirty="0" err="1" smtClean="0"/>
            <a:t>xalqaro</a:t>
          </a:r>
          <a:r>
            <a:rPr lang="en-US" sz="1600" dirty="0" smtClean="0"/>
            <a:t> </a:t>
          </a:r>
          <a:r>
            <a:rPr lang="en-US" sz="1600" dirty="0" err="1" smtClean="0"/>
            <a:t>buxgalter</a:t>
          </a:r>
          <a:r>
            <a:rPr lang="en-US" sz="1600" dirty="0" smtClean="0"/>
            <a:t> </a:t>
          </a:r>
          <a:r>
            <a:rPr lang="en-US" sz="1600" dirty="0" err="1" smtClean="0"/>
            <a:t>sertifikati</a:t>
          </a:r>
          <a:r>
            <a:rPr lang="en-US" sz="1600" dirty="0" smtClean="0"/>
            <a:t> </a:t>
          </a:r>
          <a:r>
            <a:rPr lang="en-US" sz="1600" dirty="0" err="1" smtClean="0"/>
            <a:t>mavjud</a:t>
          </a:r>
          <a:r>
            <a:rPr lang="en-US" sz="1600" dirty="0" smtClean="0"/>
            <a:t> </a:t>
          </a:r>
          <a:r>
            <a:rPr lang="en-US" sz="1600" dirty="0" err="1" smtClean="0"/>
            <a:t>bo‘lganda</a:t>
          </a:r>
          <a:r>
            <a:rPr lang="en-US" sz="1600" dirty="0" smtClean="0"/>
            <a:t> (</a:t>
          </a:r>
          <a:r>
            <a:rPr lang="en-US" sz="1600" dirty="0" err="1" smtClean="0"/>
            <a:t>nusxasi</a:t>
          </a:r>
          <a:r>
            <a:rPr lang="en-US" sz="1600" dirty="0" smtClean="0"/>
            <a:t> </a:t>
          </a:r>
          <a:r>
            <a:rPr lang="en-US" sz="1600" dirty="0" err="1" smtClean="0"/>
            <a:t>olinib</a:t>
          </a:r>
          <a:r>
            <a:rPr lang="en-US" sz="1600" dirty="0" smtClean="0"/>
            <a:t>, </a:t>
          </a:r>
          <a:r>
            <a:rPr lang="en-US" sz="1600" dirty="0" err="1" smtClean="0"/>
            <a:t>asli</a:t>
          </a:r>
          <a:r>
            <a:rPr lang="en-US" sz="1600" dirty="0" smtClean="0"/>
            <a:t> </a:t>
          </a:r>
          <a:r>
            <a:rPr lang="en-US" sz="1600" dirty="0" err="1" smtClean="0"/>
            <a:t>qaytariladi</a:t>
          </a:r>
          <a:r>
            <a:rPr lang="en-US" sz="1600" dirty="0" smtClean="0"/>
            <a:t>) </a:t>
          </a:r>
          <a:r>
            <a:rPr lang="en-US" sz="1600" dirty="0" err="1" smtClean="0"/>
            <a:t>yoxud</a:t>
          </a:r>
          <a:r>
            <a:rPr lang="en-US" sz="1600" dirty="0" smtClean="0"/>
            <a:t> </a:t>
          </a:r>
          <a:r>
            <a:rPr lang="en-US" sz="1600" dirty="0" err="1" smtClean="0"/>
            <a:t>ushbu</a:t>
          </a:r>
          <a:r>
            <a:rPr lang="en-US" sz="1600" dirty="0" smtClean="0"/>
            <a:t> </a:t>
          </a:r>
          <a:r>
            <a:rPr lang="en-US" sz="1600" dirty="0" err="1" smtClean="0"/>
            <a:t>hujjatni</a:t>
          </a:r>
          <a:r>
            <a:rPr lang="en-US" sz="1600" dirty="0" smtClean="0"/>
            <a:t> </a:t>
          </a:r>
          <a:r>
            <a:rPr lang="en-US" sz="1600" dirty="0" err="1" smtClean="0"/>
            <a:t>bergan</a:t>
          </a:r>
          <a:r>
            <a:rPr lang="en-US" sz="1600" dirty="0" smtClean="0"/>
            <a:t> </a:t>
          </a:r>
          <a:r>
            <a:rPr lang="en-US" sz="1600" dirty="0" err="1" smtClean="0"/>
            <a:t>muassasa</a:t>
          </a:r>
          <a:r>
            <a:rPr lang="en-US" sz="1600" dirty="0" smtClean="0"/>
            <a:t> </a:t>
          </a:r>
          <a:r>
            <a:rPr lang="en-US" sz="1600" dirty="0" err="1" smtClean="0"/>
            <a:t>tomonidan</a:t>
          </a:r>
          <a:r>
            <a:rPr lang="en-US" sz="1600" dirty="0" smtClean="0"/>
            <a:t> </a:t>
          </a:r>
          <a:r>
            <a:rPr lang="en-US" sz="1600" dirty="0" err="1" smtClean="0"/>
            <a:t>tasdiqlangan</a:t>
          </a:r>
          <a:r>
            <a:rPr lang="en-US" sz="1600" dirty="0" smtClean="0"/>
            <a:t> </a:t>
          </a:r>
          <a:r>
            <a:rPr lang="en-US" sz="1600" dirty="0" err="1" smtClean="0"/>
            <a:t>nusxasi</a:t>
          </a:r>
          <a:r>
            <a:rPr lang="en-US" sz="1600" dirty="0" smtClean="0"/>
            <a:t>;</a:t>
          </a:r>
          <a:endParaRPr lang="ru-RU" sz="1600" dirty="0"/>
        </a:p>
      </dgm:t>
    </dgm:pt>
    <dgm:pt modelId="{ED3F700F-751D-4E72-8BEA-2F6D7BD4C9F4}" type="parTrans" cxnId="{2B10DF56-A614-4EA4-8A0F-0F9C1D4F7579}">
      <dgm:prSet/>
      <dgm:spPr/>
      <dgm:t>
        <a:bodyPr/>
        <a:lstStyle/>
        <a:p>
          <a:endParaRPr lang="ru-RU"/>
        </a:p>
      </dgm:t>
    </dgm:pt>
    <dgm:pt modelId="{406A1F99-DE94-4796-997A-064D08916F5C}" type="sibTrans" cxnId="{2B10DF56-A614-4EA4-8A0F-0F9C1D4F7579}">
      <dgm:prSet/>
      <dgm:spPr/>
      <dgm:t>
        <a:bodyPr/>
        <a:lstStyle/>
        <a:p>
          <a:endParaRPr lang="ru-RU"/>
        </a:p>
      </dgm:t>
    </dgm:pt>
    <dgm:pt modelId="{CC380ECB-CB52-4601-994C-3F258D3FD4FB}">
      <dgm:prSet phldrT="[Текст]"/>
      <dgm:spPr/>
      <dgm:t>
        <a:bodyPr/>
        <a:lstStyle/>
        <a:p>
          <a:r>
            <a:rPr lang="en-US" dirty="0" smtClean="0"/>
            <a:t>e)</a:t>
          </a:r>
          <a:endParaRPr lang="ru-RU" dirty="0"/>
        </a:p>
      </dgm:t>
    </dgm:pt>
    <dgm:pt modelId="{79D4F425-E039-4946-89B1-DA5053F04DBA}" type="parTrans" cxnId="{45C50ED2-70D3-4CAF-85FD-7DE6C34C0215}">
      <dgm:prSet/>
      <dgm:spPr/>
      <dgm:t>
        <a:bodyPr/>
        <a:lstStyle/>
        <a:p>
          <a:endParaRPr lang="ru-RU"/>
        </a:p>
      </dgm:t>
    </dgm:pt>
    <dgm:pt modelId="{E8239935-D5F7-42EE-A490-A494E1E405BD}" type="sibTrans" cxnId="{45C50ED2-70D3-4CAF-85FD-7DE6C34C0215}">
      <dgm:prSet/>
      <dgm:spPr/>
      <dgm:t>
        <a:bodyPr/>
        <a:lstStyle/>
        <a:p>
          <a:endParaRPr lang="ru-RU"/>
        </a:p>
      </dgm:t>
    </dgm:pt>
    <dgm:pt modelId="{CA2539E4-8386-4703-A3FF-D2A569E1E76E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dirty="0" smtClean="0"/>
            <a:t>3 x 4 </a:t>
          </a:r>
          <a:r>
            <a:rPr lang="en-US" dirty="0" err="1" smtClean="0"/>
            <a:t>hajmdagi</a:t>
          </a:r>
          <a:r>
            <a:rPr lang="en-US" dirty="0" smtClean="0"/>
            <a:t> 2 </a:t>
          </a:r>
          <a:r>
            <a:rPr lang="en-US" dirty="0" err="1" smtClean="0"/>
            <a:t>dona</a:t>
          </a:r>
          <a:r>
            <a:rPr lang="en-US" dirty="0" smtClean="0"/>
            <a:t> </a:t>
          </a:r>
          <a:r>
            <a:rPr lang="en-US" dirty="0" err="1" smtClean="0"/>
            <a:t>fotosurat</a:t>
          </a:r>
          <a:r>
            <a:rPr lang="en-US" dirty="0" smtClean="0"/>
            <a:t>;</a:t>
          </a:r>
          <a:endParaRPr lang="ru-RU" dirty="0" smtClean="0"/>
        </a:p>
        <a:p>
          <a:pPr marL="57150" indent="0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26EEE98A-BC58-4201-8432-90570B5F22F0}" type="parTrans" cxnId="{E7B2CD27-0E1F-4AD4-891B-EDD16C4139A8}">
      <dgm:prSet/>
      <dgm:spPr/>
      <dgm:t>
        <a:bodyPr/>
        <a:lstStyle/>
        <a:p>
          <a:endParaRPr lang="ru-RU"/>
        </a:p>
      </dgm:t>
    </dgm:pt>
    <dgm:pt modelId="{09178A05-0DFB-4641-823C-1510A67D89AD}" type="sibTrans" cxnId="{E7B2CD27-0E1F-4AD4-891B-EDD16C4139A8}">
      <dgm:prSet/>
      <dgm:spPr/>
      <dgm:t>
        <a:bodyPr/>
        <a:lstStyle/>
        <a:p>
          <a:endParaRPr lang="ru-RU"/>
        </a:p>
      </dgm:t>
    </dgm:pt>
    <dgm:pt modelId="{9950227C-A47A-4EF3-A52D-E802D358C2DE}">
      <dgm:prSet phldrT="[Текст]"/>
      <dgm:spPr/>
      <dgm:t>
        <a:bodyPr/>
        <a:lstStyle/>
        <a:p>
          <a:r>
            <a:rPr lang="en-US" dirty="0" smtClean="0"/>
            <a:t>j)</a:t>
          </a:r>
          <a:endParaRPr lang="ru-RU" dirty="0"/>
        </a:p>
      </dgm:t>
    </dgm:pt>
    <dgm:pt modelId="{5512D411-9B34-448E-B4E4-0D61CFA92A69}" type="parTrans" cxnId="{1A315661-4FE0-4F6A-9AEE-8A08314CBF29}">
      <dgm:prSet/>
      <dgm:spPr/>
      <dgm:t>
        <a:bodyPr/>
        <a:lstStyle/>
        <a:p>
          <a:endParaRPr lang="ru-RU"/>
        </a:p>
      </dgm:t>
    </dgm:pt>
    <dgm:pt modelId="{974DFBE6-A364-4C81-B7CD-D1F622EBB8D4}" type="sibTrans" cxnId="{1A315661-4FE0-4F6A-9AEE-8A08314CBF29}">
      <dgm:prSet/>
      <dgm:spPr/>
      <dgm:t>
        <a:bodyPr/>
        <a:lstStyle/>
        <a:p>
          <a:endParaRPr lang="ru-RU"/>
        </a:p>
      </dgm:t>
    </dgm:pt>
    <dgm:pt modelId="{AC994CEC-5E30-405B-83ED-13C0576C41F1}">
      <dgm:prSet phldrT="[Текст]"/>
      <dgm:spPr/>
      <dgm:t>
        <a:bodyPr/>
        <a:lstStyle/>
        <a:p>
          <a:r>
            <a:rPr lang="en-US" dirty="0" err="1" smtClean="0"/>
            <a:t>malaka</a:t>
          </a:r>
          <a:r>
            <a:rPr lang="en-US" dirty="0" smtClean="0"/>
            <a:t> </a:t>
          </a:r>
          <a:r>
            <a:rPr lang="en-US" dirty="0" err="1" smtClean="0"/>
            <a:t>sertifikatini</a:t>
          </a:r>
          <a:r>
            <a:rPr lang="en-US" dirty="0" smtClean="0"/>
            <a:t> </a:t>
          </a:r>
          <a:r>
            <a:rPr lang="en-US" dirty="0" err="1" smtClean="0"/>
            <a:t>olish</a:t>
          </a:r>
          <a:r>
            <a:rPr lang="en-US" dirty="0" smtClean="0"/>
            <a:t> </a:t>
          </a:r>
          <a:r>
            <a:rPr lang="en-US" dirty="0" err="1" smtClean="0"/>
            <a:t>uchun</a:t>
          </a:r>
          <a:r>
            <a:rPr lang="en-US" dirty="0" smtClean="0"/>
            <a:t> </a:t>
          </a:r>
          <a:r>
            <a:rPr lang="en-US" dirty="0" err="1" smtClean="0"/>
            <a:t>eng</a:t>
          </a:r>
          <a:r>
            <a:rPr lang="en-US" dirty="0" smtClean="0"/>
            <a:t> </a:t>
          </a:r>
          <a:r>
            <a:rPr lang="en-US" dirty="0" err="1" smtClean="0"/>
            <a:t>kam</a:t>
          </a:r>
          <a:r>
            <a:rPr lang="en-US" dirty="0" smtClean="0"/>
            <a:t> </a:t>
          </a:r>
          <a:r>
            <a:rPr lang="en-US" dirty="0" err="1" smtClean="0"/>
            <a:t>ish</a:t>
          </a:r>
          <a:r>
            <a:rPr lang="en-US" dirty="0" smtClean="0"/>
            <a:t> </a:t>
          </a:r>
          <a:r>
            <a:rPr lang="en-US" dirty="0" err="1" smtClean="0"/>
            <a:t>haqining</a:t>
          </a:r>
          <a:r>
            <a:rPr lang="en-US" dirty="0" smtClean="0"/>
            <a:t> 50 </a:t>
          </a:r>
          <a:r>
            <a:rPr lang="en-US" dirty="0" err="1" smtClean="0"/>
            <a:t>foizi</a:t>
          </a:r>
          <a:r>
            <a:rPr lang="en-US" dirty="0" smtClean="0"/>
            <a:t> </a:t>
          </a:r>
          <a:r>
            <a:rPr lang="en-US" dirty="0" err="1" smtClean="0"/>
            <a:t>miqdorida</a:t>
          </a:r>
          <a:r>
            <a:rPr lang="en-US" dirty="0" smtClean="0"/>
            <a:t> </a:t>
          </a:r>
          <a:r>
            <a:rPr lang="en-US" dirty="0" err="1" smtClean="0"/>
            <a:t>yig‘im</a:t>
          </a:r>
          <a:r>
            <a:rPr lang="en-US" dirty="0" smtClean="0"/>
            <a:t> </a:t>
          </a:r>
          <a:r>
            <a:rPr lang="en-US" dirty="0" err="1" smtClean="0"/>
            <a:t>to‘langanligi</a:t>
          </a:r>
          <a:r>
            <a:rPr lang="en-US" dirty="0" smtClean="0"/>
            <a:t> </a:t>
          </a:r>
          <a:r>
            <a:rPr lang="en-US" dirty="0" err="1" smtClean="0"/>
            <a:t>to‘g‘risidagi</a:t>
          </a:r>
          <a:r>
            <a:rPr lang="en-US" dirty="0" smtClean="0"/>
            <a:t> </a:t>
          </a:r>
          <a:r>
            <a:rPr lang="en-US" dirty="0" err="1" smtClean="0"/>
            <a:t>to‘lov</a:t>
          </a:r>
          <a:r>
            <a:rPr lang="en-US" dirty="0" smtClean="0"/>
            <a:t> </a:t>
          </a:r>
          <a:r>
            <a:rPr lang="en-US" dirty="0" err="1" smtClean="0"/>
            <a:t>hujjati</a:t>
          </a:r>
          <a:r>
            <a:rPr lang="en-US" dirty="0" smtClean="0"/>
            <a:t> </a:t>
          </a:r>
          <a:r>
            <a:rPr lang="en-US" dirty="0" err="1" smtClean="0"/>
            <a:t>nusxasi</a:t>
          </a:r>
          <a:r>
            <a:rPr lang="en-US" dirty="0" smtClean="0"/>
            <a:t>. </a:t>
          </a:r>
          <a:endParaRPr lang="ru-RU" dirty="0"/>
        </a:p>
      </dgm:t>
    </dgm:pt>
    <dgm:pt modelId="{ADCD5053-C3F3-4D1F-B976-96CB8F97243C}" type="parTrans" cxnId="{1E620EB9-9A24-4911-9258-079D2C130935}">
      <dgm:prSet/>
      <dgm:spPr/>
      <dgm:t>
        <a:bodyPr/>
        <a:lstStyle/>
        <a:p>
          <a:endParaRPr lang="ru-RU"/>
        </a:p>
      </dgm:t>
    </dgm:pt>
    <dgm:pt modelId="{8343A048-9982-4622-947F-9CB1877BDA6C}" type="sibTrans" cxnId="{1E620EB9-9A24-4911-9258-079D2C130935}">
      <dgm:prSet/>
      <dgm:spPr/>
      <dgm:t>
        <a:bodyPr/>
        <a:lstStyle/>
        <a:p>
          <a:endParaRPr lang="ru-RU"/>
        </a:p>
      </dgm:t>
    </dgm:pt>
    <dgm:pt modelId="{D7995C13-573A-4CE4-8C71-5479F698BF81}">
      <dgm:prSet/>
      <dgm:spPr/>
      <dgm:t>
        <a:bodyPr/>
        <a:lstStyle/>
        <a:p>
          <a:r>
            <a:rPr lang="en-US" dirty="0" smtClean="0"/>
            <a:t>d) </a:t>
          </a:r>
          <a:endParaRPr lang="ru-RU" dirty="0"/>
        </a:p>
      </dgm:t>
    </dgm:pt>
    <dgm:pt modelId="{8B35DEB7-EDEB-4F8C-8536-914A704A5C21}" type="parTrans" cxnId="{68D84F24-70BD-4749-AAB1-A98B886332AB}">
      <dgm:prSet/>
      <dgm:spPr/>
      <dgm:t>
        <a:bodyPr/>
        <a:lstStyle/>
        <a:p>
          <a:endParaRPr lang="ru-RU"/>
        </a:p>
      </dgm:t>
    </dgm:pt>
    <dgm:pt modelId="{2C46F01F-8EFB-4D33-8BE5-D5A559DACB68}" type="sibTrans" cxnId="{68D84F24-70BD-4749-AAB1-A98B886332AB}">
      <dgm:prSet/>
      <dgm:spPr/>
      <dgm:t>
        <a:bodyPr/>
        <a:lstStyle/>
        <a:p>
          <a:endParaRPr lang="ru-RU"/>
        </a:p>
      </dgm:t>
    </dgm:pt>
    <dgm:pt modelId="{74292FBC-47B4-4AAA-9CDF-D61ACDEEB1C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dirty="0" err="1" smtClean="0"/>
            <a:t>mehnat</a:t>
          </a:r>
          <a:r>
            <a:rPr lang="en-US" sz="1600" dirty="0" smtClean="0"/>
            <a:t> </a:t>
          </a:r>
          <a:r>
            <a:rPr lang="en-US" sz="1600" dirty="0" err="1" smtClean="0"/>
            <a:t>daftarchasining</a:t>
          </a:r>
          <a:r>
            <a:rPr lang="en-US" sz="1600" dirty="0" smtClean="0"/>
            <a:t> </a:t>
          </a:r>
          <a:r>
            <a:rPr lang="en-US" sz="1600" dirty="0" err="1" smtClean="0"/>
            <a:t>nusxasi</a:t>
          </a:r>
          <a:r>
            <a:rPr lang="en-US" sz="1600" dirty="0" smtClean="0"/>
            <a:t> (</a:t>
          </a:r>
          <a:r>
            <a:rPr lang="en-US" sz="1600" dirty="0" err="1" smtClean="0"/>
            <a:t>mehnat</a:t>
          </a:r>
          <a:r>
            <a:rPr lang="en-US" sz="1600" dirty="0" smtClean="0"/>
            <a:t> </a:t>
          </a:r>
          <a:r>
            <a:rPr lang="en-US" sz="1600" dirty="0" err="1" smtClean="0"/>
            <a:t>stajini</a:t>
          </a:r>
          <a:r>
            <a:rPr lang="en-US" sz="1600" dirty="0" smtClean="0"/>
            <a:t> </a:t>
          </a:r>
          <a:r>
            <a:rPr lang="en-US" sz="1600" dirty="0" err="1" smtClean="0"/>
            <a:t>tasdiqlovchi</a:t>
          </a:r>
          <a:r>
            <a:rPr lang="en-US" sz="1600" dirty="0" smtClean="0"/>
            <a:t> “</a:t>
          </a:r>
          <a:r>
            <a:rPr lang="en-US" sz="1600" dirty="0" err="1" smtClean="0"/>
            <a:t>Elektron</a:t>
          </a:r>
          <a:r>
            <a:rPr lang="en-US" sz="1600" dirty="0" smtClean="0"/>
            <a:t> </a:t>
          </a:r>
          <a:r>
            <a:rPr lang="en-US" sz="1600" dirty="0" err="1" smtClean="0"/>
            <a:t>mehnat</a:t>
          </a:r>
          <a:r>
            <a:rPr lang="en-US" sz="1600" dirty="0" smtClean="0"/>
            <a:t> </a:t>
          </a:r>
          <a:r>
            <a:rPr lang="en-US" sz="1600" dirty="0" err="1" smtClean="0"/>
            <a:t>daftarchasi</a:t>
          </a:r>
          <a:r>
            <a:rPr lang="en-US" sz="1600" dirty="0" smtClean="0"/>
            <a:t>” </a:t>
          </a:r>
          <a:r>
            <a:rPr lang="en-US" sz="1600" dirty="0" err="1" smtClean="0"/>
            <a:t>tizimidan</a:t>
          </a:r>
          <a:r>
            <a:rPr lang="en-US" sz="1600" dirty="0" smtClean="0"/>
            <a:t> </a:t>
          </a:r>
          <a:r>
            <a:rPr lang="en-US" sz="1600" dirty="0" err="1" smtClean="0"/>
            <a:t>ko‘chirma</a:t>
          </a:r>
          <a:r>
            <a:rPr lang="en-US" sz="1600" dirty="0" smtClean="0"/>
            <a:t>) (</a:t>
          </a:r>
          <a:r>
            <a:rPr lang="en-US" sz="1600" dirty="0" err="1" smtClean="0"/>
            <a:t>o‘rindoshlik</a:t>
          </a:r>
          <a:r>
            <a:rPr lang="en-US" sz="1600" dirty="0" smtClean="0"/>
            <a:t> </a:t>
          </a:r>
          <a:r>
            <a:rPr lang="en-US" sz="1600" dirty="0" err="1" smtClean="0"/>
            <a:t>bo‘yicha</a:t>
          </a:r>
          <a:r>
            <a:rPr lang="en-US" sz="1600" dirty="0" smtClean="0"/>
            <a:t> </a:t>
          </a:r>
          <a:r>
            <a:rPr lang="en-US" sz="1600" dirty="0" err="1" smtClean="0"/>
            <a:t>mehnat</a:t>
          </a:r>
          <a:r>
            <a:rPr lang="en-US" sz="1600" dirty="0" smtClean="0"/>
            <a:t> </a:t>
          </a:r>
          <a:r>
            <a:rPr lang="en-US" sz="1600" dirty="0" err="1" smtClean="0"/>
            <a:t>staji</a:t>
          </a:r>
          <a:r>
            <a:rPr lang="en-US" sz="1600" dirty="0" smtClean="0"/>
            <a:t> </a:t>
          </a:r>
          <a:r>
            <a:rPr lang="en-US" sz="1600" dirty="0" err="1" smtClean="0"/>
            <a:t>mavjud</a:t>
          </a:r>
          <a:r>
            <a:rPr lang="en-US" sz="1600" dirty="0" smtClean="0"/>
            <a:t> </a:t>
          </a:r>
          <a:r>
            <a:rPr lang="en-US" sz="1600" dirty="0" err="1" smtClean="0"/>
            <a:t>bo‘lgan</a:t>
          </a:r>
          <a:r>
            <a:rPr lang="en-US" sz="1600" dirty="0" smtClean="0"/>
            <a:t> </a:t>
          </a:r>
          <a:r>
            <a:rPr lang="en-US" sz="1600" dirty="0" err="1" smtClean="0"/>
            <a:t>taqdirda</a:t>
          </a:r>
          <a:r>
            <a:rPr lang="en-US" sz="1600" dirty="0" smtClean="0"/>
            <a:t> </a:t>
          </a:r>
          <a:r>
            <a:rPr lang="en-US" sz="1600" dirty="0" err="1" smtClean="0"/>
            <a:t>bu</a:t>
          </a:r>
          <a:r>
            <a:rPr lang="en-US" sz="1600" dirty="0" smtClean="0"/>
            <a:t> </a:t>
          </a:r>
          <a:r>
            <a:rPr lang="en-US" sz="1600" dirty="0" err="1" smtClean="0"/>
            <a:t>haqda</a:t>
          </a:r>
          <a:r>
            <a:rPr lang="en-US" sz="1600" dirty="0" smtClean="0"/>
            <a:t> </a:t>
          </a:r>
          <a:r>
            <a:rPr lang="en-US" sz="1600" dirty="0" err="1" smtClean="0"/>
            <a:t>mehnat</a:t>
          </a:r>
          <a:r>
            <a:rPr lang="en-US" sz="1600" dirty="0" smtClean="0"/>
            <a:t> </a:t>
          </a:r>
          <a:r>
            <a:rPr lang="en-US" sz="1600" dirty="0" err="1" smtClean="0"/>
            <a:t>daftarchasiga</a:t>
          </a:r>
          <a:r>
            <a:rPr lang="en-US" sz="1600" dirty="0" smtClean="0"/>
            <a:t> </a:t>
          </a:r>
          <a:r>
            <a:rPr lang="en-US" sz="1600" dirty="0" err="1" smtClean="0"/>
            <a:t>yozuv</a:t>
          </a:r>
          <a:r>
            <a:rPr lang="en-US" sz="1600" dirty="0" smtClean="0"/>
            <a:t> </a:t>
          </a:r>
          <a:r>
            <a:rPr lang="en-US" sz="1600" dirty="0" err="1" smtClean="0"/>
            <a:t>kiritilgan</a:t>
          </a:r>
          <a:r>
            <a:rPr lang="en-US" sz="1600" dirty="0" smtClean="0"/>
            <a:t> </a:t>
          </a:r>
          <a:r>
            <a:rPr lang="en-US" sz="1600" dirty="0" err="1" smtClean="0"/>
            <a:t>bo‘lishi</a:t>
          </a:r>
          <a:r>
            <a:rPr lang="en-US" sz="1600" dirty="0" smtClean="0"/>
            <a:t> </a:t>
          </a:r>
          <a:r>
            <a:rPr lang="en-US" sz="1600" dirty="0" err="1" smtClean="0"/>
            <a:t>lozim</a:t>
          </a:r>
          <a:r>
            <a:rPr lang="en-US" sz="1600" dirty="0" smtClean="0"/>
            <a:t>);</a:t>
          </a:r>
          <a:endParaRPr lang="ru-RU" sz="1600" dirty="0" smtClean="0"/>
        </a:p>
      </dgm:t>
    </dgm:pt>
    <dgm:pt modelId="{0D727029-A68A-4703-9DCB-5432F2A25F35}" type="parTrans" cxnId="{306BC3BA-EFDC-4B13-AEC3-E87D9889BDB3}">
      <dgm:prSet/>
      <dgm:spPr/>
      <dgm:t>
        <a:bodyPr/>
        <a:lstStyle/>
        <a:p>
          <a:endParaRPr lang="ru-RU"/>
        </a:p>
      </dgm:t>
    </dgm:pt>
    <dgm:pt modelId="{A1241158-A52C-46BD-817C-1AE8759E91F4}" type="sibTrans" cxnId="{306BC3BA-EFDC-4B13-AEC3-E87D9889BDB3}">
      <dgm:prSet/>
      <dgm:spPr/>
      <dgm:t>
        <a:bodyPr/>
        <a:lstStyle/>
        <a:p>
          <a:endParaRPr lang="ru-RU"/>
        </a:p>
      </dgm:t>
    </dgm:pt>
    <dgm:pt modelId="{C86229E4-AA9F-4574-B5E0-39F1ECC66AAA}" type="pres">
      <dgm:prSet presAssocID="{0325E1F8-2FDB-42A2-9DC9-CDF4C226FB4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D4FB00-4425-49EC-90F5-CCC601221897}" type="pres">
      <dgm:prSet presAssocID="{398408C0-4EA7-4679-BA3E-41C1D7A5D20D}" presName="composite" presStyleCnt="0"/>
      <dgm:spPr/>
    </dgm:pt>
    <dgm:pt modelId="{48C327DD-2824-4632-B17F-179C3492B2EF}" type="pres">
      <dgm:prSet presAssocID="{398408C0-4EA7-4679-BA3E-41C1D7A5D20D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0C2D4-1525-4226-B3E6-35F2530E7458}" type="pres">
      <dgm:prSet presAssocID="{398408C0-4EA7-4679-BA3E-41C1D7A5D20D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ACCA03-EC09-45C5-B6A0-2A0291315F86}" type="pres">
      <dgm:prSet presAssocID="{A4334CE4-E9B1-4F21-BFB9-7FE61400BA97}" presName="sp" presStyleCnt="0"/>
      <dgm:spPr/>
    </dgm:pt>
    <dgm:pt modelId="{EBA92B58-2E83-40A0-8121-4F1C7A43A450}" type="pres">
      <dgm:prSet presAssocID="{D7995C13-573A-4CE4-8C71-5479F698BF81}" presName="composite" presStyleCnt="0"/>
      <dgm:spPr/>
    </dgm:pt>
    <dgm:pt modelId="{1D837EBB-AC50-41BF-9036-ACA3B0DBDCDC}" type="pres">
      <dgm:prSet presAssocID="{D7995C13-573A-4CE4-8C71-5479F698BF81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8D115C-E371-4CBA-8600-BA3ECA6B771B}" type="pres">
      <dgm:prSet presAssocID="{D7995C13-573A-4CE4-8C71-5479F698BF81}" presName="descendantText" presStyleLbl="alignAcc1" presStyleIdx="1" presStyleCnt="4" custScaleY="137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2BB84E-F73E-4087-9763-966236A1F672}" type="pres">
      <dgm:prSet presAssocID="{2C46F01F-8EFB-4D33-8BE5-D5A559DACB68}" presName="sp" presStyleCnt="0"/>
      <dgm:spPr/>
    </dgm:pt>
    <dgm:pt modelId="{2228C29B-91D9-43F9-A46D-7CA128AFAAE7}" type="pres">
      <dgm:prSet presAssocID="{CC380ECB-CB52-4601-994C-3F258D3FD4FB}" presName="composite" presStyleCnt="0"/>
      <dgm:spPr/>
    </dgm:pt>
    <dgm:pt modelId="{326B502D-F643-4982-ABB9-31BCD669313D}" type="pres">
      <dgm:prSet presAssocID="{CC380ECB-CB52-4601-994C-3F258D3FD4FB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266A47-DFF2-421E-A912-23AC4802DA47}" type="pres">
      <dgm:prSet presAssocID="{CC380ECB-CB52-4601-994C-3F258D3FD4FB}" presName="descendantText" presStyleLbl="alignAcc1" presStyleIdx="2" presStyleCnt="4" custScaleY="83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DF0492-BF2A-468B-A239-C0A2442DDB86}" type="pres">
      <dgm:prSet presAssocID="{E8239935-D5F7-42EE-A490-A494E1E405BD}" presName="sp" presStyleCnt="0"/>
      <dgm:spPr/>
    </dgm:pt>
    <dgm:pt modelId="{53876E96-83E9-488A-9EB4-8C23C3B2B7FC}" type="pres">
      <dgm:prSet presAssocID="{9950227C-A47A-4EF3-A52D-E802D358C2DE}" presName="composite" presStyleCnt="0"/>
      <dgm:spPr/>
    </dgm:pt>
    <dgm:pt modelId="{39AAB2DF-E5A5-4F82-8C39-C895B18FE584}" type="pres">
      <dgm:prSet presAssocID="{9950227C-A47A-4EF3-A52D-E802D358C2DE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14702-1508-49EB-ABEE-EFE82B878F45}" type="pres">
      <dgm:prSet presAssocID="{9950227C-A47A-4EF3-A52D-E802D358C2DE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4DA01D-D65C-46E5-AAF9-3371BECBFD4B}" type="presOf" srcId="{9950227C-A47A-4EF3-A52D-E802D358C2DE}" destId="{39AAB2DF-E5A5-4F82-8C39-C895B18FE584}" srcOrd="0" destOrd="0" presId="urn:microsoft.com/office/officeart/2005/8/layout/chevron2"/>
    <dgm:cxn modelId="{D6946AAD-2AF8-459A-9494-899E00E1772C}" type="presOf" srcId="{CA2539E4-8386-4703-A3FF-D2A569E1E76E}" destId="{71266A47-DFF2-421E-A912-23AC4802DA47}" srcOrd="0" destOrd="0" presId="urn:microsoft.com/office/officeart/2005/8/layout/chevron2"/>
    <dgm:cxn modelId="{5175BC02-742F-4256-83B4-0EBCB9FFF606}" srcId="{0325E1F8-2FDB-42A2-9DC9-CDF4C226FB45}" destId="{398408C0-4EA7-4679-BA3E-41C1D7A5D20D}" srcOrd="0" destOrd="0" parTransId="{A272D32D-39F2-4E56-9F30-3F65E7E47DF3}" sibTransId="{A4334CE4-E9B1-4F21-BFB9-7FE61400BA97}"/>
    <dgm:cxn modelId="{2B10DF56-A614-4EA4-8A0F-0F9C1D4F7579}" srcId="{398408C0-4EA7-4679-BA3E-41C1D7A5D20D}" destId="{0E9799AE-1D98-4732-B0F6-921A7362787E}" srcOrd="0" destOrd="0" parTransId="{ED3F700F-751D-4E72-8BEA-2F6D7BD4C9F4}" sibTransId="{406A1F99-DE94-4796-997A-064D08916F5C}"/>
    <dgm:cxn modelId="{1E620EB9-9A24-4911-9258-079D2C130935}" srcId="{9950227C-A47A-4EF3-A52D-E802D358C2DE}" destId="{AC994CEC-5E30-405B-83ED-13C0576C41F1}" srcOrd="0" destOrd="0" parTransId="{ADCD5053-C3F3-4D1F-B976-96CB8F97243C}" sibTransId="{8343A048-9982-4622-947F-9CB1877BDA6C}"/>
    <dgm:cxn modelId="{B189FE8A-7C23-459F-A990-1445E98E2A9F}" type="presOf" srcId="{74292FBC-47B4-4AAA-9CDF-D61ACDEEB1C3}" destId="{5D8D115C-E371-4CBA-8600-BA3ECA6B771B}" srcOrd="0" destOrd="0" presId="urn:microsoft.com/office/officeart/2005/8/layout/chevron2"/>
    <dgm:cxn modelId="{C828B6E0-1F65-4377-ACE2-07029F6B1FBB}" type="presOf" srcId="{398408C0-4EA7-4679-BA3E-41C1D7A5D20D}" destId="{48C327DD-2824-4632-B17F-179C3492B2EF}" srcOrd="0" destOrd="0" presId="urn:microsoft.com/office/officeart/2005/8/layout/chevron2"/>
    <dgm:cxn modelId="{306BC3BA-EFDC-4B13-AEC3-E87D9889BDB3}" srcId="{D7995C13-573A-4CE4-8C71-5479F698BF81}" destId="{74292FBC-47B4-4AAA-9CDF-D61ACDEEB1C3}" srcOrd="0" destOrd="0" parTransId="{0D727029-A68A-4703-9DCB-5432F2A25F35}" sibTransId="{A1241158-A52C-46BD-817C-1AE8759E91F4}"/>
    <dgm:cxn modelId="{88AA5CDD-D5F7-4CE9-992B-9A4DFB77857C}" type="presOf" srcId="{0E9799AE-1D98-4732-B0F6-921A7362787E}" destId="{79B0C2D4-1525-4226-B3E6-35F2530E7458}" srcOrd="0" destOrd="0" presId="urn:microsoft.com/office/officeart/2005/8/layout/chevron2"/>
    <dgm:cxn modelId="{45C50ED2-70D3-4CAF-85FD-7DE6C34C0215}" srcId="{0325E1F8-2FDB-42A2-9DC9-CDF4C226FB45}" destId="{CC380ECB-CB52-4601-994C-3F258D3FD4FB}" srcOrd="2" destOrd="0" parTransId="{79D4F425-E039-4946-89B1-DA5053F04DBA}" sibTransId="{E8239935-D5F7-42EE-A490-A494E1E405BD}"/>
    <dgm:cxn modelId="{182E1325-879E-4111-A3CC-6B55F092EA4F}" type="presOf" srcId="{0325E1F8-2FDB-42A2-9DC9-CDF4C226FB45}" destId="{C86229E4-AA9F-4574-B5E0-39F1ECC66AAA}" srcOrd="0" destOrd="0" presId="urn:microsoft.com/office/officeart/2005/8/layout/chevron2"/>
    <dgm:cxn modelId="{4A85FBFD-6682-4246-A288-F0DB50A51BC8}" type="presOf" srcId="{CC380ECB-CB52-4601-994C-3F258D3FD4FB}" destId="{326B502D-F643-4982-ABB9-31BCD669313D}" srcOrd="0" destOrd="0" presId="urn:microsoft.com/office/officeart/2005/8/layout/chevron2"/>
    <dgm:cxn modelId="{ED7E5864-26F6-4206-B556-17CD57A1F496}" type="presOf" srcId="{D7995C13-573A-4CE4-8C71-5479F698BF81}" destId="{1D837EBB-AC50-41BF-9036-ACA3B0DBDCDC}" srcOrd="0" destOrd="0" presId="urn:microsoft.com/office/officeart/2005/8/layout/chevron2"/>
    <dgm:cxn modelId="{68D84F24-70BD-4749-AAB1-A98B886332AB}" srcId="{0325E1F8-2FDB-42A2-9DC9-CDF4C226FB45}" destId="{D7995C13-573A-4CE4-8C71-5479F698BF81}" srcOrd="1" destOrd="0" parTransId="{8B35DEB7-EDEB-4F8C-8536-914A704A5C21}" sibTransId="{2C46F01F-8EFB-4D33-8BE5-D5A559DACB68}"/>
    <dgm:cxn modelId="{47D3AA92-64B7-4568-AFE3-5A21021DC4DB}" type="presOf" srcId="{AC994CEC-5E30-405B-83ED-13C0576C41F1}" destId="{D0614702-1508-49EB-ABEE-EFE82B878F45}" srcOrd="0" destOrd="0" presId="urn:microsoft.com/office/officeart/2005/8/layout/chevron2"/>
    <dgm:cxn modelId="{E7B2CD27-0E1F-4AD4-891B-EDD16C4139A8}" srcId="{CC380ECB-CB52-4601-994C-3F258D3FD4FB}" destId="{CA2539E4-8386-4703-A3FF-D2A569E1E76E}" srcOrd="0" destOrd="0" parTransId="{26EEE98A-BC58-4201-8432-90570B5F22F0}" sibTransId="{09178A05-0DFB-4641-823C-1510A67D89AD}"/>
    <dgm:cxn modelId="{1A315661-4FE0-4F6A-9AEE-8A08314CBF29}" srcId="{0325E1F8-2FDB-42A2-9DC9-CDF4C226FB45}" destId="{9950227C-A47A-4EF3-A52D-E802D358C2DE}" srcOrd="3" destOrd="0" parTransId="{5512D411-9B34-448E-B4E4-0D61CFA92A69}" sibTransId="{974DFBE6-A364-4C81-B7CD-D1F622EBB8D4}"/>
    <dgm:cxn modelId="{59991CD5-79FB-4D3F-9647-4685D2B6C928}" type="presParOf" srcId="{C86229E4-AA9F-4574-B5E0-39F1ECC66AAA}" destId="{D3D4FB00-4425-49EC-90F5-CCC601221897}" srcOrd="0" destOrd="0" presId="urn:microsoft.com/office/officeart/2005/8/layout/chevron2"/>
    <dgm:cxn modelId="{FDE0AAAB-1897-4CE3-80A1-FD83F9DD9BA2}" type="presParOf" srcId="{D3D4FB00-4425-49EC-90F5-CCC601221897}" destId="{48C327DD-2824-4632-B17F-179C3492B2EF}" srcOrd="0" destOrd="0" presId="urn:microsoft.com/office/officeart/2005/8/layout/chevron2"/>
    <dgm:cxn modelId="{5F9352AF-1F57-4DB0-A652-11F0A244C1D9}" type="presParOf" srcId="{D3D4FB00-4425-49EC-90F5-CCC601221897}" destId="{79B0C2D4-1525-4226-B3E6-35F2530E7458}" srcOrd="1" destOrd="0" presId="urn:microsoft.com/office/officeart/2005/8/layout/chevron2"/>
    <dgm:cxn modelId="{2C790F60-047F-4000-8533-0AA6C19C6EC6}" type="presParOf" srcId="{C86229E4-AA9F-4574-B5E0-39F1ECC66AAA}" destId="{79ACCA03-EC09-45C5-B6A0-2A0291315F86}" srcOrd="1" destOrd="0" presId="urn:microsoft.com/office/officeart/2005/8/layout/chevron2"/>
    <dgm:cxn modelId="{092C878C-2532-42B5-95A2-D15DC17201A1}" type="presParOf" srcId="{C86229E4-AA9F-4574-B5E0-39F1ECC66AAA}" destId="{EBA92B58-2E83-40A0-8121-4F1C7A43A450}" srcOrd="2" destOrd="0" presId="urn:microsoft.com/office/officeart/2005/8/layout/chevron2"/>
    <dgm:cxn modelId="{A6FAD86A-BA2D-44B8-AD51-31CFEECF575E}" type="presParOf" srcId="{EBA92B58-2E83-40A0-8121-4F1C7A43A450}" destId="{1D837EBB-AC50-41BF-9036-ACA3B0DBDCDC}" srcOrd="0" destOrd="0" presId="urn:microsoft.com/office/officeart/2005/8/layout/chevron2"/>
    <dgm:cxn modelId="{F0CDF65B-AEFC-44AB-8AFF-101AA051C2DA}" type="presParOf" srcId="{EBA92B58-2E83-40A0-8121-4F1C7A43A450}" destId="{5D8D115C-E371-4CBA-8600-BA3ECA6B771B}" srcOrd="1" destOrd="0" presId="urn:microsoft.com/office/officeart/2005/8/layout/chevron2"/>
    <dgm:cxn modelId="{86D8B992-276F-4790-91E8-61A7B1174138}" type="presParOf" srcId="{C86229E4-AA9F-4574-B5E0-39F1ECC66AAA}" destId="{742BB84E-F73E-4087-9763-966236A1F672}" srcOrd="3" destOrd="0" presId="urn:microsoft.com/office/officeart/2005/8/layout/chevron2"/>
    <dgm:cxn modelId="{B6261F7C-7890-40DA-BD56-7EB91092B3F1}" type="presParOf" srcId="{C86229E4-AA9F-4574-B5E0-39F1ECC66AAA}" destId="{2228C29B-91D9-43F9-A46D-7CA128AFAAE7}" srcOrd="4" destOrd="0" presId="urn:microsoft.com/office/officeart/2005/8/layout/chevron2"/>
    <dgm:cxn modelId="{39BEDE2C-8421-49E8-A7AF-791D43312D29}" type="presParOf" srcId="{2228C29B-91D9-43F9-A46D-7CA128AFAAE7}" destId="{326B502D-F643-4982-ABB9-31BCD669313D}" srcOrd="0" destOrd="0" presId="urn:microsoft.com/office/officeart/2005/8/layout/chevron2"/>
    <dgm:cxn modelId="{DCDA2B35-29AB-4A1A-A527-15DF7093D550}" type="presParOf" srcId="{2228C29B-91D9-43F9-A46D-7CA128AFAAE7}" destId="{71266A47-DFF2-421E-A912-23AC4802DA47}" srcOrd="1" destOrd="0" presId="urn:microsoft.com/office/officeart/2005/8/layout/chevron2"/>
    <dgm:cxn modelId="{4A1611AD-8F7C-4467-A9BA-DBDA7A0932E7}" type="presParOf" srcId="{C86229E4-AA9F-4574-B5E0-39F1ECC66AAA}" destId="{AADF0492-BF2A-468B-A239-C0A2442DDB86}" srcOrd="5" destOrd="0" presId="urn:microsoft.com/office/officeart/2005/8/layout/chevron2"/>
    <dgm:cxn modelId="{D56046A1-B1B9-44FD-897F-8E4DE29C5372}" type="presParOf" srcId="{C86229E4-AA9F-4574-B5E0-39F1ECC66AAA}" destId="{53876E96-83E9-488A-9EB4-8C23C3B2B7FC}" srcOrd="6" destOrd="0" presId="urn:microsoft.com/office/officeart/2005/8/layout/chevron2"/>
    <dgm:cxn modelId="{EEB2A53D-CBA0-46DE-8C10-C5E37180B5CA}" type="presParOf" srcId="{53876E96-83E9-488A-9EB4-8C23C3B2B7FC}" destId="{39AAB2DF-E5A5-4F82-8C39-C895B18FE584}" srcOrd="0" destOrd="0" presId="urn:microsoft.com/office/officeart/2005/8/layout/chevron2"/>
    <dgm:cxn modelId="{42F97C51-AE8C-419E-B3F1-E66BBC81DDB6}" type="presParOf" srcId="{53876E96-83E9-488A-9EB4-8C23C3B2B7FC}" destId="{D0614702-1508-49EB-ABEE-EFE82B878F4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736D29-9B05-450B-AD70-D18C95854CCF}" type="doc">
      <dgm:prSet loTypeId="urn:microsoft.com/office/officeart/2005/8/layout/vList5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0945B514-C092-45D7-A396-681DF6C0A305}">
      <dgm:prSet phldrT="[Текст]"/>
      <dgm:spPr/>
      <dgm:t>
        <a:bodyPr/>
        <a:lstStyle/>
        <a:p>
          <a:r>
            <a:rPr lang="ru-RU" dirty="0" err="1" smtClean="0"/>
            <a:t>мазкур</a:t>
          </a:r>
          <a:r>
            <a:rPr lang="ru-RU" dirty="0" smtClean="0"/>
            <a:t> </a:t>
          </a:r>
          <a:r>
            <a:rPr lang="ru-RU" dirty="0" err="1" smtClean="0"/>
            <a:t>аудиторлик</a:t>
          </a:r>
          <a:r>
            <a:rPr lang="ru-RU" dirty="0" smtClean="0"/>
            <a:t> </a:t>
          </a:r>
          <a:r>
            <a:rPr lang="ru-RU" dirty="0" err="1" smtClean="0"/>
            <a:t>ташкилотининг</a:t>
          </a:r>
          <a:r>
            <a:rPr lang="ru-RU" dirty="0" smtClean="0"/>
            <a:t> </a:t>
          </a:r>
          <a:r>
            <a:rPr lang="ru-RU" dirty="0" err="1" smtClean="0"/>
            <a:t>кредиторлари</a:t>
          </a:r>
          <a:r>
            <a:rPr lang="ru-RU" dirty="0" smtClean="0"/>
            <a:t>, </a:t>
          </a:r>
          <a:r>
            <a:rPr lang="ru-RU" dirty="0" err="1" smtClean="0"/>
            <a:t>суғурталовчилари</a:t>
          </a:r>
          <a:r>
            <a:rPr lang="ru-RU" dirty="0" smtClean="0"/>
            <a:t> </a:t>
          </a:r>
          <a:r>
            <a:rPr lang="ru-RU" dirty="0" err="1" smtClean="0"/>
            <a:t>бўлган</a:t>
          </a:r>
          <a:r>
            <a:rPr lang="ru-RU" dirty="0" smtClean="0"/>
            <a:t> </a:t>
          </a:r>
          <a:r>
            <a:rPr lang="ru-RU" dirty="0" err="1" smtClean="0"/>
            <a:t>хўжалик</a:t>
          </a:r>
          <a:r>
            <a:rPr lang="ru-RU" dirty="0" smtClean="0"/>
            <a:t> </a:t>
          </a:r>
          <a:r>
            <a:rPr lang="ru-RU" dirty="0" err="1" smtClean="0"/>
            <a:t>юритувчи</a:t>
          </a:r>
          <a:r>
            <a:rPr lang="ru-RU" dirty="0" smtClean="0"/>
            <a:t> </a:t>
          </a:r>
          <a:r>
            <a:rPr lang="ru-RU" dirty="0" err="1" smtClean="0"/>
            <a:t>субъектларга</a:t>
          </a:r>
          <a:r>
            <a:rPr lang="ru-RU" dirty="0" smtClean="0"/>
            <a:t> </a:t>
          </a:r>
          <a:r>
            <a:rPr lang="ru-RU" dirty="0" err="1" smtClean="0"/>
            <a:t>нисбатан</a:t>
          </a:r>
          <a:r>
            <a:rPr lang="ru-RU" dirty="0" smtClean="0"/>
            <a:t>, </a:t>
          </a:r>
          <a:r>
            <a:rPr lang="ru-RU" dirty="0" err="1" smtClean="0"/>
            <a:t>шунингдек</a:t>
          </a:r>
          <a:r>
            <a:rPr lang="ru-RU" dirty="0" smtClean="0"/>
            <a:t> </a:t>
          </a:r>
          <a:r>
            <a:rPr lang="ru-RU" dirty="0" err="1" smtClean="0"/>
            <a:t>ушбу</a:t>
          </a:r>
          <a:r>
            <a:rPr lang="ru-RU" dirty="0" smtClean="0"/>
            <a:t> </a:t>
          </a:r>
          <a:r>
            <a:rPr lang="ru-RU" dirty="0" err="1" smtClean="0"/>
            <a:t>аудиторлик</a:t>
          </a:r>
          <a:r>
            <a:rPr lang="ru-RU" dirty="0" smtClean="0"/>
            <a:t> </a:t>
          </a:r>
          <a:r>
            <a:rPr lang="ru-RU" dirty="0" err="1" smtClean="0"/>
            <a:t>ташкилотлари</a:t>
          </a:r>
          <a:r>
            <a:rPr lang="ru-RU" dirty="0" smtClean="0"/>
            <a:t> </a:t>
          </a:r>
          <a:r>
            <a:rPr lang="ru-RU" dirty="0" err="1" smtClean="0"/>
            <a:t>ва</a:t>
          </a:r>
          <a:r>
            <a:rPr lang="ru-RU" dirty="0" smtClean="0"/>
            <a:t> </a:t>
          </a:r>
          <a:r>
            <a:rPr lang="ru-RU" dirty="0" err="1" smtClean="0"/>
            <a:t>аудиторлар</a:t>
          </a:r>
          <a:r>
            <a:rPr lang="ru-RU" dirty="0" smtClean="0"/>
            <a:t> </a:t>
          </a:r>
          <a:r>
            <a:rPr lang="ru-RU" dirty="0" err="1" smtClean="0"/>
            <a:t>ўзининг</a:t>
          </a:r>
          <a:r>
            <a:rPr lang="ru-RU" dirty="0" smtClean="0"/>
            <a:t> </a:t>
          </a:r>
          <a:r>
            <a:rPr lang="ru-RU" dirty="0" err="1" smtClean="0"/>
            <a:t>муассислари</a:t>
          </a:r>
          <a:r>
            <a:rPr lang="ru-RU" dirty="0" smtClean="0"/>
            <a:t>, </a:t>
          </a:r>
          <a:r>
            <a:rPr lang="ru-RU" dirty="0" err="1" smtClean="0"/>
            <a:t>иштирокчилари</a:t>
          </a:r>
          <a:r>
            <a:rPr lang="ru-RU" dirty="0" smtClean="0"/>
            <a:t>, </a:t>
          </a:r>
          <a:r>
            <a:rPr lang="ru-RU" dirty="0" err="1" smtClean="0"/>
            <a:t>акциядорлари</a:t>
          </a:r>
          <a:r>
            <a:rPr lang="ru-RU" dirty="0" smtClean="0"/>
            <a:t> </a:t>
          </a:r>
          <a:r>
            <a:rPr lang="ru-RU" dirty="0" err="1" smtClean="0"/>
            <a:t>бўлган</a:t>
          </a:r>
          <a:r>
            <a:rPr lang="ru-RU" dirty="0" smtClean="0"/>
            <a:t> </a:t>
          </a:r>
          <a:r>
            <a:rPr lang="ru-RU" dirty="0" err="1" smtClean="0"/>
            <a:t>хўжалик</a:t>
          </a:r>
          <a:r>
            <a:rPr lang="ru-RU" dirty="0" smtClean="0"/>
            <a:t> </a:t>
          </a:r>
          <a:r>
            <a:rPr lang="ru-RU" dirty="0" err="1" smtClean="0"/>
            <a:t>юритувчи</a:t>
          </a:r>
          <a:r>
            <a:rPr lang="ru-RU" dirty="0" smtClean="0"/>
            <a:t> </a:t>
          </a:r>
          <a:r>
            <a:rPr lang="ru-RU" dirty="0" err="1" smtClean="0"/>
            <a:t>субъектларга</a:t>
          </a:r>
          <a:r>
            <a:rPr lang="ru-RU" dirty="0" smtClean="0"/>
            <a:t> </a:t>
          </a:r>
          <a:r>
            <a:rPr lang="ru-RU" dirty="0" err="1" smtClean="0"/>
            <a:t>нисбатан</a:t>
          </a:r>
          <a:r>
            <a:rPr lang="ru-RU" dirty="0" smtClean="0"/>
            <a:t>;</a:t>
          </a:r>
          <a:endParaRPr lang="ru-RU" dirty="0"/>
        </a:p>
      </dgm:t>
    </dgm:pt>
    <dgm:pt modelId="{6E1C228D-1E8E-4DB5-9B45-26AB6D0EE5A1}" type="parTrans" cxnId="{94725EB7-2A90-422D-808C-79BECF3B6F80}">
      <dgm:prSet/>
      <dgm:spPr/>
      <dgm:t>
        <a:bodyPr/>
        <a:lstStyle/>
        <a:p>
          <a:endParaRPr lang="ru-RU"/>
        </a:p>
      </dgm:t>
    </dgm:pt>
    <dgm:pt modelId="{F48DFCF4-AEE5-4174-8B28-7E4C7749DD2A}" type="sibTrans" cxnId="{94725EB7-2A90-422D-808C-79BECF3B6F80}">
      <dgm:prSet/>
      <dgm:spPr/>
      <dgm:t>
        <a:bodyPr/>
        <a:lstStyle/>
        <a:p>
          <a:endParaRPr lang="ru-RU"/>
        </a:p>
      </dgm:t>
    </dgm:pt>
    <dgm:pt modelId="{61EF330C-BE93-4354-AD3B-66FD58E9C502}">
      <dgm:prSet phldrT="[Текст]" custT="1"/>
      <dgm:spPr/>
      <dgm:t>
        <a:bodyPr/>
        <a:lstStyle/>
        <a:p>
          <a:r>
            <a:rPr lang="ru-RU" sz="1600" dirty="0" err="1" smtClean="0"/>
            <a:t>муассиси</a:t>
          </a:r>
          <a:r>
            <a:rPr lang="ru-RU" sz="1600" dirty="0" smtClean="0"/>
            <a:t>, </a:t>
          </a:r>
          <a:r>
            <a:rPr lang="ru-RU" sz="1600" dirty="0" err="1" smtClean="0"/>
            <a:t>иштирокчиси</a:t>
          </a:r>
          <a:r>
            <a:rPr lang="ru-RU" sz="1600" dirty="0" smtClean="0"/>
            <a:t>, </a:t>
          </a:r>
          <a:r>
            <a:rPr lang="ru-RU" sz="1600" dirty="0" err="1" smtClean="0"/>
            <a:t>акциядори</a:t>
          </a:r>
          <a:r>
            <a:rPr lang="ru-RU" sz="1600" dirty="0" smtClean="0"/>
            <a:t> </a:t>
          </a:r>
          <a:r>
            <a:rPr lang="ru-RU" sz="1600" dirty="0" err="1" smtClean="0"/>
            <a:t>ёки</a:t>
          </a:r>
          <a:r>
            <a:rPr lang="ru-RU" sz="1600" dirty="0" smtClean="0"/>
            <a:t> </a:t>
          </a:r>
          <a:r>
            <a:rPr lang="ru-RU" sz="1600" dirty="0" err="1" smtClean="0"/>
            <a:t>раҳбарлик</a:t>
          </a:r>
          <a:r>
            <a:rPr lang="ru-RU" sz="1600" dirty="0" smtClean="0"/>
            <a:t> </a:t>
          </a:r>
          <a:r>
            <a:rPr lang="ru-RU" sz="1600" dirty="0" err="1" smtClean="0"/>
            <a:t>вазифаларини</a:t>
          </a:r>
          <a:r>
            <a:rPr lang="ru-RU" sz="1600" dirty="0" smtClean="0"/>
            <a:t> </a:t>
          </a:r>
          <a:r>
            <a:rPr lang="ru-RU" sz="1600" dirty="0" err="1" smtClean="0"/>
            <a:t>ёхуд</a:t>
          </a:r>
          <a:r>
            <a:rPr lang="ru-RU" sz="1600" dirty="0" smtClean="0"/>
            <a:t> бухгалтерия </a:t>
          </a:r>
          <a:r>
            <a:rPr lang="ru-RU" sz="1600" dirty="0" err="1" smtClean="0"/>
            <a:t>ҳисоби</a:t>
          </a:r>
          <a:r>
            <a:rPr lang="ru-RU" sz="1600" dirty="0" smtClean="0"/>
            <a:t> </a:t>
          </a:r>
          <a:r>
            <a:rPr lang="ru-RU" sz="1600" dirty="0" err="1" smtClean="0"/>
            <a:t>ва</a:t>
          </a:r>
          <a:r>
            <a:rPr lang="ru-RU" sz="1600" dirty="0" smtClean="0"/>
            <a:t> </a:t>
          </a:r>
          <a:r>
            <a:rPr lang="ru-RU" sz="1600" dirty="0" err="1" smtClean="0"/>
            <a:t>молиявий</a:t>
          </a:r>
          <a:r>
            <a:rPr lang="ru-RU" sz="1600" dirty="0" smtClean="0"/>
            <a:t> </a:t>
          </a:r>
          <a:r>
            <a:rPr lang="ru-RU" sz="1600" dirty="0" err="1" smtClean="0"/>
            <a:t>бошқарув</a:t>
          </a:r>
          <a:r>
            <a:rPr lang="ru-RU" sz="1600" dirty="0" smtClean="0"/>
            <a:t> </a:t>
          </a:r>
          <a:r>
            <a:rPr lang="ru-RU" sz="1600" dirty="0" err="1" smtClean="0"/>
            <a:t>вазифаларини</a:t>
          </a:r>
          <a:r>
            <a:rPr lang="ru-RU" sz="1600" dirty="0" smtClean="0"/>
            <a:t> </a:t>
          </a:r>
          <a:r>
            <a:rPr lang="ru-RU" sz="1600" dirty="0" err="1" smtClean="0"/>
            <a:t>амалга</a:t>
          </a:r>
          <a:r>
            <a:rPr lang="ru-RU" sz="1600" dirty="0" smtClean="0"/>
            <a:t> </a:t>
          </a:r>
          <a:r>
            <a:rPr lang="ru-RU" sz="1600" dirty="0" err="1" smtClean="0"/>
            <a:t>ошираётган</a:t>
          </a:r>
          <a:r>
            <a:rPr lang="ru-RU" sz="1600" dirty="0" smtClean="0"/>
            <a:t> </a:t>
          </a:r>
          <a:r>
            <a:rPr lang="ru-RU" sz="1600" dirty="0" err="1" smtClean="0"/>
            <a:t>шахси</a:t>
          </a:r>
          <a:r>
            <a:rPr lang="ru-RU" sz="1600" dirty="0" smtClean="0"/>
            <a:t>, аудит </a:t>
          </a:r>
          <a:r>
            <a:rPr lang="ru-RU" sz="1600" dirty="0" err="1" smtClean="0"/>
            <a:t>қўмитаси</a:t>
          </a:r>
          <a:r>
            <a:rPr lang="ru-RU" sz="1600" dirty="0" smtClean="0"/>
            <a:t> </a:t>
          </a:r>
          <a:r>
            <a:rPr lang="ru-RU" sz="1600" dirty="0" err="1" smtClean="0"/>
            <a:t>аъзоси</a:t>
          </a:r>
          <a:r>
            <a:rPr lang="ru-RU" sz="1600" dirty="0" smtClean="0"/>
            <a:t> </a:t>
          </a:r>
          <a:r>
            <a:rPr lang="ru-RU" sz="1600" dirty="0" err="1" smtClean="0"/>
            <a:t>бир</a:t>
          </a:r>
          <a:r>
            <a:rPr lang="ru-RU" sz="1600" dirty="0" smtClean="0"/>
            <a:t> </a:t>
          </a:r>
          <a:r>
            <a:rPr lang="ru-RU" sz="1600" dirty="0" err="1" smtClean="0"/>
            <a:t>вақтнинг</a:t>
          </a:r>
          <a:r>
            <a:rPr lang="ru-RU" sz="1600" dirty="0" smtClean="0"/>
            <a:t> </a:t>
          </a:r>
          <a:r>
            <a:rPr lang="ru-RU" sz="1600" dirty="0" err="1" smtClean="0"/>
            <a:t>ўзида</a:t>
          </a:r>
          <a:r>
            <a:rPr lang="ru-RU" sz="1600" dirty="0" smtClean="0"/>
            <a:t> </a:t>
          </a:r>
          <a:r>
            <a:rPr lang="ru-RU" sz="1600" dirty="0" err="1" smtClean="0"/>
            <a:t>мазкур</a:t>
          </a:r>
          <a:r>
            <a:rPr lang="ru-RU" sz="1600" dirty="0" smtClean="0"/>
            <a:t> </a:t>
          </a:r>
          <a:r>
            <a:rPr lang="ru-RU" sz="1600" dirty="0" err="1" smtClean="0"/>
            <a:t>аудиторлик</a:t>
          </a:r>
          <a:r>
            <a:rPr lang="ru-RU" sz="1600" dirty="0" smtClean="0"/>
            <a:t> </a:t>
          </a:r>
          <a:r>
            <a:rPr lang="ru-RU" sz="1600" dirty="0" err="1" smtClean="0"/>
            <a:t>ташкилотининг</a:t>
          </a:r>
          <a:r>
            <a:rPr lang="ru-RU" sz="1600" dirty="0" smtClean="0"/>
            <a:t> </a:t>
          </a:r>
          <a:r>
            <a:rPr lang="ru-RU" sz="1600" dirty="0" err="1" smtClean="0"/>
            <a:t>ходими</a:t>
          </a:r>
          <a:r>
            <a:rPr lang="ru-RU" sz="1600" dirty="0" smtClean="0"/>
            <a:t> </a:t>
          </a:r>
          <a:r>
            <a:rPr lang="ru-RU" sz="1600" dirty="0" err="1" smtClean="0"/>
            <a:t>бўлган</a:t>
          </a:r>
          <a:r>
            <a:rPr lang="ru-RU" sz="1600" dirty="0" smtClean="0"/>
            <a:t> </a:t>
          </a:r>
          <a:r>
            <a:rPr lang="ru-RU" sz="1600" dirty="0" err="1" smtClean="0"/>
            <a:t>хўжалик</a:t>
          </a:r>
          <a:r>
            <a:rPr lang="ru-RU" sz="1600" dirty="0" smtClean="0"/>
            <a:t> </a:t>
          </a:r>
          <a:r>
            <a:rPr lang="ru-RU" sz="1600" dirty="0" err="1" smtClean="0"/>
            <a:t>юритувчи</a:t>
          </a:r>
          <a:r>
            <a:rPr lang="ru-RU" sz="1600" dirty="0" smtClean="0"/>
            <a:t> </a:t>
          </a:r>
          <a:r>
            <a:rPr lang="ru-RU" sz="1600" dirty="0" err="1" smtClean="0"/>
            <a:t>субъектга</a:t>
          </a:r>
          <a:r>
            <a:rPr lang="ru-RU" sz="1600" dirty="0" smtClean="0"/>
            <a:t> </a:t>
          </a:r>
          <a:r>
            <a:rPr lang="ru-RU" sz="1600" dirty="0" err="1" smtClean="0"/>
            <a:t>нисбатан</a:t>
          </a:r>
          <a:r>
            <a:rPr lang="ru-RU" sz="1600" dirty="0" smtClean="0"/>
            <a:t>;</a:t>
          </a:r>
          <a:endParaRPr lang="ru-RU" sz="1600" dirty="0"/>
        </a:p>
      </dgm:t>
    </dgm:pt>
    <dgm:pt modelId="{0D6FAACF-094A-4B32-8A38-A8E3075BF5C0}" type="parTrans" cxnId="{F59A88D2-63CC-464F-974D-111371847FB0}">
      <dgm:prSet/>
      <dgm:spPr/>
      <dgm:t>
        <a:bodyPr/>
        <a:lstStyle/>
        <a:p>
          <a:endParaRPr lang="ru-RU"/>
        </a:p>
      </dgm:t>
    </dgm:pt>
    <dgm:pt modelId="{A0F2BD1A-0AC4-4B1E-9AAA-257E12E1E0AC}" type="sibTrans" cxnId="{F59A88D2-63CC-464F-974D-111371847FB0}">
      <dgm:prSet/>
      <dgm:spPr/>
      <dgm:t>
        <a:bodyPr/>
        <a:lstStyle/>
        <a:p>
          <a:endParaRPr lang="ru-RU"/>
        </a:p>
      </dgm:t>
    </dgm:pt>
    <dgm:pt modelId="{FCDBB632-C375-4359-8313-4154D1A3906E}">
      <dgm:prSet phldrT="[Текст]" custT="1"/>
      <dgm:spPr/>
      <dgm:t>
        <a:bodyPr/>
        <a:lstStyle/>
        <a:p>
          <a:r>
            <a:rPr lang="ru-RU" sz="1600" dirty="0" err="1" smtClean="0"/>
            <a:t>аудиторлик</a:t>
          </a:r>
          <a:r>
            <a:rPr lang="ru-RU" sz="1600" dirty="0" smtClean="0"/>
            <a:t> </a:t>
          </a:r>
          <a:r>
            <a:rPr lang="ru-RU" sz="1600" dirty="0" err="1" smtClean="0"/>
            <a:t>текшируви</a:t>
          </a:r>
          <a:r>
            <a:rPr lang="ru-RU" sz="1600" dirty="0" smtClean="0"/>
            <a:t> </a:t>
          </a:r>
          <a:r>
            <a:rPr lang="ru-RU" sz="1600" dirty="0" err="1" smtClean="0"/>
            <a:t>билан</a:t>
          </a:r>
          <a:r>
            <a:rPr lang="ru-RU" sz="1600" dirty="0" smtClean="0"/>
            <a:t> </a:t>
          </a:r>
          <a:r>
            <a:rPr lang="ru-RU" sz="1600" dirty="0" err="1" smtClean="0"/>
            <a:t>қамраб</a:t>
          </a:r>
          <a:r>
            <a:rPr lang="ru-RU" sz="1600" dirty="0" smtClean="0"/>
            <a:t> </a:t>
          </a:r>
          <a:r>
            <a:rPr lang="ru-RU" sz="1600" dirty="0" err="1" smtClean="0"/>
            <a:t>олинадиган</a:t>
          </a:r>
          <a:r>
            <a:rPr lang="ru-RU" sz="1600" dirty="0" smtClean="0"/>
            <a:t> </a:t>
          </a:r>
          <a:r>
            <a:rPr lang="ru-RU" sz="1600" dirty="0" err="1" smtClean="0"/>
            <a:t>даврда</a:t>
          </a:r>
          <a:r>
            <a:rPr lang="ru-RU" sz="1600" dirty="0" smtClean="0"/>
            <a:t> </a:t>
          </a:r>
          <a:r>
            <a:rPr lang="ru-RU" sz="1600" dirty="0" err="1" smtClean="0"/>
            <a:t>мазкур</a:t>
          </a:r>
          <a:r>
            <a:rPr lang="ru-RU" sz="1600" dirty="0" smtClean="0"/>
            <a:t> </a:t>
          </a:r>
          <a:r>
            <a:rPr lang="ru-RU" sz="1600" dirty="0" err="1" smtClean="0"/>
            <a:t>хўжалик</a:t>
          </a:r>
          <a:r>
            <a:rPr lang="ru-RU" sz="1600" dirty="0" smtClean="0"/>
            <a:t> </a:t>
          </a:r>
          <a:r>
            <a:rPr lang="ru-RU" sz="1600" dirty="0" err="1" smtClean="0"/>
            <a:t>юритувчи</a:t>
          </a:r>
          <a:r>
            <a:rPr lang="ru-RU" sz="1600" dirty="0" smtClean="0"/>
            <a:t> </a:t>
          </a:r>
          <a:r>
            <a:rPr lang="ru-RU" sz="1600" dirty="0" err="1" smtClean="0"/>
            <a:t>субъектга</a:t>
          </a:r>
          <a:r>
            <a:rPr lang="ru-RU" sz="1600" dirty="0" smtClean="0"/>
            <a:t> </a:t>
          </a:r>
          <a:r>
            <a:rPr lang="ru-RU" sz="1600" dirty="0" err="1" smtClean="0"/>
            <a:t>турдош</a:t>
          </a:r>
          <a:r>
            <a:rPr lang="ru-RU" sz="1600" dirty="0" smtClean="0"/>
            <a:t> </a:t>
          </a:r>
          <a:r>
            <a:rPr lang="ru-RU" sz="1600" dirty="0" err="1" smtClean="0"/>
            <a:t>хизматларни</a:t>
          </a:r>
          <a:r>
            <a:rPr lang="ru-RU" sz="1600" dirty="0" smtClean="0"/>
            <a:t> </a:t>
          </a:r>
          <a:r>
            <a:rPr lang="ru-RU" sz="1600" dirty="0" err="1" smtClean="0"/>
            <a:t>кўрсатганларга</a:t>
          </a:r>
          <a:r>
            <a:rPr lang="ru-RU" sz="1600" dirty="0" smtClean="0"/>
            <a:t>;</a:t>
          </a:r>
          <a:endParaRPr lang="ru-RU" sz="1600" dirty="0"/>
        </a:p>
      </dgm:t>
    </dgm:pt>
    <dgm:pt modelId="{898BAFB2-0605-4609-B872-B3DCA8F2FC5D}" type="parTrans" cxnId="{6361836A-EEE2-469C-A0BA-681E4B3156DC}">
      <dgm:prSet/>
      <dgm:spPr/>
      <dgm:t>
        <a:bodyPr/>
        <a:lstStyle/>
        <a:p>
          <a:endParaRPr lang="ru-RU"/>
        </a:p>
      </dgm:t>
    </dgm:pt>
    <dgm:pt modelId="{C3F84F53-6A65-41CF-B84D-A693C7545DDE}" type="sibTrans" cxnId="{6361836A-EEE2-469C-A0BA-681E4B3156DC}">
      <dgm:prSet/>
      <dgm:spPr/>
      <dgm:t>
        <a:bodyPr/>
        <a:lstStyle/>
        <a:p>
          <a:endParaRPr lang="ru-RU"/>
        </a:p>
      </dgm:t>
    </dgm:pt>
    <dgm:pt modelId="{AF4EE865-4F45-40C8-B9CE-577B9603CC66}" type="pres">
      <dgm:prSet presAssocID="{09736D29-9B05-450B-AD70-D18C95854C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1BCEE5-AB5E-4BC0-8440-96742115C97C}" type="pres">
      <dgm:prSet presAssocID="{0945B514-C092-45D7-A396-681DF6C0A305}" presName="linNode" presStyleCnt="0"/>
      <dgm:spPr/>
    </dgm:pt>
    <dgm:pt modelId="{C50798EE-1F90-4B78-A26E-3911132DCDCE}" type="pres">
      <dgm:prSet presAssocID="{0945B514-C092-45D7-A396-681DF6C0A305}" presName="parentText" presStyleLbl="node1" presStyleIdx="0" presStyleCnt="3" custScaleX="2694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8DBE8-0578-4140-B766-464DFA780E35}" type="pres">
      <dgm:prSet presAssocID="{F48DFCF4-AEE5-4174-8B28-7E4C7749DD2A}" presName="sp" presStyleCnt="0"/>
      <dgm:spPr/>
    </dgm:pt>
    <dgm:pt modelId="{DECD1B56-B4AB-48F5-9FFD-EBFEB5EF0E7A}" type="pres">
      <dgm:prSet presAssocID="{61EF330C-BE93-4354-AD3B-66FD58E9C502}" presName="linNode" presStyleCnt="0"/>
      <dgm:spPr/>
    </dgm:pt>
    <dgm:pt modelId="{BEF4E848-A5A6-48C6-AB30-C6EC4D5AC708}" type="pres">
      <dgm:prSet presAssocID="{61EF330C-BE93-4354-AD3B-66FD58E9C502}" presName="parentText" presStyleLbl="node1" presStyleIdx="1" presStyleCnt="3" custScaleX="26943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79429-7E92-41B9-8E09-AE3B2E3C5DCA}" type="pres">
      <dgm:prSet presAssocID="{A0F2BD1A-0AC4-4B1E-9AAA-257E12E1E0AC}" presName="sp" presStyleCnt="0"/>
      <dgm:spPr/>
    </dgm:pt>
    <dgm:pt modelId="{ED3F404C-BDFC-4C5B-A3D1-71FCC3CD56D9}" type="pres">
      <dgm:prSet presAssocID="{FCDBB632-C375-4359-8313-4154D1A3906E}" presName="linNode" presStyleCnt="0"/>
      <dgm:spPr/>
    </dgm:pt>
    <dgm:pt modelId="{C4330E5A-3107-4E90-83C6-66D08B7865E6}" type="pres">
      <dgm:prSet presAssocID="{FCDBB632-C375-4359-8313-4154D1A3906E}" presName="parentText" presStyleLbl="node1" presStyleIdx="2" presStyleCnt="3" custScaleX="267356" custLinFactNeighborX="3471" custLinFactNeighborY="238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31988B-9C2B-430C-9FA1-2CBBF1C16676}" type="presOf" srcId="{0945B514-C092-45D7-A396-681DF6C0A305}" destId="{C50798EE-1F90-4B78-A26E-3911132DCDCE}" srcOrd="0" destOrd="0" presId="urn:microsoft.com/office/officeart/2005/8/layout/vList5"/>
    <dgm:cxn modelId="{3C74D52E-B8F5-4394-BA4F-982E57B91D6F}" type="presOf" srcId="{FCDBB632-C375-4359-8313-4154D1A3906E}" destId="{C4330E5A-3107-4E90-83C6-66D08B7865E6}" srcOrd="0" destOrd="0" presId="urn:microsoft.com/office/officeart/2005/8/layout/vList5"/>
    <dgm:cxn modelId="{E9E7D3CA-809B-4F15-B392-B21A586EBA66}" type="presOf" srcId="{09736D29-9B05-450B-AD70-D18C95854CCF}" destId="{AF4EE865-4F45-40C8-B9CE-577B9603CC66}" srcOrd="0" destOrd="0" presId="urn:microsoft.com/office/officeart/2005/8/layout/vList5"/>
    <dgm:cxn modelId="{94725EB7-2A90-422D-808C-79BECF3B6F80}" srcId="{09736D29-9B05-450B-AD70-D18C95854CCF}" destId="{0945B514-C092-45D7-A396-681DF6C0A305}" srcOrd="0" destOrd="0" parTransId="{6E1C228D-1E8E-4DB5-9B45-26AB6D0EE5A1}" sibTransId="{F48DFCF4-AEE5-4174-8B28-7E4C7749DD2A}"/>
    <dgm:cxn modelId="{F59A88D2-63CC-464F-974D-111371847FB0}" srcId="{09736D29-9B05-450B-AD70-D18C95854CCF}" destId="{61EF330C-BE93-4354-AD3B-66FD58E9C502}" srcOrd="1" destOrd="0" parTransId="{0D6FAACF-094A-4B32-8A38-A8E3075BF5C0}" sibTransId="{A0F2BD1A-0AC4-4B1E-9AAA-257E12E1E0AC}"/>
    <dgm:cxn modelId="{890982C5-975B-482A-B9C4-27DF420460EF}" type="presOf" srcId="{61EF330C-BE93-4354-AD3B-66FD58E9C502}" destId="{BEF4E848-A5A6-48C6-AB30-C6EC4D5AC708}" srcOrd="0" destOrd="0" presId="urn:microsoft.com/office/officeart/2005/8/layout/vList5"/>
    <dgm:cxn modelId="{6361836A-EEE2-469C-A0BA-681E4B3156DC}" srcId="{09736D29-9B05-450B-AD70-D18C95854CCF}" destId="{FCDBB632-C375-4359-8313-4154D1A3906E}" srcOrd="2" destOrd="0" parTransId="{898BAFB2-0605-4609-B872-B3DCA8F2FC5D}" sibTransId="{C3F84F53-6A65-41CF-B84D-A693C7545DDE}"/>
    <dgm:cxn modelId="{AFBC90BE-CE83-4758-AC97-6AD34EF980E1}" type="presParOf" srcId="{AF4EE865-4F45-40C8-B9CE-577B9603CC66}" destId="{961BCEE5-AB5E-4BC0-8440-96742115C97C}" srcOrd="0" destOrd="0" presId="urn:microsoft.com/office/officeart/2005/8/layout/vList5"/>
    <dgm:cxn modelId="{104AFA5C-2E85-4591-B685-2CE0A9AEAAF0}" type="presParOf" srcId="{961BCEE5-AB5E-4BC0-8440-96742115C97C}" destId="{C50798EE-1F90-4B78-A26E-3911132DCDCE}" srcOrd="0" destOrd="0" presId="urn:microsoft.com/office/officeart/2005/8/layout/vList5"/>
    <dgm:cxn modelId="{09ABBE49-40D6-4A1B-8048-CA46C2F47776}" type="presParOf" srcId="{AF4EE865-4F45-40C8-B9CE-577B9603CC66}" destId="{5C58DBE8-0578-4140-B766-464DFA780E35}" srcOrd="1" destOrd="0" presId="urn:microsoft.com/office/officeart/2005/8/layout/vList5"/>
    <dgm:cxn modelId="{99AEAA52-A544-4408-8C41-92663D56CDE3}" type="presParOf" srcId="{AF4EE865-4F45-40C8-B9CE-577B9603CC66}" destId="{DECD1B56-B4AB-48F5-9FFD-EBFEB5EF0E7A}" srcOrd="2" destOrd="0" presId="urn:microsoft.com/office/officeart/2005/8/layout/vList5"/>
    <dgm:cxn modelId="{EE770874-A473-4C84-BC60-E639484B6E8A}" type="presParOf" srcId="{DECD1B56-B4AB-48F5-9FFD-EBFEB5EF0E7A}" destId="{BEF4E848-A5A6-48C6-AB30-C6EC4D5AC708}" srcOrd="0" destOrd="0" presId="urn:microsoft.com/office/officeart/2005/8/layout/vList5"/>
    <dgm:cxn modelId="{70618986-55CE-4652-9094-0FFE85E8C61D}" type="presParOf" srcId="{AF4EE865-4F45-40C8-B9CE-577B9603CC66}" destId="{60479429-7E92-41B9-8E09-AE3B2E3C5DCA}" srcOrd="3" destOrd="0" presId="urn:microsoft.com/office/officeart/2005/8/layout/vList5"/>
    <dgm:cxn modelId="{BF5C292D-E420-49E3-8A17-B13B7C8F123C}" type="presParOf" srcId="{AF4EE865-4F45-40C8-B9CE-577B9603CC66}" destId="{ED3F404C-BDFC-4C5B-A3D1-71FCC3CD56D9}" srcOrd="4" destOrd="0" presId="urn:microsoft.com/office/officeart/2005/8/layout/vList5"/>
    <dgm:cxn modelId="{1878292E-76BB-4D9E-BEF8-2D0DADB99413}" type="presParOf" srcId="{ED3F404C-BDFC-4C5B-A3D1-71FCC3CD56D9}" destId="{C4330E5A-3107-4E90-83C6-66D08B7865E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D63CB52-9C29-4E5C-AC9C-3C9528BC3759}" type="doc">
      <dgm:prSet loTypeId="urn:microsoft.com/office/officeart/2005/8/layout/vList5" loCatId="list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CEB0898-5A3E-41CE-AF93-FD68CC85D66E}">
      <dgm:prSet phldrT="[Текст]"/>
      <dgm:spPr/>
      <dgm:t>
        <a:bodyPr/>
        <a:lstStyle/>
        <a:p>
          <a:r>
            <a:rPr lang="ru-RU" dirty="0" err="1" smtClean="0"/>
            <a:t>ходимлари</a:t>
          </a:r>
          <a:r>
            <a:rPr lang="ru-RU" dirty="0" smtClean="0"/>
            <a:t> </a:t>
          </a:r>
          <a:r>
            <a:rPr lang="ru-RU" dirty="0" err="1" smtClean="0"/>
            <a:t>муассиснинг</a:t>
          </a:r>
          <a:r>
            <a:rPr lang="ru-RU" dirty="0" smtClean="0"/>
            <a:t>, </a:t>
          </a:r>
          <a:r>
            <a:rPr lang="ru-RU" dirty="0" err="1" smtClean="0"/>
            <a:t>иштирокчининг</a:t>
          </a:r>
          <a:r>
            <a:rPr lang="ru-RU" dirty="0" smtClean="0"/>
            <a:t> </a:t>
          </a:r>
          <a:r>
            <a:rPr lang="ru-RU" dirty="0" err="1" smtClean="0"/>
            <a:t>яқин</a:t>
          </a:r>
          <a:r>
            <a:rPr lang="ru-RU" dirty="0" smtClean="0"/>
            <a:t> </a:t>
          </a:r>
          <a:r>
            <a:rPr lang="ru-RU" dirty="0" err="1" smtClean="0"/>
            <a:t>қариндошлари</a:t>
          </a:r>
          <a:r>
            <a:rPr lang="ru-RU" dirty="0" smtClean="0"/>
            <a:t> </a:t>
          </a:r>
          <a:r>
            <a:rPr lang="ru-RU" dirty="0" err="1" smtClean="0"/>
            <a:t>ёки</a:t>
          </a:r>
          <a:r>
            <a:rPr lang="ru-RU" dirty="0" smtClean="0"/>
            <a:t> </a:t>
          </a:r>
          <a:r>
            <a:rPr lang="ru-RU" dirty="0" err="1" smtClean="0"/>
            <a:t>раҳбарлик</a:t>
          </a:r>
          <a:r>
            <a:rPr lang="ru-RU" dirty="0" smtClean="0"/>
            <a:t> </a:t>
          </a:r>
          <a:r>
            <a:rPr lang="ru-RU" dirty="0" err="1" smtClean="0"/>
            <a:t>вазифаларини</a:t>
          </a:r>
          <a:r>
            <a:rPr lang="ru-RU" dirty="0" smtClean="0"/>
            <a:t> </a:t>
          </a:r>
          <a:r>
            <a:rPr lang="ru-RU" dirty="0" err="1" smtClean="0"/>
            <a:t>ёхуд</a:t>
          </a:r>
          <a:r>
            <a:rPr lang="ru-RU" dirty="0" smtClean="0"/>
            <a:t> бухгалтерия </a:t>
          </a:r>
          <a:r>
            <a:rPr lang="ru-RU" dirty="0" err="1" smtClean="0"/>
            <a:t>ҳисоби</a:t>
          </a:r>
          <a:r>
            <a:rPr lang="ru-RU" dirty="0" smtClean="0"/>
            <a:t> </a:t>
          </a:r>
          <a:r>
            <a:rPr lang="ru-RU" dirty="0" err="1" smtClean="0"/>
            <a:t>ва</a:t>
          </a:r>
          <a:r>
            <a:rPr lang="ru-RU" dirty="0" smtClean="0"/>
            <a:t> </a:t>
          </a:r>
          <a:r>
            <a:rPr lang="ru-RU" dirty="0" err="1" smtClean="0"/>
            <a:t>молиявий</a:t>
          </a:r>
          <a:r>
            <a:rPr lang="ru-RU" dirty="0" smtClean="0"/>
            <a:t> </a:t>
          </a:r>
          <a:r>
            <a:rPr lang="ru-RU" dirty="0" err="1" smtClean="0"/>
            <a:t>бошқарув</a:t>
          </a:r>
          <a:r>
            <a:rPr lang="ru-RU" dirty="0" smtClean="0"/>
            <a:t> </a:t>
          </a:r>
          <a:r>
            <a:rPr lang="ru-RU" dirty="0" err="1" smtClean="0"/>
            <a:t>вазифаларини</a:t>
          </a:r>
          <a:r>
            <a:rPr lang="ru-RU" dirty="0" smtClean="0"/>
            <a:t> </a:t>
          </a:r>
          <a:r>
            <a:rPr lang="ru-RU" dirty="0" err="1" smtClean="0"/>
            <a:t>амалга</a:t>
          </a:r>
          <a:r>
            <a:rPr lang="ru-RU" dirty="0" smtClean="0"/>
            <a:t> </a:t>
          </a:r>
          <a:r>
            <a:rPr lang="ru-RU" dirty="0" err="1" smtClean="0"/>
            <a:t>оширувчи</a:t>
          </a:r>
          <a:r>
            <a:rPr lang="ru-RU" dirty="0" smtClean="0"/>
            <a:t> </a:t>
          </a:r>
          <a:r>
            <a:rPr lang="ru-RU" dirty="0" err="1" smtClean="0"/>
            <a:t>шахснинг</a:t>
          </a:r>
          <a:r>
            <a:rPr lang="ru-RU" dirty="0" smtClean="0"/>
            <a:t> </a:t>
          </a:r>
          <a:r>
            <a:rPr lang="ru-RU" dirty="0" err="1" smtClean="0"/>
            <a:t>текширилаётган</a:t>
          </a:r>
          <a:r>
            <a:rPr lang="ru-RU" dirty="0" smtClean="0"/>
            <a:t> </a:t>
          </a:r>
          <a:r>
            <a:rPr lang="ru-RU" dirty="0" err="1" smtClean="0"/>
            <a:t>хўжалик</a:t>
          </a:r>
          <a:r>
            <a:rPr lang="ru-RU" dirty="0" smtClean="0"/>
            <a:t> </a:t>
          </a:r>
          <a:r>
            <a:rPr lang="ru-RU" dirty="0" err="1" smtClean="0"/>
            <a:t>юритувчи</a:t>
          </a:r>
          <a:r>
            <a:rPr lang="ru-RU" dirty="0" smtClean="0"/>
            <a:t> субъект аудит </a:t>
          </a:r>
          <a:r>
            <a:rPr lang="ru-RU" dirty="0" err="1" smtClean="0"/>
            <a:t>қўмитаси</a:t>
          </a:r>
          <a:r>
            <a:rPr lang="ru-RU" dirty="0" smtClean="0"/>
            <a:t> </a:t>
          </a:r>
          <a:r>
            <a:rPr lang="ru-RU" dirty="0" err="1" smtClean="0"/>
            <a:t>аъзосининг</a:t>
          </a:r>
          <a:r>
            <a:rPr lang="ru-RU" dirty="0" smtClean="0"/>
            <a:t> </a:t>
          </a:r>
          <a:r>
            <a:rPr lang="ru-RU" dirty="0" err="1" smtClean="0"/>
            <a:t>яқин</a:t>
          </a:r>
          <a:r>
            <a:rPr lang="ru-RU" dirty="0" smtClean="0"/>
            <a:t> </a:t>
          </a:r>
          <a:r>
            <a:rPr lang="ru-RU" dirty="0" err="1" smtClean="0"/>
            <a:t>қариндошлари</a:t>
          </a:r>
          <a:r>
            <a:rPr lang="ru-RU" dirty="0" smtClean="0"/>
            <a:t> </a:t>
          </a:r>
          <a:r>
            <a:rPr lang="ru-RU" dirty="0" err="1" smtClean="0"/>
            <a:t>бўлган</a:t>
          </a:r>
          <a:r>
            <a:rPr lang="ru-RU" dirty="0" smtClean="0"/>
            <a:t>;</a:t>
          </a:r>
          <a:endParaRPr lang="ru-RU" dirty="0"/>
        </a:p>
      </dgm:t>
    </dgm:pt>
    <dgm:pt modelId="{4C26E690-45AF-4448-8F21-1E75540C9669}" type="parTrans" cxnId="{078CD1C6-74D7-4585-9CEA-6E2D2EAE49AD}">
      <dgm:prSet/>
      <dgm:spPr/>
      <dgm:t>
        <a:bodyPr/>
        <a:lstStyle/>
        <a:p>
          <a:endParaRPr lang="ru-RU"/>
        </a:p>
      </dgm:t>
    </dgm:pt>
    <dgm:pt modelId="{38CCDF07-9FB1-4B9E-9F5A-36D8D5BBE342}" type="sibTrans" cxnId="{078CD1C6-74D7-4585-9CEA-6E2D2EAE49AD}">
      <dgm:prSet/>
      <dgm:spPr/>
      <dgm:t>
        <a:bodyPr/>
        <a:lstStyle/>
        <a:p>
          <a:endParaRPr lang="ru-RU"/>
        </a:p>
      </dgm:t>
    </dgm:pt>
    <dgm:pt modelId="{A7E61EB2-CAF0-4534-8449-F000531C8BBC}">
      <dgm:prSet phldrT="[Текст]" custT="1"/>
      <dgm:spPr/>
      <dgm:t>
        <a:bodyPr/>
        <a:lstStyle/>
        <a:p>
          <a:r>
            <a:rPr lang="ru-RU" sz="2000" dirty="0" err="1" smtClean="0"/>
            <a:t>аудиторлик</a:t>
          </a:r>
          <a:r>
            <a:rPr lang="ru-RU" sz="2000" dirty="0" smtClean="0"/>
            <a:t> </a:t>
          </a:r>
          <a:r>
            <a:rPr lang="ru-RU" sz="2000" dirty="0" err="1" smtClean="0"/>
            <a:t>ташкилотининг</a:t>
          </a:r>
          <a:r>
            <a:rPr lang="ru-RU" sz="2000" dirty="0" smtClean="0"/>
            <a:t> </a:t>
          </a:r>
          <a:r>
            <a:rPr lang="ru-RU" sz="2000" dirty="0" err="1" smtClean="0"/>
            <a:t>ёки</a:t>
          </a:r>
          <a:r>
            <a:rPr lang="ru-RU" sz="2000" dirty="0" smtClean="0"/>
            <a:t> </a:t>
          </a:r>
          <a:r>
            <a:rPr lang="ru-RU" sz="2000" dirty="0" err="1" smtClean="0"/>
            <a:t>аудиторнинг</a:t>
          </a:r>
          <a:r>
            <a:rPr lang="ru-RU" sz="2000" dirty="0" smtClean="0"/>
            <a:t> </a:t>
          </a:r>
          <a:r>
            <a:rPr lang="ru-RU" sz="2000" dirty="0" err="1" smtClean="0"/>
            <a:t>манфаатдорлиги</a:t>
          </a:r>
          <a:r>
            <a:rPr lang="ru-RU" sz="2000" dirty="0" smtClean="0"/>
            <a:t> </a:t>
          </a:r>
          <a:r>
            <a:rPr lang="ru-RU" sz="2000" dirty="0" err="1" smtClean="0"/>
            <a:t>молиявий</a:t>
          </a:r>
          <a:r>
            <a:rPr lang="ru-RU" sz="2000" dirty="0" smtClean="0"/>
            <a:t> </a:t>
          </a:r>
          <a:r>
            <a:rPr lang="ru-RU" sz="2000" dirty="0" err="1" smtClean="0"/>
            <a:t>ҳисобот</a:t>
          </a:r>
          <a:r>
            <a:rPr lang="ru-RU" sz="2000" dirty="0" smtClean="0"/>
            <a:t> </a:t>
          </a:r>
          <a:r>
            <a:rPr lang="ru-RU" sz="2000" dirty="0" err="1" smtClean="0"/>
            <a:t>ва</a:t>
          </a:r>
          <a:r>
            <a:rPr lang="ru-RU" sz="2000" dirty="0" smtClean="0"/>
            <a:t> у </a:t>
          </a:r>
          <a:r>
            <a:rPr lang="ru-RU" sz="2000" dirty="0" err="1" smtClean="0"/>
            <a:t>билан</a:t>
          </a:r>
          <a:r>
            <a:rPr lang="ru-RU" sz="2000" dirty="0" smtClean="0"/>
            <a:t> </a:t>
          </a:r>
          <a:r>
            <a:rPr lang="ru-RU" sz="2000" dirty="0" err="1" smtClean="0"/>
            <a:t>боғлиқ</a:t>
          </a:r>
          <a:r>
            <a:rPr lang="ru-RU" sz="2000" dirty="0" smtClean="0"/>
            <a:t> </a:t>
          </a:r>
          <a:r>
            <a:rPr lang="ru-RU" sz="2000" dirty="0" err="1" smtClean="0"/>
            <a:t>молиявий</a:t>
          </a:r>
          <a:r>
            <a:rPr lang="ru-RU" sz="2000" dirty="0" smtClean="0"/>
            <a:t> </a:t>
          </a:r>
          <a:r>
            <a:rPr lang="ru-RU" sz="2000" dirty="0" err="1" smtClean="0"/>
            <a:t>ахборот</a:t>
          </a:r>
          <a:r>
            <a:rPr lang="ru-RU" sz="2000" dirty="0" smtClean="0"/>
            <a:t> </a:t>
          </a:r>
          <a:r>
            <a:rPr lang="ru-RU" sz="2000" dirty="0" err="1" smtClean="0"/>
            <a:t>тўғрисида</a:t>
          </a:r>
          <a:r>
            <a:rPr lang="ru-RU" sz="2000" dirty="0" smtClean="0"/>
            <a:t> </a:t>
          </a:r>
          <a:r>
            <a:rPr lang="ru-RU" sz="2000" dirty="0" err="1" smtClean="0"/>
            <a:t>фикр</a:t>
          </a:r>
          <a:r>
            <a:rPr lang="ru-RU" sz="2000" dirty="0" smtClean="0"/>
            <a:t> </a:t>
          </a:r>
          <a:r>
            <a:rPr lang="ru-RU" sz="2000" dirty="0" err="1" smtClean="0"/>
            <a:t>билдиришга</a:t>
          </a:r>
          <a:r>
            <a:rPr lang="ru-RU" sz="2000" dirty="0" smtClean="0"/>
            <a:t> </a:t>
          </a:r>
          <a:r>
            <a:rPr lang="ru-RU" sz="2000" dirty="0" err="1" smtClean="0"/>
            <a:t>таъсир</a:t>
          </a:r>
          <a:r>
            <a:rPr lang="ru-RU" sz="2000" dirty="0" smtClean="0"/>
            <a:t> </a:t>
          </a:r>
          <a:r>
            <a:rPr lang="ru-RU" sz="2000" dirty="0" err="1" smtClean="0"/>
            <a:t>кўрсатиши</a:t>
          </a:r>
          <a:r>
            <a:rPr lang="ru-RU" sz="2000" dirty="0" smtClean="0"/>
            <a:t> </a:t>
          </a:r>
          <a:r>
            <a:rPr lang="ru-RU" sz="2000" dirty="0" err="1" smtClean="0"/>
            <a:t>мумкин</a:t>
          </a:r>
          <a:r>
            <a:rPr lang="ru-RU" sz="2000" dirty="0" smtClean="0"/>
            <a:t> </a:t>
          </a:r>
          <a:r>
            <a:rPr lang="ru-RU" sz="2000" dirty="0" err="1" smtClean="0"/>
            <a:t>бўлган</a:t>
          </a:r>
          <a:r>
            <a:rPr lang="ru-RU" sz="2000" dirty="0" smtClean="0"/>
            <a:t> </a:t>
          </a:r>
          <a:r>
            <a:rPr lang="ru-RU" sz="2000" dirty="0" err="1" smtClean="0"/>
            <a:t>манфаатлар</a:t>
          </a:r>
          <a:r>
            <a:rPr lang="ru-RU" sz="2000" dirty="0" smtClean="0"/>
            <a:t> </a:t>
          </a:r>
          <a:r>
            <a:rPr lang="ru-RU" sz="2000" dirty="0" err="1" smtClean="0"/>
            <a:t>тўқнашуви</a:t>
          </a:r>
          <a:r>
            <a:rPr lang="ru-RU" sz="2000" dirty="0" smtClean="0"/>
            <a:t> </a:t>
          </a:r>
          <a:r>
            <a:rPr lang="ru-RU" sz="2000" dirty="0" err="1" smtClean="0"/>
            <a:t>юзага</a:t>
          </a:r>
          <a:r>
            <a:rPr lang="ru-RU" sz="2000" dirty="0" smtClean="0"/>
            <a:t> </a:t>
          </a:r>
          <a:r>
            <a:rPr lang="ru-RU" sz="2000" dirty="0" err="1" smtClean="0"/>
            <a:t>келган</a:t>
          </a:r>
          <a:r>
            <a:rPr lang="ru-RU" sz="2000" dirty="0" smtClean="0"/>
            <a:t> </a:t>
          </a:r>
          <a:r>
            <a:rPr lang="ru-RU" sz="2000" dirty="0" err="1" smtClean="0"/>
            <a:t>тақдирда</a:t>
          </a:r>
          <a:r>
            <a:rPr lang="ru-RU" sz="2000" dirty="0" smtClean="0"/>
            <a:t>.</a:t>
          </a:r>
          <a:endParaRPr lang="ru-RU" sz="2000" dirty="0"/>
        </a:p>
      </dgm:t>
    </dgm:pt>
    <dgm:pt modelId="{9A05E71D-0C89-47BE-837A-C92CFB31537E}" type="parTrans" cxnId="{270EFC14-4520-4AF4-8DEB-3A180F1FD70C}">
      <dgm:prSet/>
      <dgm:spPr/>
      <dgm:t>
        <a:bodyPr/>
        <a:lstStyle/>
        <a:p>
          <a:endParaRPr lang="ru-RU"/>
        </a:p>
      </dgm:t>
    </dgm:pt>
    <dgm:pt modelId="{40DD0495-4A30-4104-AD12-043BD1D61A92}" type="sibTrans" cxnId="{270EFC14-4520-4AF4-8DEB-3A180F1FD70C}">
      <dgm:prSet/>
      <dgm:spPr/>
      <dgm:t>
        <a:bodyPr/>
        <a:lstStyle/>
        <a:p>
          <a:endParaRPr lang="ru-RU"/>
        </a:p>
      </dgm:t>
    </dgm:pt>
    <dgm:pt modelId="{8EE88F2F-8E43-404F-BF43-63601AE6CE30}" type="pres">
      <dgm:prSet presAssocID="{FD63CB52-9C29-4E5C-AC9C-3C9528BC375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D082C-04AA-44CA-9C3D-AFAAD2314E9D}" type="pres">
      <dgm:prSet presAssocID="{7CEB0898-5A3E-41CE-AF93-FD68CC85D66E}" presName="linNode" presStyleCnt="0"/>
      <dgm:spPr/>
    </dgm:pt>
    <dgm:pt modelId="{7EC96DDB-0C66-4FDB-B5B3-FB43F77EA26C}" type="pres">
      <dgm:prSet presAssocID="{7CEB0898-5A3E-41CE-AF93-FD68CC85D66E}" presName="parentText" presStyleLbl="node1" presStyleIdx="0" presStyleCnt="2" custScaleX="2479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6C615-D7E1-4B49-B441-A7A77AB62088}" type="pres">
      <dgm:prSet presAssocID="{38CCDF07-9FB1-4B9E-9F5A-36D8D5BBE342}" presName="sp" presStyleCnt="0"/>
      <dgm:spPr/>
    </dgm:pt>
    <dgm:pt modelId="{F3FFD1AF-D75C-4CB3-962C-893290FC4790}" type="pres">
      <dgm:prSet presAssocID="{A7E61EB2-CAF0-4534-8449-F000531C8BBC}" presName="linNode" presStyleCnt="0"/>
      <dgm:spPr/>
    </dgm:pt>
    <dgm:pt modelId="{FC79CBAA-DEE8-4096-AC70-0DADDE080F63}" type="pres">
      <dgm:prSet presAssocID="{A7E61EB2-CAF0-4534-8449-F000531C8BBC}" presName="parentText" presStyleLbl="node1" presStyleIdx="1" presStyleCnt="2" custScaleX="24583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42A69C-40E8-4CE2-AAEB-AA1AC5D760CD}" type="presOf" srcId="{FD63CB52-9C29-4E5C-AC9C-3C9528BC3759}" destId="{8EE88F2F-8E43-404F-BF43-63601AE6CE30}" srcOrd="0" destOrd="0" presId="urn:microsoft.com/office/officeart/2005/8/layout/vList5"/>
    <dgm:cxn modelId="{8113386C-E1AF-4DAC-8643-335DC164D47D}" type="presOf" srcId="{A7E61EB2-CAF0-4534-8449-F000531C8BBC}" destId="{FC79CBAA-DEE8-4096-AC70-0DADDE080F63}" srcOrd="0" destOrd="0" presId="urn:microsoft.com/office/officeart/2005/8/layout/vList5"/>
    <dgm:cxn modelId="{EC9A8096-A08C-469A-A913-C18DD5DE2B73}" type="presOf" srcId="{7CEB0898-5A3E-41CE-AF93-FD68CC85D66E}" destId="{7EC96DDB-0C66-4FDB-B5B3-FB43F77EA26C}" srcOrd="0" destOrd="0" presId="urn:microsoft.com/office/officeart/2005/8/layout/vList5"/>
    <dgm:cxn modelId="{270EFC14-4520-4AF4-8DEB-3A180F1FD70C}" srcId="{FD63CB52-9C29-4E5C-AC9C-3C9528BC3759}" destId="{A7E61EB2-CAF0-4534-8449-F000531C8BBC}" srcOrd="1" destOrd="0" parTransId="{9A05E71D-0C89-47BE-837A-C92CFB31537E}" sibTransId="{40DD0495-4A30-4104-AD12-043BD1D61A92}"/>
    <dgm:cxn modelId="{078CD1C6-74D7-4585-9CEA-6E2D2EAE49AD}" srcId="{FD63CB52-9C29-4E5C-AC9C-3C9528BC3759}" destId="{7CEB0898-5A3E-41CE-AF93-FD68CC85D66E}" srcOrd="0" destOrd="0" parTransId="{4C26E690-45AF-4448-8F21-1E75540C9669}" sibTransId="{38CCDF07-9FB1-4B9E-9F5A-36D8D5BBE342}"/>
    <dgm:cxn modelId="{B0B77D09-E9C2-4E20-A982-0E212D695F21}" type="presParOf" srcId="{8EE88F2F-8E43-404F-BF43-63601AE6CE30}" destId="{BF1D082C-04AA-44CA-9C3D-AFAAD2314E9D}" srcOrd="0" destOrd="0" presId="urn:microsoft.com/office/officeart/2005/8/layout/vList5"/>
    <dgm:cxn modelId="{E214ECA2-249F-4C72-BBE1-B1A6D574C25F}" type="presParOf" srcId="{BF1D082C-04AA-44CA-9C3D-AFAAD2314E9D}" destId="{7EC96DDB-0C66-4FDB-B5B3-FB43F77EA26C}" srcOrd="0" destOrd="0" presId="urn:microsoft.com/office/officeart/2005/8/layout/vList5"/>
    <dgm:cxn modelId="{783DF9F4-ED52-40B1-832A-A331D73DEB73}" type="presParOf" srcId="{8EE88F2F-8E43-404F-BF43-63601AE6CE30}" destId="{4176C615-D7E1-4B49-B441-A7A77AB62088}" srcOrd="1" destOrd="0" presId="urn:microsoft.com/office/officeart/2005/8/layout/vList5"/>
    <dgm:cxn modelId="{91BE9FF0-DFC0-46C8-9822-8A8447AE56CF}" type="presParOf" srcId="{8EE88F2F-8E43-404F-BF43-63601AE6CE30}" destId="{F3FFD1AF-D75C-4CB3-962C-893290FC4790}" srcOrd="2" destOrd="0" presId="urn:microsoft.com/office/officeart/2005/8/layout/vList5"/>
    <dgm:cxn modelId="{DEF6BA07-E0B3-4720-8D87-11BE09850782}" type="presParOf" srcId="{F3FFD1AF-D75C-4CB3-962C-893290FC4790}" destId="{FC79CBAA-DEE8-4096-AC70-0DADDE080F63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011D08-B4F4-4029-834D-9F0B57DE371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89E392A-E8FD-4DE7-A318-87094D397176}">
      <dgm:prSet/>
      <dgm:spPr/>
      <dgm:t>
        <a:bodyPr/>
        <a:lstStyle/>
        <a:p>
          <a:pPr rtl="0"/>
          <a:r>
            <a:rPr lang="en-US" smtClean="0"/>
            <a:t>O’zbekiston Respublikasining “Buxgalteriya hisobi to’g’risida”gi Qonuni - Toshkent 1996 y. 30 avgust. </a:t>
          </a:r>
          <a:endParaRPr lang="ru-RU"/>
        </a:p>
      </dgm:t>
    </dgm:pt>
    <dgm:pt modelId="{75196F03-A659-4FC9-AE1E-656AFDE80D29}" type="parTrans" cxnId="{F152462A-37DD-4AE2-B4B5-8A6DABC75D90}">
      <dgm:prSet/>
      <dgm:spPr/>
      <dgm:t>
        <a:bodyPr/>
        <a:lstStyle/>
        <a:p>
          <a:endParaRPr lang="ru-RU"/>
        </a:p>
      </dgm:t>
    </dgm:pt>
    <dgm:pt modelId="{44F4C58B-8845-4E20-AA33-E761785EDC70}" type="sibTrans" cxnId="{F152462A-37DD-4AE2-B4B5-8A6DABC75D90}">
      <dgm:prSet/>
      <dgm:spPr/>
      <dgm:t>
        <a:bodyPr/>
        <a:lstStyle/>
        <a:p>
          <a:endParaRPr lang="ru-RU"/>
        </a:p>
      </dgm:t>
    </dgm:pt>
    <dgm:pt modelId="{E724BABD-73A2-4013-B859-EBEDA2496D2F}">
      <dgm:prSet/>
      <dgm:spPr/>
      <dgm:t>
        <a:bodyPr/>
        <a:lstStyle/>
        <a:p>
          <a:pPr rtl="0"/>
          <a:r>
            <a:rPr lang="en-US" dirty="0" err="1" smtClean="0"/>
            <a:t>O’zbekiston</a:t>
          </a:r>
          <a:r>
            <a:rPr lang="en-US" dirty="0" smtClean="0"/>
            <a:t> </a:t>
          </a:r>
          <a:r>
            <a:rPr lang="en-US" dirty="0" err="1" smtClean="0"/>
            <a:t>Respublikasining</a:t>
          </a:r>
          <a:r>
            <a:rPr lang="en-US" dirty="0" smtClean="0"/>
            <a:t> “</a:t>
          </a:r>
          <a:r>
            <a:rPr lang="en-US" dirty="0" err="1" smtClean="0"/>
            <a:t>Auditorlik</a:t>
          </a:r>
          <a:r>
            <a:rPr lang="en-US" dirty="0" smtClean="0"/>
            <a:t> </a:t>
          </a:r>
          <a:r>
            <a:rPr lang="en-US" dirty="0" err="1" smtClean="0"/>
            <a:t>faoliyati</a:t>
          </a:r>
          <a:r>
            <a:rPr lang="en-US" dirty="0" smtClean="0"/>
            <a:t> </a:t>
          </a:r>
          <a:r>
            <a:rPr lang="en-US" dirty="0" err="1" smtClean="0"/>
            <a:t>to’g’risida”gi</a:t>
          </a:r>
          <a:r>
            <a:rPr lang="en-US" dirty="0" smtClean="0"/>
            <a:t> </a:t>
          </a:r>
          <a:r>
            <a:rPr lang="en-US" dirty="0" err="1" smtClean="0"/>
            <a:t>Qonuni</a:t>
          </a:r>
          <a:r>
            <a:rPr lang="en-US" dirty="0" smtClean="0"/>
            <a:t> (</a:t>
          </a:r>
          <a:r>
            <a:rPr lang="en-US" dirty="0" err="1" smtClean="0"/>
            <a:t>yangi</a:t>
          </a:r>
          <a:r>
            <a:rPr lang="en-US" dirty="0" smtClean="0"/>
            <a:t> </a:t>
          </a:r>
          <a:r>
            <a:rPr lang="en-US" dirty="0" err="1" smtClean="0"/>
            <a:t>tahriri</a:t>
          </a:r>
          <a:r>
            <a:rPr lang="en-US" dirty="0" smtClean="0"/>
            <a:t>) 2000 y. 26 may. (</a:t>
          </a:r>
          <a:r>
            <a:rPr lang="en-US" dirty="0" err="1" smtClean="0"/>
            <a:t>O’zR</a:t>
          </a:r>
          <a:r>
            <a:rPr lang="en-US" dirty="0" smtClean="0"/>
            <a:t> 13.12.2002 y. 447-II-son </a:t>
          </a:r>
          <a:r>
            <a:rPr lang="en-US" dirty="0" err="1" smtClean="0"/>
            <a:t>Qonuni</a:t>
          </a:r>
          <a:r>
            <a:rPr lang="en-US" dirty="0" smtClean="0"/>
            <a:t>, </a:t>
          </a:r>
          <a:r>
            <a:rPr lang="en-US" dirty="0" err="1" smtClean="0"/>
            <a:t>O’zR</a:t>
          </a:r>
          <a:r>
            <a:rPr lang="en-US" dirty="0" smtClean="0"/>
            <a:t> 04.04.2006 y. O’RQ-28-son </a:t>
          </a:r>
          <a:r>
            <a:rPr lang="en-US" dirty="0" err="1" smtClean="0"/>
            <a:t>Qonuni</a:t>
          </a:r>
          <a:r>
            <a:rPr lang="en-US" dirty="0" smtClean="0"/>
            <a:t>, </a:t>
          </a:r>
          <a:r>
            <a:rPr lang="en-US" dirty="0" err="1" smtClean="0"/>
            <a:t>O’zR</a:t>
          </a:r>
          <a:r>
            <a:rPr lang="en-US" dirty="0" smtClean="0"/>
            <a:t> 10.10.2006 y. O’RQ-59-son </a:t>
          </a:r>
          <a:r>
            <a:rPr lang="en-US" dirty="0" err="1" smtClean="0"/>
            <a:t>Qonuni</a:t>
          </a:r>
          <a:r>
            <a:rPr lang="en-US" dirty="0" smtClean="0"/>
            <a:t>, </a:t>
          </a:r>
          <a:r>
            <a:rPr lang="en-US" dirty="0" err="1" smtClean="0"/>
            <a:t>O’zR</a:t>
          </a:r>
          <a:r>
            <a:rPr lang="en-US" dirty="0" smtClean="0"/>
            <a:t> 17.09.2007 y. O’RQ-110-son </a:t>
          </a:r>
          <a:r>
            <a:rPr lang="en-US" dirty="0" err="1" smtClean="0"/>
            <a:t>Qonuni</a:t>
          </a:r>
          <a:r>
            <a:rPr lang="en-US" dirty="0" smtClean="0"/>
            <a:t>,  </a:t>
          </a:r>
          <a:r>
            <a:rPr lang="en-US" dirty="0" err="1" smtClean="0"/>
            <a:t>O’zR</a:t>
          </a:r>
          <a:r>
            <a:rPr lang="en-US" dirty="0" smtClean="0"/>
            <a:t> 09.09.2009 y. O’RQ-216-son </a:t>
          </a:r>
          <a:r>
            <a:rPr lang="en-US" dirty="0" err="1" smtClean="0"/>
            <a:t>Qonuni</a:t>
          </a:r>
          <a:r>
            <a:rPr lang="en-US" dirty="0" smtClean="0"/>
            <a:t> </a:t>
          </a:r>
          <a:r>
            <a:rPr lang="en-US" dirty="0" err="1" smtClean="0"/>
            <a:t>asosidagi</a:t>
          </a:r>
          <a:r>
            <a:rPr lang="en-US" dirty="0" smtClean="0"/>
            <a:t> </a:t>
          </a:r>
          <a:r>
            <a:rPr lang="en-US" dirty="0" err="1" smtClean="0"/>
            <a:t>o’zgartirishlar</a:t>
          </a:r>
          <a:r>
            <a:rPr lang="en-US" dirty="0" smtClean="0"/>
            <a:t> </a:t>
          </a:r>
          <a:r>
            <a:rPr lang="en-US" dirty="0" err="1" smtClean="0"/>
            <a:t>bilan</a:t>
          </a:r>
          <a:r>
            <a:rPr lang="en-US" dirty="0" smtClean="0"/>
            <a:t>) </a:t>
          </a:r>
          <a:endParaRPr lang="ru-RU" dirty="0"/>
        </a:p>
      </dgm:t>
    </dgm:pt>
    <dgm:pt modelId="{C1C1F791-B7A0-4C5F-A133-6A7840CAF250}" type="parTrans" cxnId="{99BCD80F-0792-4E4C-923C-185FCF2B00C0}">
      <dgm:prSet/>
      <dgm:spPr/>
      <dgm:t>
        <a:bodyPr/>
        <a:lstStyle/>
        <a:p>
          <a:endParaRPr lang="ru-RU"/>
        </a:p>
      </dgm:t>
    </dgm:pt>
    <dgm:pt modelId="{E0AE478B-9623-47B3-BAED-9E306FA39B49}" type="sibTrans" cxnId="{99BCD80F-0792-4E4C-923C-185FCF2B00C0}">
      <dgm:prSet/>
      <dgm:spPr/>
      <dgm:t>
        <a:bodyPr/>
        <a:lstStyle/>
        <a:p>
          <a:endParaRPr lang="ru-RU"/>
        </a:p>
      </dgm:t>
    </dgm:pt>
    <dgm:pt modelId="{9FDF7F38-0EC1-45CF-8DF5-14A20C901145}">
      <dgm:prSet/>
      <dgm:spPr/>
      <dgm:t>
        <a:bodyPr/>
        <a:lstStyle/>
        <a:p>
          <a:pPr rtl="0"/>
          <a:r>
            <a:rPr lang="en-US" smtClean="0"/>
            <a:t>O’zbekiston Respublikasi Prezidentining 2007 yil 4 apreldagi PQ-615-son Qaroriga ilova «Auditorlik tashkilotlari to’g’risida» Nizom. </a:t>
          </a:r>
          <a:endParaRPr lang="ru-RU"/>
        </a:p>
      </dgm:t>
    </dgm:pt>
    <dgm:pt modelId="{05684CBA-564B-4D0D-AD49-D0C3A1E09E1F}" type="parTrans" cxnId="{AAFE58AE-B70F-4FD1-A536-F1514FCED514}">
      <dgm:prSet/>
      <dgm:spPr/>
      <dgm:t>
        <a:bodyPr/>
        <a:lstStyle/>
        <a:p>
          <a:endParaRPr lang="ru-RU"/>
        </a:p>
      </dgm:t>
    </dgm:pt>
    <dgm:pt modelId="{2C447D1B-3EB4-4734-B0F7-DBA3F4E04E4F}" type="sibTrans" cxnId="{AAFE58AE-B70F-4FD1-A536-F1514FCED514}">
      <dgm:prSet/>
      <dgm:spPr/>
      <dgm:t>
        <a:bodyPr/>
        <a:lstStyle/>
        <a:p>
          <a:endParaRPr lang="ru-RU"/>
        </a:p>
      </dgm:t>
    </dgm:pt>
    <dgm:pt modelId="{AAAD3091-C524-4002-979A-34A87BAFC1B7}">
      <dgm:prSet/>
      <dgm:spPr/>
      <dgm:t>
        <a:bodyPr/>
        <a:lstStyle/>
        <a:p>
          <a:pPr rtl="0"/>
          <a:r>
            <a:rPr lang="en-US" smtClean="0"/>
            <a:t>Do’smuratov R.D. Audit asoslari.-T.: O’zbekiston milliy entsiklopediyasi. </a:t>
          </a:r>
          <a:r>
            <a:rPr lang="ru-RU" smtClean="0"/>
            <a:t>2003.-612 s. </a:t>
          </a:r>
          <a:endParaRPr lang="ru-RU"/>
        </a:p>
      </dgm:t>
    </dgm:pt>
    <dgm:pt modelId="{32501A06-E5DD-4728-A2DB-FFAE177E70A9}" type="parTrans" cxnId="{1A165415-4595-4ED9-9671-5A32D7CD6E7D}">
      <dgm:prSet/>
      <dgm:spPr/>
      <dgm:t>
        <a:bodyPr/>
        <a:lstStyle/>
        <a:p>
          <a:endParaRPr lang="ru-RU"/>
        </a:p>
      </dgm:t>
    </dgm:pt>
    <dgm:pt modelId="{EDDE650D-B624-4BA8-8E6C-1D04B0808D1F}" type="sibTrans" cxnId="{1A165415-4595-4ED9-9671-5A32D7CD6E7D}">
      <dgm:prSet/>
      <dgm:spPr/>
      <dgm:t>
        <a:bodyPr/>
        <a:lstStyle/>
        <a:p>
          <a:endParaRPr lang="ru-RU"/>
        </a:p>
      </dgm:t>
    </dgm:pt>
    <dgm:pt modelId="{E6D284CE-C4EB-46B6-91CA-3097F385D7F8}">
      <dgm:prSet/>
      <dgm:spPr/>
      <dgm:t>
        <a:bodyPr/>
        <a:lstStyle/>
        <a:p>
          <a:pPr rtl="0"/>
          <a:r>
            <a:rPr lang="ru-RU" smtClean="0"/>
            <a:t>Audit. Darslik 1-jild. M.M.Tulajodjaeva, Sh.I.Ilxomov, K.B.Axmadjonov va boshq.-T.: NORMA.-2008.-320 b.   </a:t>
          </a:r>
          <a:endParaRPr lang="ru-RU"/>
        </a:p>
      </dgm:t>
    </dgm:pt>
    <dgm:pt modelId="{0D26A217-8B60-4C51-88CE-314BA85129C3}" type="parTrans" cxnId="{578EFB89-2879-4374-A593-E6A6194E1120}">
      <dgm:prSet/>
      <dgm:spPr/>
      <dgm:t>
        <a:bodyPr/>
        <a:lstStyle/>
        <a:p>
          <a:endParaRPr lang="ru-RU"/>
        </a:p>
      </dgm:t>
    </dgm:pt>
    <dgm:pt modelId="{14C44BEC-4504-4A55-8322-B11B73CE4726}" type="sibTrans" cxnId="{578EFB89-2879-4374-A593-E6A6194E1120}">
      <dgm:prSet/>
      <dgm:spPr/>
      <dgm:t>
        <a:bodyPr/>
        <a:lstStyle/>
        <a:p>
          <a:endParaRPr lang="ru-RU"/>
        </a:p>
      </dgm:t>
    </dgm:pt>
    <dgm:pt modelId="{DAD7CDD4-E715-483B-86D3-2AAADDCE96D4}">
      <dgm:prSet/>
      <dgm:spPr/>
      <dgm:t>
        <a:bodyPr/>
        <a:lstStyle/>
        <a:p>
          <a:pPr rtl="0"/>
          <a:r>
            <a:rPr lang="ru-RU" smtClean="0"/>
            <a:t>Audit. Darslik 2-jild. M.M.Tulajodjaeva, Sh.I.Ilxomov, K.B.Axmadjonov va boshq.-T.: NORMA.-2008.-320 b.   </a:t>
          </a:r>
          <a:endParaRPr lang="ru-RU"/>
        </a:p>
      </dgm:t>
    </dgm:pt>
    <dgm:pt modelId="{3AFF760B-73AD-4DD6-9C0B-5C24CD755296}" type="parTrans" cxnId="{9C364414-9BA2-4821-9AF7-C36930C916BD}">
      <dgm:prSet/>
      <dgm:spPr/>
      <dgm:t>
        <a:bodyPr/>
        <a:lstStyle/>
        <a:p>
          <a:endParaRPr lang="ru-RU"/>
        </a:p>
      </dgm:t>
    </dgm:pt>
    <dgm:pt modelId="{FE85156D-B984-496C-8911-46915B066B2F}" type="sibTrans" cxnId="{9C364414-9BA2-4821-9AF7-C36930C916BD}">
      <dgm:prSet/>
      <dgm:spPr/>
      <dgm:t>
        <a:bodyPr/>
        <a:lstStyle/>
        <a:p>
          <a:endParaRPr lang="ru-RU"/>
        </a:p>
      </dgm:t>
    </dgm:pt>
    <dgm:pt modelId="{E861B9D5-A758-4B12-981B-2A574043EDC6}" type="pres">
      <dgm:prSet presAssocID="{C3011D08-B4F4-4029-834D-9F0B57DE371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917D6C-B177-43C0-9C8B-ED479FC6E489}" type="pres">
      <dgm:prSet presAssocID="{D89E392A-E8FD-4DE7-A318-87094D397176}" presName="circle1" presStyleLbl="node1" presStyleIdx="0" presStyleCnt="6"/>
      <dgm:spPr/>
    </dgm:pt>
    <dgm:pt modelId="{703C6BAF-66B4-42DD-B94E-A814238D033A}" type="pres">
      <dgm:prSet presAssocID="{D89E392A-E8FD-4DE7-A318-87094D397176}" presName="space" presStyleCnt="0"/>
      <dgm:spPr/>
    </dgm:pt>
    <dgm:pt modelId="{154AB71B-9DC6-49D5-A09B-13FE814EF095}" type="pres">
      <dgm:prSet presAssocID="{D89E392A-E8FD-4DE7-A318-87094D397176}" presName="rect1" presStyleLbl="alignAcc1" presStyleIdx="0" presStyleCnt="6"/>
      <dgm:spPr/>
      <dgm:t>
        <a:bodyPr/>
        <a:lstStyle/>
        <a:p>
          <a:endParaRPr lang="ru-RU"/>
        </a:p>
      </dgm:t>
    </dgm:pt>
    <dgm:pt modelId="{23FBDC89-6436-4278-ACD4-C7BDCBD8A7D4}" type="pres">
      <dgm:prSet presAssocID="{E724BABD-73A2-4013-B859-EBEDA2496D2F}" presName="vertSpace2" presStyleLbl="node1" presStyleIdx="0" presStyleCnt="6"/>
      <dgm:spPr/>
    </dgm:pt>
    <dgm:pt modelId="{21DD2CDB-0490-4E26-970F-9097B827DAEF}" type="pres">
      <dgm:prSet presAssocID="{E724BABD-73A2-4013-B859-EBEDA2496D2F}" presName="circle2" presStyleLbl="node1" presStyleIdx="1" presStyleCnt="6"/>
      <dgm:spPr/>
    </dgm:pt>
    <dgm:pt modelId="{37600921-78B1-45DD-BA28-3A2E332537AE}" type="pres">
      <dgm:prSet presAssocID="{E724BABD-73A2-4013-B859-EBEDA2496D2F}" presName="rect2" presStyleLbl="alignAcc1" presStyleIdx="1" presStyleCnt="6"/>
      <dgm:spPr/>
      <dgm:t>
        <a:bodyPr/>
        <a:lstStyle/>
        <a:p>
          <a:endParaRPr lang="ru-RU"/>
        </a:p>
      </dgm:t>
    </dgm:pt>
    <dgm:pt modelId="{316D51DA-F461-448A-817D-32B196C44E0F}" type="pres">
      <dgm:prSet presAssocID="{9FDF7F38-0EC1-45CF-8DF5-14A20C901145}" presName="vertSpace3" presStyleLbl="node1" presStyleIdx="1" presStyleCnt="6"/>
      <dgm:spPr/>
    </dgm:pt>
    <dgm:pt modelId="{7096E217-AD8F-4FE9-9773-7F18CBDDB03C}" type="pres">
      <dgm:prSet presAssocID="{9FDF7F38-0EC1-45CF-8DF5-14A20C901145}" presName="circle3" presStyleLbl="node1" presStyleIdx="2" presStyleCnt="6"/>
      <dgm:spPr/>
    </dgm:pt>
    <dgm:pt modelId="{117EE716-ABD2-4146-986A-9DDB339D71E4}" type="pres">
      <dgm:prSet presAssocID="{9FDF7F38-0EC1-45CF-8DF5-14A20C901145}" presName="rect3" presStyleLbl="alignAcc1" presStyleIdx="2" presStyleCnt="6"/>
      <dgm:spPr/>
      <dgm:t>
        <a:bodyPr/>
        <a:lstStyle/>
        <a:p>
          <a:endParaRPr lang="ru-RU"/>
        </a:p>
      </dgm:t>
    </dgm:pt>
    <dgm:pt modelId="{2CDEA18B-9667-4FE6-8241-1FDD27C0E0D9}" type="pres">
      <dgm:prSet presAssocID="{AAAD3091-C524-4002-979A-34A87BAFC1B7}" presName="vertSpace4" presStyleLbl="node1" presStyleIdx="2" presStyleCnt="6"/>
      <dgm:spPr/>
    </dgm:pt>
    <dgm:pt modelId="{0E41AC94-BE61-401F-891F-1C591D8AE6A7}" type="pres">
      <dgm:prSet presAssocID="{AAAD3091-C524-4002-979A-34A87BAFC1B7}" presName="circle4" presStyleLbl="node1" presStyleIdx="3" presStyleCnt="6"/>
      <dgm:spPr/>
    </dgm:pt>
    <dgm:pt modelId="{A96D5C5D-CF5E-441D-9A42-963122964C15}" type="pres">
      <dgm:prSet presAssocID="{AAAD3091-C524-4002-979A-34A87BAFC1B7}" presName="rect4" presStyleLbl="alignAcc1" presStyleIdx="3" presStyleCnt="6"/>
      <dgm:spPr/>
      <dgm:t>
        <a:bodyPr/>
        <a:lstStyle/>
        <a:p>
          <a:endParaRPr lang="ru-RU"/>
        </a:p>
      </dgm:t>
    </dgm:pt>
    <dgm:pt modelId="{99B0612A-F6BD-4299-B539-5C33DD10264E}" type="pres">
      <dgm:prSet presAssocID="{E6D284CE-C4EB-46B6-91CA-3097F385D7F8}" presName="vertSpace5" presStyleLbl="node1" presStyleIdx="3" presStyleCnt="6"/>
      <dgm:spPr/>
    </dgm:pt>
    <dgm:pt modelId="{6B02B4C0-0D85-4C08-9958-79825ABF09E6}" type="pres">
      <dgm:prSet presAssocID="{E6D284CE-C4EB-46B6-91CA-3097F385D7F8}" presName="circle5" presStyleLbl="node1" presStyleIdx="4" presStyleCnt="6"/>
      <dgm:spPr/>
    </dgm:pt>
    <dgm:pt modelId="{F9BDDAA9-73A0-4DD9-B610-B2724685157E}" type="pres">
      <dgm:prSet presAssocID="{E6D284CE-C4EB-46B6-91CA-3097F385D7F8}" presName="rect5" presStyleLbl="alignAcc1" presStyleIdx="4" presStyleCnt="6"/>
      <dgm:spPr/>
      <dgm:t>
        <a:bodyPr/>
        <a:lstStyle/>
        <a:p>
          <a:endParaRPr lang="ru-RU"/>
        </a:p>
      </dgm:t>
    </dgm:pt>
    <dgm:pt modelId="{6142E8A7-ECCF-4590-9880-8AE5E5688929}" type="pres">
      <dgm:prSet presAssocID="{DAD7CDD4-E715-483B-86D3-2AAADDCE96D4}" presName="vertSpace6" presStyleLbl="node1" presStyleIdx="4" presStyleCnt="6"/>
      <dgm:spPr/>
    </dgm:pt>
    <dgm:pt modelId="{48C47523-16ED-4A6D-A7F1-13340C9CF6F5}" type="pres">
      <dgm:prSet presAssocID="{DAD7CDD4-E715-483B-86D3-2AAADDCE96D4}" presName="circle6" presStyleLbl="node1" presStyleIdx="5" presStyleCnt="6"/>
      <dgm:spPr/>
    </dgm:pt>
    <dgm:pt modelId="{DFBF41EB-50BD-4455-AA79-3DC905ADF6BA}" type="pres">
      <dgm:prSet presAssocID="{DAD7CDD4-E715-483B-86D3-2AAADDCE96D4}" presName="rect6" presStyleLbl="alignAcc1" presStyleIdx="5" presStyleCnt="6"/>
      <dgm:spPr/>
      <dgm:t>
        <a:bodyPr/>
        <a:lstStyle/>
        <a:p>
          <a:endParaRPr lang="ru-RU"/>
        </a:p>
      </dgm:t>
    </dgm:pt>
    <dgm:pt modelId="{EFD511A5-292C-472A-A5C8-7FAE72A95F58}" type="pres">
      <dgm:prSet presAssocID="{D89E392A-E8FD-4DE7-A318-87094D397176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7A616-7850-49D0-A574-DD4EC0821C46}" type="pres">
      <dgm:prSet presAssocID="{E724BABD-73A2-4013-B859-EBEDA2496D2F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D8189F-B9B3-4E78-A8D7-BA33DDECE58C}" type="pres">
      <dgm:prSet presAssocID="{9FDF7F38-0EC1-45CF-8DF5-14A20C901145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E40C6-3C6B-4FD7-B2BE-66736DD25514}" type="pres">
      <dgm:prSet presAssocID="{AAAD3091-C524-4002-979A-34A87BAFC1B7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C01E8-38CF-4CCC-9905-FE4FDBD6C2BC}" type="pres">
      <dgm:prSet presAssocID="{E6D284CE-C4EB-46B6-91CA-3097F385D7F8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DEB7B-D180-4611-A13A-1A1649294FE0}" type="pres">
      <dgm:prSet presAssocID="{DAD7CDD4-E715-483B-86D3-2AAADDCE96D4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8EFB89-2879-4374-A593-E6A6194E1120}" srcId="{C3011D08-B4F4-4029-834D-9F0B57DE3712}" destId="{E6D284CE-C4EB-46B6-91CA-3097F385D7F8}" srcOrd="4" destOrd="0" parTransId="{0D26A217-8B60-4C51-88CE-314BA85129C3}" sibTransId="{14C44BEC-4504-4A55-8322-B11B73CE4726}"/>
    <dgm:cxn modelId="{B0A3C7CC-288A-46CA-BA32-CC705A43BF9D}" type="presOf" srcId="{D89E392A-E8FD-4DE7-A318-87094D397176}" destId="{154AB71B-9DC6-49D5-A09B-13FE814EF095}" srcOrd="0" destOrd="0" presId="urn:microsoft.com/office/officeart/2005/8/layout/target3"/>
    <dgm:cxn modelId="{EAEF32FC-4C14-4D5C-8B77-14A8C18994CF}" type="presOf" srcId="{E6D284CE-C4EB-46B6-91CA-3097F385D7F8}" destId="{F9BDDAA9-73A0-4DD9-B610-B2724685157E}" srcOrd="0" destOrd="0" presId="urn:microsoft.com/office/officeart/2005/8/layout/target3"/>
    <dgm:cxn modelId="{9C364414-9BA2-4821-9AF7-C36930C916BD}" srcId="{C3011D08-B4F4-4029-834D-9F0B57DE3712}" destId="{DAD7CDD4-E715-483B-86D3-2AAADDCE96D4}" srcOrd="5" destOrd="0" parTransId="{3AFF760B-73AD-4DD6-9C0B-5C24CD755296}" sibTransId="{FE85156D-B984-496C-8911-46915B066B2F}"/>
    <dgm:cxn modelId="{F04B48F0-A1DF-4866-9AD8-7CF38632A70A}" type="presOf" srcId="{D89E392A-E8FD-4DE7-A318-87094D397176}" destId="{EFD511A5-292C-472A-A5C8-7FAE72A95F58}" srcOrd="1" destOrd="0" presId="urn:microsoft.com/office/officeart/2005/8/layout/target3"/>
    <dgm:cxn modelId="{F152462A-37DD-4AE2-B4B5-8A6DABC75D90}" srcId="{C3011D08-B4F4-4029-834D-9F0B57DE3712}" destId="{D89E392A-E8FD-4DE7-A318-87094D397176}" srcOrd="0" destOrd="0" parTransId="{75196F03-A659-4FC9-AE1E-656AFDE80D29}" sibTransId="{44F4C58B-8845-4E20-AA33-E761785EDC70}"/>
    <dgm:cxn modelId="{1A165415-4595-4ED9-9671-5A32D7CD6E7D}" srcId="{C3011D08-B4F4-4029-834D-9F0B57DE3712}" destId="{AAAD3091-C524-4002-979A-34A87BAFC1B7}" srcOrd="3" destOrd="0" parTransId="{32501A06-E5DD-4728-A2DB-FFAE177E70A9}" sibTransId="{EDDE650D-B624-4BA8-8E6C-1D04B0808D1F}"/>
    <dgm:cxn modelId="{AAFE58AE-B70F-4FD1-A536-F1514FCED514}" srcId="{C3011D08-B4F4-4029-834D-9F0B57DE3712}" destId="{9FDF7F38-0EC1-45CF-8DF5-14A20C901145}" srcOrd="2" destOrd="0" parTransId="{05684CBA-564B-4D0D-AD49-D0C3A1E09E1F}" sibTransId="{2C447D1B-3EB4-4734-B0F7-DBA3F4E04E4F}"/>
    <dgm:cxn modelId="{C9FC138F-C3C8-460E-8898-F6E4AFC4D563}" type="presOf" srcId="{DAD7CDD4-E715-483B-86D3-2AAADDCE96D4}" destId="{A08DEB7B-D180-4611-A13A-1A1649294FE0}" srcOrd="1" destOrd="0" presId="urn:microsoft.com/office/officeart/2005/8/layout/target3"/>
    <dgm:cxn modelId="{0FBD5F73-554F-4A39-BDE6-ECBCD7A6AEA3}" type="presOf" srcId="{9FDF7F38-0EC1-45CF-8DF5-14A20C901145}" destId="{117EE716-ABD2-4146-986A-9DDB339D71E4}" srcOrd="0" destOrd="0" presId="urn:microsoft.com/office/officeart/2005/8/layout/target3"/>
    <dgm:cxn modelId="{E56C0E5B-7F68-43E3-8C2F-C51E6BF986F4}" type="presOf" srcId="{9FDF7F38-0EC1-45CF-8DF5-14A20C901145}" destId="{5BD8189F-B9B3-4E78-A8D7-BA33DDECE58C}" srcOrd="1" destOrd="0" presId="urn:microsoft.com/office/officeart/2005/8/layout/target3"/>
    <dgm:cxn modelId="{E0EC7B97-AA78-4E3A-BB11-4601991E43C6}" type="presOf" srcId="{E724BABD-73A2-4013-B859-EBEDA2496D2F}" destId="{8B67A616-7850-49D0-A574-DD4EC0821C46}" srcOrd="1" destOrd="0" presId="urn:microsoft.com/office/officeart/2005/8/layout/target3"/>
    <dgm:cxn modelId="{251A1909-81CB-484C-8AD0-1DB4AD89AF7E}" type="presOf" srcId="{E724BABD-73A2-4013-B859-EBEDA2496D2F}" destId="{37600921-78B1-45DD-BA28-3A2E332537AE}" srcOrd="0" destOrd="0" presId="urn:microsoft.com/office/officeart/2005/8/layout/target3"/>
    <dgm:cxn modelId="{7A99172B-F338-4406-96EA-6D5A93D0AD66}" type="presOf" srcId="{AAAD3091-C524-4002-979A-34A87BAFC1B7}" destId="{A96D5C5D-CF5E-441D-9A42-963122964C15}" srcOrd="0" destOrd="0" presId="urn:microsoft.com/office/officeart/2005/8/layout/target3"/>
    <dgm:cxn modelId="{AA7B77FF-CF41-4446-9A0F-FE79BD4A6E81}" type="presOf" srcId="{AAAD3091-C524-4002-979A-34A87BAFC1B7}" destId="{569E40C6-3C6B-4FD7-B2BE-66736DD25514}" srcOrd="1" destOrd="0" presId="urn:microsoft.com/office/officeart/2005/8/layout/target3"/>
    <dgm:cxn modelId="{FC1CE6F3-CEEA-450A-A10E-17C6C5F2F079}" type="presOf" srcId="{E6D284CE-C4EB-46B6-91CA-3097F385D7F8}" destId="{25BC01E8-38CF-4CCC-9905-FE4FDBD6C2BC}" srcOrd="1" destOrd="0" presId="urn:microsoft.com/office/officeart/2005/8/layout/target3"/>
    <dgm:cxn modelId="{0B3F635A-74BC-46A0-9CDD-19D161D837BC}" type="presOf" srcId="{C3011D08-B4F4-4029-834D-9F0B57DE3712}" destId="{E861B9D5-A758-4B12-981B-2A574043EDC6}" srcOrd="0" destOrd="0" presId="urn:microsoft.com/office/officeart/2005/8/layout/target3"/>
    <dgm:cxn modelId="{1999DF43-589F-4028-94AD-9B38177EEEEB}" type="presOf" srcId="{DAD7CDD4-E715-483B-86D3-2AAADDCE96D4}" destId="{DFBF41EB-50BD-4455-AA79-3DC905ADF6BA}" srcOrd="0" destOrd="0" presId="urn:microsoft.com/office/officeart/2005/8/layout/target3"/>
    <dgm:cxn modelId="{99BCD80F-0792-4E4C-923C-185FCF2B00C0}" srcId="{C3011D08-B4F4-4029-834D-9F0B57DE3712}" destId="{E724BABD-73A2-4013-B859-EBEDA2496D2F}" srcOrd="1" destOrd="0" parTransId="{C1C1F791-B7A0-4C5F-A133-6A7840CAF250}" sibTransId="{E0AE478B-9623-47B3-BAED-9E306FA39B49}"/>
    <dgm:cxn modelId="{F986FE84-E702-4359-AB82-C5AD4AD7E67B}" type="presParOf" srcId="{E861B9D5-A758-4B12-981B-2A574043EDC6}" destId="{2A917D6C-B177-43C0-9C8B-ED479FC6E489}" srcOrd="0" destOrd="0" presId="urn:microsoft.com/office/officeart/2005/8/layout/target3"/>
    <dgm:cxn modelId="{78AA641E-649C-4305-A721-069B1C66E957}" type="presParOf" srcId="{E861B9D5-A758-4B12-981B-2A574043EDC6}" destId="{703C6BAF-66B4-42DD-B94E-A814238D033A}" srcOrd="1" destOrd="0" presId="urn:microsoft.com/office/officeart/2005/8/layout/target3"/>
    <dgm:cxn modelId="{3888E35B-581D-4961-BE8B-CD47FCB8D1B6}" type="presParOf" srcId="{E861B9D5-A758-4B12-981B-2A574043EDC6}" destId="{154AB71B-9DC6-49D5-A09B-13FE814EF095}" srcOrd="2" destOrd="0" presId="urn:microsoft.com/office/officeart/2005/8/layout/target3"/>
    <dgm:cxn modelId="{A377DEBB-C76E-4C09-A71B-97D3A826E901}" type="presParOf" srcId="{E861B9D5-A758-4B12-981B-2A574043EDC6}" destId="{23FBDC89-6436-4278-ACD4-C7BDCBD8A7D4}" srcOrd="3" destOrd="0" presId="urn:microsoft.com/office/officeart/2005/8/layout/target3"/>
    <dgm:cxn modelId="{BFD2CCD1-FAE9-471A-9E92-2615CFB033D7}" type="presParOf" srcId="{E861B9D5-A758-4B12-981B-2A574043EDC6}" destId="{21DD2CDB-0490-4E26-970F-9097B827DAEF}" srcOrd="4" destOrd="0" presId="urn:microsoft.com/office/officeart/2005/8/layout/target3"/>
    <dgm:cxn modelId="{F761A0A9-2576-4F52-8A2C-9D001240A28D}" type="presParOf" srcId="{E861B9D5-A758-4B12-981B-2A574043EDC6}" destId="{37600921-78B1-45DD-BA28-3A2E332537AE}" srcOrd="5" destOrd="0" presId="urn:microsoft.com/office/officeart/2005/8/layout/target3"/>
    <dgm:cxn modelId="{9743E2E6-7649-4210-A824-146911D43A6C}" type="presParOf" srcId="{E861B9D5-A758-4B12-981B-2A574043EDC6}" destId="{316D51DA-F461-448A-817D-32B196C44E0F}" srcOrd="6" destOrd="0" presId="urn:microsoft.com/office/officeart/2005/8/layout/target3"/>
    <dgm:cxn modelId="{7C8F013E-AF4A-4777-8DA9-B444F6A29124}" type="presParOf" srcId="{E861B9D5-A758-4B12-981B-2A574043EDC6}" destId="{7096E217-AD8F-4FE9-9773-7F18CBDDB03C}" srcOrd="7" destOrd="0" presId="urn:microsoft.com/office/officeart/2005/8/layout/target3"/>
    <dgm:cxn modelId="{34BF551C-F826-480D-877B-0A0695728D57}" type="presParOf" srcId="{E861B9D5-A758-4B12-981B-2A574043EDC6}" destId="{117EE716-ABD2-4146-986A-9DDB339D71E4}" srcOrd="8" destOrd="0" presId="urn:microsoft.com/office/officeart/2005/8/layout/target3"/>
    <dgm:cxn modelId="{40673D6B-C4B4-4ED9-AF63-357A4AFD150D}" type="presParOf" srcId="{E861B9D5-A758-4B12-981B-2A574043EDC6}" destId="{2CDEA18B-9667-4FE6-8241-1FDD27C0E0D9}" srcOrd="9" destOrd="0" presId="urn:microsoft.com/office/officeart/2005/8/layout/target3"/>
    <dgm:cxn modelId="{C086B848-DA89-495E-8E33-7C560AB287E5}" type="presParOf" srcId="{E861B9D5-A758-4B12-981B-2A574043EDC6}" destId="{0E41AC94-BE61-401F-891F-1C591D8AE6A7}" srcOrd="10" destOrd="0" presId="urn:microsoft.com/office/officeart/2005/8/layout/target3"/>
    <dgm:cxn modelId="{82F74524-BCF1-44BC-B85D-E4AEB2C28EAD}" type="presParOf" srcId="{E861B9D5-A758-4B12-981B-2A574043EDC6}" destId="{A96D5C5D-CF5E-441D-9A42-963122964C15}" srcOrd="11" destOrd="0" presId="urn:microsoft.com/office/officeart/2005/8/layout/target3"/>
    <dgm:cxn modelId="{2758D1BE-C2B1-477A-8FFF-F117A5F3E362}" type="presParOf" srcId="{E861B9D5-A758-4B12-981B-2A574043EDC6}" destId="{99B0612A-F6BD-4299-B539-5C33DD10264E}" srcOrd="12" destOrd="0" presId="urn:microsoft.com/office/officeart/2005/8/layout/target3"/>
    <dgm:cxn modelId="{6EE888EC-5DBB-430A-B986-10207C90A070}" type="presParOf" srcId="{E861B9D5-A758-4B12-981B-2A574043EDC6}" destId="{6B02B4C0-0D85-4C08-9958-79825ABF09E6}" srcOrd="13" destOrd="0" presId="urn:microsoft.com/office/officeart/2005/8/layout/target3"/>
    <dgm:cxn modelId="{0BC4DE93-A568-4843-85E2-BED5547398CE}" type="presParOf" srcId="{E861B9D5-A758-4B12-981B-2A574043EDC6}" destId="{F9BDDAA9-73A0-4DD9-B610-B2724685157E}" srcOrd="14" destOrd="0" presId="urn:microsoft.com/office/officeart/2005/8/layout/target3"/>
    <dgm:cxn modelId="{E7C9E898-B1DB-4BC4-9F62-BFFA5691AE71}" type="presParOf" srcId="{E861B9D5-A758-4B12-981B-2A574043EDC6}" destId="{6142E8A7-ECCF-4590-9880-8AE5E5688929}" srcOrd="15" destOrd="0" presId="urn:microsoft.com/office/officeart/2005/8/layout/target3"/>
    <dgm:cxn modelId="{8CC0DEA5-8403-4213-8304-AAA167E1B3AF}" type="presParOf" srcId="{E861B9D5-A758-4B12-981B-2A574043EDC6}" destId="{48C47523-16ED-4A6D-A7F1-13340C9CF6F5}" srcOrd="16" destOrd="0" presId="urn:microsoft.com/office/officeart/2005/8/layout/target3"/>
    <dgm:cxn modelId="{093CF0B1-6F4C-47DD-814C-A362DB7830E6}" type="presParOf" srcId="{E861B9D5-A758-4B12-981B-2A574043EDC6}" destId="{DFBF41EB-50BD-4455-AA79-3DC905ADF6BA}" srcOrd="17" destOrd="0" presId="urn:microsoft.com/office/officeart/2005/8/layout/target3"/>
    <dgm:cxn modelId="{D9D4040F-AF48-4894-95AD-00358C32DCDB}" type="presParOf" srcId="{E861B9D5-A758-4B12-981B-2A574043EDC6}" destId="{EFD511A5-292C-472A-A5C8-7FAE72A95F58}" srcOrd="18" destOrd="0" presId="urn:microsoft.com/office/officeart/2005/8/layout/target3"/>
    <dgm:cxn modelId="{559EC197-BB39-4082-AAD9-27F07556E2F8}" type="presParOf" srcId="{E861B9D5-A758-4B12-981B-2A574043EDC6}" destId="{8B67A616-7850-49D0-A574-DD4EC0821C46}" srcOrd="19" destOrd="0" presId="urn:microsoft.com/office/officeart/2005/8/layout/target3"/>
    <dgm:cxn modelId="{A7EA878F-EFCB-41EF-B1D5-5C283AE067C9}" type="presParOf" srcId="{E861B9D5-A758-4B12-981B-2A574043EDC6}" destId="{5BD8189F-B9B3-4E78-A8D7-BA33DDECE58C}" srcOrd="20" destOrd="0" presId="urn:microsoft.com/office/officeart/2005/8/layout/target3"/>
    <dgm:cxn modelId="{E5D17885-1D00-4274-B92E-078EE32C5F79}" type="presParOf" srcId="{E861B9D5-A758-4B12-981B-2A574043EDC6}" destId="{569E40C6-3C6B-4FD7-B2BE-66736DD25514}" srcOrd="21" destOrd="0" presId="urn:microsoft.com/office/officeart/2005/8/layout/target3"/>
    <dgm:cxn modelId="{3B9155BD-A77E-4270-875E-329E04554382}" type="presParOf" srcId="{E861B9D5-A758-4B12-981B-2A574043EDC6}" destId="{25BC01E8-38CF-4CCC-9905-FE4FDBD6C2BC}" srcOrd="22" destOrd="0" presId="urn:microsoft.com/office/officeart/2005/8/layout/target3"/>
    <dgm:cxn modelId="{7FE36470-3337-4CFC-9AB7-F0BEC84C25BD}" type="presParOf" srcId="{E861B9D5-A758-4B12-981B-2A574043EDC6}" destId="{A08DEB7B-D180-4611-A13A-1A1649294FE0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0ABE6AB-F526-43A8-899E-7D0CDFAEDB7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116B5A8-6C65-4383-9112-2F67A2AF9923}">
      <dgm:prSet/>
      <dgm:spPr/>
      <dgm:t>
        <a:bodyPr/>
        <a:lstStyle/>
        <a:p>
          <a:pPr rtl="0"/>
          <a:r>
            <a:rPr lang="ru-RU" b="0" i="1" dirty="0" smtClean="0"/>
            <a:t>ADABIYOTLAR RO’YXATI</a:t>
          </a:r>
          <a:endParaRPr lang="ru-RU" dirty="0"/>
        </a:p>
      </dgm:t>
    </dgm:pt>
    <dgm:pt modelId="{FCC2AA2A-FE78-43CC-BAC7-D642F5A1EB3E}" type="parTrans" cxnId="{562BB5AC-6F46-4832-8C16-E9B7D1679B3C}">
      <dgm:prSet/>
      <dgm:spPr/>
      <dgm:t>
        <a:bodyPr/>
        <a:lstStyle/>
        <a:p>
          <a:endParaRPr lang="ru-RU"/>
        </a:p>
      </dgm:t>
    </dgm:pt>
    <dgm:pt modelId="{AF514D87-CB88-405F-B1AD-C3C44CF21D89}" type="sibTrans" cxnId="{562BB5AC-6F46-4832-8C16-E9B7D1679B3C}">
      <dgm:prSet/>
      <dgm:spPr/>
      <dgm:t>
        <a:bodyPr/>
        <a:lstStyle/>
        <a:p>
          <a:endParaRPr lang="ru-RU"/>
        </a:p>
      </dgm:t>
    </dgm:pt>
    <dgm:pt modelId="{0EB9F3E1-AF76-4772-BD92-E3D8F423CE21}" type="pres">
      <dgm:prSet presAssocID="{B0ABE6AB-F526-43A8-899E-7D0CDFAEDB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465E5E-DD18-426B-A67D-F292A4D47A22}" type="pres">
      <dgm:prSet presAssocID="{8116B5A8-6C65-4383-9112-2F67A2AF9923}" presName="circle1" presStyleLbl="node1" presStyleIdx="0" presStyleCnt="1"/>
      <dgm:spPr/>
    </dgm:pt>
    <dgm:pt modelId="{10FDED4B-DDE4-4D37-BE40-11F1E156AF9B}" type="pres">
      <dgm:prSet presAssocID="{8116B5A8-6C65-4383-9112-2F67A2AF9923}" presName="space" presStyleCnt="0"/>
      <dgm:spPr/>
    </dgm:pt>
    <dgm:pt modelId="{BA6B9F9C-AB8A-46CC-A563-7D10CD72D290}" type="pres">
      <dgm:prSet presAssocID="{8116B5A8-6C65-4383-9112-2F67A2AF9923}" presName="rect1" presStyleLbl="alignAcc1" presStyleIdx="0" presStyleCnt="1"/>
      <dgm:spPr/>
      <dgm:t>
        <a:bodyPr/>
        <a:lstStyle/>
        <a:p>
          <a:endParaRPr lang="ru-RU"/>
        </a:p>
      </dgm:t>
    </dgm:pt>
    <dgm:pt modelId="{3BE64EDD-6C1F-448C-8BE5-A5B103112E09}" type="pres">
      <dgm:prSet presAssocID="{8116B5A8-6C65-4383-9112-2F67A2AF9923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C95C1B-2088-41FD-B296-D7F2645C4DF9}" type="presOf" srcId="{8116B5A8-6C65-4383-9112-2F67A2AF9923}" destId="{3BE64EDD-6C1F-448C-8BE5-A5B103112E09}" srcOrd="1" destOrd="0" presId="urn:microsoft.com/office/officeart/2005/8/layout/target3"/>
    <dgm:cxn modelId="{BE3FBB10-AF4E-4A0E-9D84-7224710BE5B5}" type="presOf" srcId="{B0ABE6AB-F526-43A8-899E-7D0CDFAEDB73}" destId="{0EB9F3E1-AF76-4772-BD92-E3D8F423CE21}" srcOrd="0" destOrd="0" presId="urn:microsoft.com/office/officeart/2005/8/layout/target3"/>
    <dgm:cxn modelId="{562BB5AC-6F46-4832-8C16-E9B7D1679B3C}" srcId="{B0ABE6AB-F526-43A8-899E-7D0CDFAEDB73}" destId="{8116B5A8-6C65-4383-9112-2F67A2AF9923}" srcOrd="0" destOrd="0" parTransId="{FCC2AA2A-FE78-43CC-BAC7-D642F5A1EB3E}" sibTransId="{AF514D87-CB88-405F-B1AD-C3C44CF21D89}"/>
    <dgm:cxn modelId="{3043CC1D-0A95-432D-ABE1-2494FE3658E0}" type="presOf" srcId="{8116B5A8-6C65-4383-9112-2F67A2AF9923}" destId="{BA6B9F9C-AB8A-46CC-A563-7D10CD72D290}" srcOrd="0" destOrd="0" presId="urn:microsoft.com/office/officeart/2005/8/layout/target3"/>
    <dgm:cxn modelId="{FFAA8268-4EAB-4F01-B552-2455F88A6A60}" type="presParOf" srcId="{0EB9F3E1-AF76-4772-BD92-E3D8F423CE21}" destId="{2E465E5E-DD18-426B-A67D-F292A4D47A22}" srcOrd="0" destOrd="0" presId="urn:microsoft.com/office/officeart/2005/8/layout/target3"/>
    <dgm:cxn modelId="{83328349-AA03-427E-A546-B5189E4313F7}" type="presParOf" srcId="{0EB9F3E1-AF76-4772-BD92-E3D8F423CE21}" destId="{10FDED4B-DDE4-4D37-BE40-11F1E156AF9B}" srcOrd="1" destOrd="0" presId="urn:microsoft.com/office/officeart/2005/8/layout/target3"/>
    <dgm:cxn modelId="{A309A96D-3A5D-4959-BDE4-8A6B38459644}" type="presParOf" srcId="{0EB9F3E1-AF76-4772-BD92-E3D8F423CE21}" destId="{BA6B9F9C-AB8A-46CC-A563-7D10CD72D290}" srcOrd="2" destOrd="0" presId="urn:microsoft.com/office/officeart/2005/8/layout/target3"/>
    <dgm:cxn modelId="{7B41882D-E96A-4E0B-9F61-FB5C6B51DC09}" type="presParOf" srcId="{0EB9F3E1-AF76-4772-BD92-E3D8F423CE21}" destId="{3BE64EDD-6C1F-448C-8BE5-A5B103112E09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C9086-5436-4B91-845C-9E198E10A6AC}">
      <dsp:nvSpPr>
        <dsp:cNvPr id="0" name=""/>
        <dsp:cNvSpPr/>
      </dsp:nvSpPr>
      <dsp:spPr>
        <a:xfrm rot="5400000">
          <a:off x="-256885" y="516875"/>
          <a:ext cx="1712567" cy="11987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1</a:t>
          </a:r>
          <a:endParaRPr lang="ru-RU" sz="2600" kern="1200" dirty="0"/>
        </a:p>
      </dsp:txBody>
      <dsp:txXfrm rot="-5400000">
        <a:off x="1" y="859389"/>
        <a:ext cx="1198797" cy="513770"/>
      </dsp:txXfrm>
    </dsp:sp>
    <dsp:sp modelId="{9AC67DAB-E957-4C18-B773-9A5A133BE174}">
      <dsp:nvSpPr>
        <dsp:cNvPr id="0" name=""/>
        <dsp:cNvSpPr/>
      </dsp:nvSpPr>
      <dsp:spPr>
        <a:xfrm rot="5400000">
          <a:off x="3907874" y="-2698825"/>
          <a:ext cx="1612648" cy="70308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oliy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ma’lumotga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,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oliy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ta’lim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muassasini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bitirganidan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so‘ng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oxirgi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o‘n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yil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ichida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kamida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uch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yillik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audit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va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buxgalteriya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hisobi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sohasida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yoxud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shu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sohalarda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oliy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ta’lim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muassasalarida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dars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berish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bo‘yicha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amaliy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ish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stajiga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(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shu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jumladan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,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o‘rindoshlik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asosida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)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ega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 </a:t>
          </a:r>
          <a:r>
            <a:rPr lang="en-US" sz="2000" kern="1200" dirty="0" err="1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bo‘lishi</a:t>
          </a:r>
          <a:r>
            <a:rPr lang="en-US" sz="2000" kern="1200" dirty="0" smtClean="0">
              <a:solidFill>
                <a:srgbClr val="000000"/>
              </a:solidFill>
              <a:effectLst/>
              <a:latin typeface="Times New Roman"/>
              <a:ea typeface="Times New Roman"/>
            </a:rPr>
            <a:t>;</a:t>
          </a:r>
          <a:endParaRPr lang="ru-RU" sz="2000" kern="1200" dirty="0"/>
        </a:p>
      </dsp:txBody>
      <dsp:txXfrm rot="-5400000">
        <a:off x="1198798" y="88974"/>
        <a:ext cx="6952079" cy="1455202"/>
      </dsp:txXfrm>
    </dsp:sp>
    <dsp:sp modelId="{0D4EB85E-CFAC-4B47-8A62-4858E1A1C010}">
      <dsp:nvSpPr>
        <dsp:cNvPr id="0" name=""/>
        <dsp:cNvSpPr/>
      </dsp:nvSpPr>
      <dsp:spPr>
        <a:xfrm rot="5400000">
          <a:off x="-256885" y="2047574"/>
          <a:ext cx="1712567" cy="11987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2</a:t>
          </a:r>
          <a:endParaRPr lang="ru-RU" sz="2600" kern="1200" dirty="0"/>
        </a:p>
      </dsp:txBody>
      <dsp:txXfrm rot="-5400000">
        <a:off x="1" y="2390088"/>
        <a:ext cx="1198797" cy="513770"/>
      </dsp:txXfrm>
    </dsp:sp>
    <dsp:sp modelId="{7D666DB9-ED94-492E-8C01-47209C649A9C}">
      <dsp:nvSpPr>
        <dsp:cNvPr id="0" name=""/>
        <dsp:cNvSpPr/>
      </dsp:nvSpPr>
      <dsp:spPr>
        <a:xfrm rot="5400000">
          <a:off x="4157614" y="-1168127"/>
          <a:ext cx="1113169" cy="70308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“</a:t>
          </a:r>
          <a:r>
            <a:rPr lang="en-US" sz="1600" kern="1200" dirty="0" err="1" smtClean="0"/>
            <a:t>buxgalteriya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hisobi</a:t>
          </a:r>
          <a:r>
            <a:rPr lang="en-US" sz="1600" kern="1200" dirty="0" smtClean="0"/>
            <a:t>” </a:t>
          </a:r>
          <a:r>
            <a:rPr lang="en-US" sz="1600" kern="1200" dirty="0" err="1" smtClean="0"/>
            <a:t>va</a:t>
          </a:r>
          <a:r>
            <a:rPr lang="en-US" sz="1600" kern="1200" dirty="0" smtClean="0"/>
            <a:t> “audit” </a:t>
          </a:r>
          <a:r>
            <a:rPr lang="en-US" sz="1600" kern="1200" dirty="0" err="1" smtClean="0"/>
            <a:t>mutaxassisliklari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bo‘yicha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magistr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diplomiga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va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auditorlik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tashkilotida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bir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yildan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bo‘lmagan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amaliy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ish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stajiga</a:t>
          </a:r>
          <a:r>
            <a:rPr lang="en-US" sz="1600" kern="1200" dirty="0" smtClean="0"/>
            <a:t> (</a:t>
          </a:r>
          <a:r>
            <a:rPr lang="en-US" sz="1600" kern="1200" dirty="0" err="1" smtClean="0"/>
            <a:t>shu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jumladan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o‘rindoshlik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asosida</a:t>
          </a:r>
          <a:r>
            <a:rPr lang="en-US" sz="1600" kern="1200" dirty="0" smtClean="0"/>
            <a:t>) </a:t>
          </a:r>
          <a:r>
            <a:rPr lang="en-US" sz="1600" kern="1200" dirty="0" err="1" smtClean="0"/>
            <a:t>ega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bo‘lishi</a:t>
          </a:r>
          <a:r>
            <a:rPr lang="en-US" sz="1600" kern="1200" dirty="0" smtClean="0"/>
            <a:t>; </a:t>
          </a:r>
          <a:endParaRPr lang="ru-RU" sz="1600" kern="1200" dirty="0"/>
        </a:p>
      </dsp:txBody>
      <dsp:txXfrm rot="-5400000">
        <a:off x="1198798" y="1845029"/>
        <a:ext cx="6976462" cy="1004489"/>
      </dsp:txXfrm>
    </dsp:sp>
    <dsp:sp modelId="{27F6B087-FC54-4A49-BC78-9CE7DA232C60}">
      <dsp:nvSpPr>
        <dsp:cNvPr id="0" name=""/>
        <dsp:cNvSpPr/>
      </dsp:nvSpPr>
      <dsp:spPr>
        <a:xfrm rot="5400000">
          <a:off x="-256885" y="3578272"/>
          <a:ext cx="1712567" cy="11987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3</a:t>
          </a:r>
          <a:endParaRPr lang="ru-RU" sz="2600" kern="1200" dirty="0"/>
        </a:p>
      </dsp:txBody>
      <dsp:txXfrm rot="-5400000">
        <a:off x="1" y="3920786"/>
        <a:ext cx="1198797" cy="513770"/>
      </dsp:txXfrm>
    </dsp:sp>
    <dsp:sp modelId="{796ACD58-69DA-4C09-96B8-85F880D9DE56}">
      <dsp:nvSpPr>
        <dsp:cNvPr id="0" name=""/>
        <dsp:cNvSpPr/>
      </dsp:nvSpPr>
      <dsp:spPr>
        <a:xfrm rot="5400000">
          <a:off x="4157614" y="362570"/>
          <a:ext cx="1113169" cy="70308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fanning </a:t>
          </a:r>
          <a:r>
            <a:rPr lang="en-US" sz="1600" kern="1200" dirty="0" err="1" smtClean="0"/>
            <a:t>iqtisodiy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tarmoqlari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sohasida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ilmiy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darajaga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bo‘lishi</a:t>
          </a:r>
          <a:r>
            <a:rPr lang="en-US" sz="1600" kern="1200" dirty="0" smtClean="0"/>
            <a:t>.</a:t>
          </a:r>
          <a:endParaRPr lang="ru-RU" sz="1600" kern="1200" dirty="0"/>
        </a:p>
      </dsp:txBody>
      <dsp:txXfrm rot="-5400000">
        <a:off x="1198798" y="3375726"/>
        <a:ext cx="6976462" cy="1004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FF847-16EF-47C4-BDC4-585344A965DA}">
      <dsp:nvSpPr>
        <dsp:cNvPr id="0" name=""/>
        <dsp:cNvSpPr/>
      </dsp:nvSpPr>
      <dsp:spPr>
        <a:xfrm rot="5400000">
          <a:off x="-251412" y="257926"/>
          <a:ext cx="1676084" cy="117325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a)</a:t>
          </a:r>
          <a:endParaRPr lang="ru-RU" sz="2600" kern="1200" dirty="0"/>
        </a:p>
      </dsp:txBody>
      <dsp:txXfrm rot="-5400000">
        <a:off x="1" y="593144"/>
        <a:ext cx="1173259" cy="502825"/>
      </dsp:txXfrm>
    </dsp:sp>
    <dsp:sp modelId="{80DB0C42-174F-4E46-B9D5-9011A0068924}">
      <dsp:nvSpPr>
        <dsp:cNvPr id="0" name=""/>
        <dsp:cNvSpPr/>
      </dsp:nvSpPr>
      <dsp:spPr>
        <a:xfrm rot="5400000">
          <a:off x="4254370" y="-3074597"/>
          <a:ext cx="1089455" cy="72516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malaka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imtihonini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topshirishga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ruxsat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berish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to‘g‘risidagi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ariza</a:t>
          </a:r>
          <a:r>
            <a:rPr lang="en-US" sz="1400" kern="1200" dirty="0" smtClean="0"/>
            <a:t>;</a:t>
          </a:r>
          <a:endParaRPr lang="ru-RU" sz="1400" kern="1200" dirty="0"/>
        </a:p>
      </dsp:txBody>
      <dsp:txXfrm rot="-5400000">
        <a:off x="1173260" y="59696"/>
        <a:ext cx="7198493" cy="983089"/>
      </dsp:txXfrm>
    </dsp:sp>
    <dsp:sp modelId="{73B4D717-AE0A-4E81-B020-C3EBD60A9297}">
      <dsp:nvSpPr>
        <dsp:cNvPr id="0" name=""/>
        <dsp:cNvSpPr/>
      </dsp:nvSpPr>
      <dsp:spPr>
        <a:xfrm rot="5400000">
          <a:off x="-251412" y="1755886"/>
          <a:ext cx="1676084" cy="117325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b)</a:t>
          </a:r>
          <a:endParaRPr lang="ru-RU" sz="2600" kern="1200" dirty="0"/>
        </a:p>
      </dsp:txBody>
      <dsp:txXfrm rot="-5400000">
        <a:off x="1" y="2091104"/>
        <a:ext cx="1173259" cy="502825"/>
      </dsp:txXfrm>
    </dsp:sp>
    <dsp:sp modelId="{0C98ED83-A786-4EF5-913F-3BA9F14CBBE9}">
      <dsp:nvSpPr>
        <dsp:cNvPr id="0" name=""/>
        <dsp:cNvSpPr/>
      </dsp:nvSpPr>
      <dsp:spPr>
        <a:xfrm rot="5400000">
          <a:off x="4254370" y="-1576636"/>
          <a:ext cx="1089455" cy="72516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pasport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nusxasi</a:t>
          </a:r>
          <a:r>
            <a:rPr lang="en-US" sz="1800" kern="1200" dirty="0" smtClean="0"/>
            <a:t> (</a:t>
          </a:r>
          <a:r>
            <a:rPr lang="en-US" sz="1800" kern="1200" dirty="0" err="1" smtClean="0"/>
            <a:t>chet</a:t>
          </a:r>
          <a:r>
            <a:rPr lang="en-US" sz="1800" kern="1200" dirty="0" smtClean="0"/>
            <a:t> el </a:t>
          </a:r>
          <a:r>
            <a:rPr lang="en-US" sz="1800" kern="1200" dirty="0" err="1" smtClean="0"/>
            <a:t>fuqarolari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va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fuqaroligi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bo‘lmagan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shaxslar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uchun</a:t>
          </a:r>
          <a:r>
            <a:rPr lang="en-US" sz="1800" kern="1200" dirty="0" smtClean="0"/>
            <a:t> — </a:t>
          </a:r>
          <a:r>
            <a:rPr lang="en-US" sz="1800" kern="1200" dirty="0" err="1" smtClean="0"/>
            <a:t>yashash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uchun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guvohnomasining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nusxasi</a:t>
          </a:r>
          <a:r>
            <a:rPr lang="en-US" sz="1800" kern="1200" dirty="0" smtClean="0"/>
            <a:t>);</a:t>
          </a:r>
          <a:endParaRPr lang="ru-RU" sz="1800" kern="1200" dirty="0"/>
        </a:p>
      </dsp:txBody>
      <dsp:txXfrm rot="-5400000">
        <a:off x="1173260" y="1557657"/>
        <a:ext cx="7198493" cy="983089"/>
      </dsp:txXfrm>
    </dsp:sp>
    <dsp:sp modelId="{25FFEE78-C4D5-4B03-AB49-4CECCE2F15C6}">
      <dsp:nvSpPr>
        <dsp:cNvPr id="0" name=""/>
        <dsp:cNvSpPr/>
      </dsp:nvSpPr>
      <dsp:spPr>
        <a:xfrm rot="5400000">
          <a:off x="-251412" y="3609374"/>
          <a:ext cx="1676084" cy="1173259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v)</a:t>
          </a:r>
          <a:endParaRPr lang="ru-RU" sz="2600" kern="1200" dirty="0"/>
        </a:p>
      </dsp:txBody>
      <dsp:txXfrm rot="-5400000">
        <a:off x="1" y="3944592"/>
        <a:ext cx="1173259" cy="502825"/>
      </dsp:txXfrm>
    </dsp:sp>
    <dsp:sp modelId="{568BACC2-D21E-479D-9AA2-2A8856DCDDF8}">
      <dsp:nvSpPr>
        <dsp:cNvPr id="0" name=""/>
        <dsp:cNvSpPr/>
      </dsp:nvSpPr>
      <dsp:spPr>
        <a:xfrm rot="5400000">
          <a:off x="3898842" y="276851"/>
          <a:ext cx="1800509" cy="72516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err="1" smtClean="0"/>
            <a:t>oliy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ma’lumot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to‘g‘risidagi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diplomning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yoki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ilmiy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darajasi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to‘g‘risidagi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hujjatning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yoxud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vakolatli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davlat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organining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xorijiy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ta’lim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muassasasida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olingan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oliy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ma’lumot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yoki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ilmiy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darajasi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to‘g‘risidagi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hujjatning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nostrifikatsiyalash</a:t>
          </a:r>
          <a:r>
            <a:rPr lang="en-US" sz="1700" kern="1200" dirty="0" smtClean="0"/>
            <a:t> (</a:t>
          </a:r>
          <a:r>
            <a:rPr lang="en-US" sz="1700" kern="1200" dirty="0" err="1" smtClean="0"/>
            <a:t>ekvivalentligini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qayd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etish</a:t>
          </a:r>
          <a:r>
            <a:rPr lang="en-US" sz="1700" kern="1200" dirty="0" smtClean="0"/>
            <a:t>) </a:t>
          </a:r>
          <a:r>
            <a:rPr lang="en-US" sz="1700" kern="1200" dirty="0" err="1" smtClean="0"/>
            <a:t>guvohnomasining</a:t>
          </a:r>
          <a:r>
            <a:rPr lang="en-US" sz="1700" kern="1200" dirty="0" smtClean="0"/>
            <a:t> </a:t>
          </a:r>
          <a:r>
            <a:rPr lang="en-US" sz="1700" kern="1200" dirty="0" err="1" smtClean="0"/>
            <a:t>nusxasi</a:t>
          </a:r>
          <a:r>
            <a:rPr lang="en-US" sz="1700" kern="1200" dirty="0" smtClean="0"/>
            <a:t>;</a:t>
          </a:r>
          <a:endParaRPr lang="ru-RU" sz="1700" kern="1200" dirty="0"/>
        </a:p>
      </dsp:txBody>
      <dsp:txXfrm rot="-5400000">
        <a:off x="1173259" y="3090328"/>
        <a:ext cx="7163782" cy="16247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327DD-2824-4632-B17F-179C3492B2EF}">
      <dsp:nvSpPr>
        <dsp:cNvPr id="0" name=""/>
        <dsp:cNvSpPr/>
      </dsp:nvSpPr>
      <dsp:spPr>
        <a:xfrm rot="5400000">
          <a:off x="-231340" y="247406"/>
          <a:ext cx="1542269" cy="10795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g)</a:t>
          </a:r>
          <a:endParaRPr lang="ru-RU" sz="2300" kern="1200" dirty="0"/>
        </a:p>
      </dsp:txBody>
      <dsp:txXfrm rot="-5400000">
        <a:off x="1" y="555859"/>
        <a:ext cx="1079588" cy="462681"/>
      </dsp:txXfrm>
    </dsp:sp>
    <dsp:sp modelId="{79B0C2D4-1525-4226-B3E6-35F2530E7458}">
      <dsp:nvSpPr>
        <dsp:cNvPr id="0" name=""/>
        <dsp:cNvSpPr/>
      </dsp:nvSpPr>
      <dsp:spPr>
        <a:xfrm rot="5400000">
          <a:off x="4153356" y="-3057702"/>
          <a:ext cx="1002475" cy="71500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xalqaro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buxgalter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sertifikati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mavjud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bo‘lganda</a:t>
          </a:r>
          <a:r>
            <a:rPr lang="en-US" sz="1600" kern="1200" dirty="0" smtClean="0"/>
            <a:t> (</a:t>
          </a:r>
          <a:r>
            <a:rPr lang="en-US" sz="1600" kern="1200" dirty="0" err="1" smtClean="0"/>
            <a:t>nusxasi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olinib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asli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qaytariladi</a:t>
          </a:r>
          <a:r>
            <a:rPr lang="en-US" sz="1600" kern="1200" dirty="0" smtClean="0"/>
            <a:t>) </a:t>
          </a:r>
          <a:r>
            <a:rPr lang="en-US" sz="1600" kern="1200" dirty="0" err="1" smtClean="0"/>
            <a:t>yoxud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ushbu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hujjatni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bergan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muassasa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tomonidan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tasdiqlangan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nusxasi</a:t>
          </a:r>
          <a:r>
            <a:rPr lang="en-US" sz="1600" kern="1200" dirty="0" smtClean="0"/>
            <a:t>;</a:t>
          </a:r>
          <a:endParaRPr lang="ru-RU" sz="1600" kern="1200" dirty="0"/>
        </a:p>
      </dsp:txBody>
      <dsp:txXfrm rot="-5400000">
        <a:off x="1079589" y="65002"/>
        <a:ext cx="7101074" cy="904601"/>
      </dsp:txXfrm>
    </dsp:sp>
    <dsp:sp modelId="{1D837EBB-AC50-41BF-9036-ACA3B0DBDCDC}">
      <dsp:nvSpPr>
        <dsp:cNvPr id="0" name=""/>
        <dsp:cNvSpPr/>
      </dsp:nvSpPr>
      <dsp:spPr>
        <a:xfrm rot="5400000">
          <a:off x="-231340" y="1841593"/>
          <a:ext cx="1542269" cy="10795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d) </a:t>
          </a:r>
          <a:endParaRPr lang="ru-RU" sz="2300" kern="1200" dirty="0"/>
        </a:p>
      </dsp:txBody>
      <dsp:txXfrm rot="-5400000">
        <a:off x="1" y="2150046"/>
        <a:ext cx="1079588" cy="462681"/>
      </dsp:txXfrm>
    </dsp:sp>
    <dsp:sp modelId="{5D8D115C-E371-4CBA-8600-BA3ECA6B771B}">
      <dsp:nvSpPr>
        <dsp:cNvPr id="0" name=""/>
        <dsp:cNvSpPr/>
      </dsp:nvSpPr>
      <dsp:spPr>
        <a:xfrm rot="5400000">
          <a:off x="3963207" y="-1463515"/>
          <a:ext cx="1382774" cy="71500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1600" kern="1200" dirty="0" err="1" smtClean="0"/>
            <a:t>mehnat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daftarchasining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nusxasi</a:t>
          </a:r>
          <a:r>
            <a:rPr lang="en-US" sz="1600" kern="1200" dirty="0" smtClean="0"/>
            <a:t> (</a:t>
          </a:r>
          <a:r>
            <a:rPr lang="en-US" sz="1600" kern="1200" dirty="0" err="1" smtClean="0"/>
            <a:t>mehnat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stajini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tasdiqlovchi</a:t>
          </a:r>
          <a:r>
            <a:rPr lang="en-US" sz="1600" kern="1200" dirty="0" smtClean="0"/>
            <a:t> “</a:t>
          </a:r>
          <a:r>
            <a:rPr lang="en-US" sz="1600" kern="1200" dirty="0" err="1" smtClean="0"/>
            <a:t>Elektron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mehnat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daftarchasi</a:t>
          </a:r>
          <a:r>
            <a:rPr lang="en-US" sz="1600" kern="1200" dirty="0" smtClean="0"/>
            <a:t>” </a:t>
          </a:r>
          <a:r>
            <a:rPr lang="en-US" sz="1600" kern="1200" dirty="0" err="1" smtClean="0"/>
            <a:t>tizimidan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ko‘chirma</a:t>
          </a:r>
          <a:r>
            <a:rPr lang="en-US" sz="1600" kern="1200" dirty="0" smtClean="0"/>
            <a:t>) (</a:t>
          </a:r>
          <a:r>
            <a:rPr lang="en-US" sz="1600" kern="1200" dirty="0" err="1" smtClean="0"/>
            <a:t>o‘rindoshlik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bo‘yicha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mehnat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staji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mavjud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bo‘lgan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taqdirda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bu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haqda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mehnat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daftarchasiga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yozuv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kiritilgan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bo‘lishi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lozim</a:t>
          </a:r>
          <a:r>
            <a:rPr lang="en-US" sz="1600" kern="1200" dirty="0" smtClean="0"/>
            <a:t>);</a:t>
          </a:r>
          <a:endParaRPr lang="ru-RU" sz="1600" kern="1200" dirty="0" smtClean="0"/>
        </a:p>
      </dsp:txBody>
      <dsp:txXfrm rot="-5400000">
        <a:off x="1079589" y="1487604"/>
        <a:ext cx="7082510" cy="1247772"/>
      </dsp:txXfrm>
    </dsp:sp>
    <dsp:sp modelId="{326B502D-F643-4982-ABB9-31BCD669313D}">
      <dsp:nvSpPr>
        <dsp:cNvPr id="0" name=""/>
        <dsp:cNvSpPr/>
      </dsp:nvSpPr>
      <dsp:spPr>
        <a:xfrm rot="5400000">
          <a:off x="-231340" y="3245631"/>
          <a:ext cx="1542269" cy="10795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e)</a:t>
          </a:r>
          <a:endParaRPr lang="ru-RU" sz="2300" kern="1200" dirty="0"/>
        </a:p>
      </dsp:txBody>
      <dsp:txXfrm rot="-5400000">
        <a:off x="1" y="3554084"/>
        <a:ext cx="1079588" cy="462681"/>
      </dsp:txXfrm>
    </dsp:sp>
    <dsp:sp modelId="{71266A47-DFF2-421E-A912-23AC4802DA47}">
      <dsp:nvSpPr>
        <dsp:cNvPr id="0" name=""/>
        <dsp:cNvSpPr/>
      </dsp:nvSpPr>
      <dsp:spPr>
        <a:xfrm rot="5400000">
          <a:off x="4236476" y="-59477"/>
          <a:ext cx="836234" cy="71500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1600" kern="1200" dirty="0" smtClean="0"/>
            <a:t>3 x 4 </a:t>
          </a:r>
          <a:r>
            <a:rPr lang="en-US" sz="1600" kern="1200" dirty="0" err="1" smtClean="0"/>
            <a:t>hajmdagi</a:t>
          </a:r>
          <a:r>
            <a:rPr lang="en-US" sz="1600" kern="1200" dirty="0" smtClean="0"/>
            <a:t> 2 </a:t>
          </a:r>
          <a:r>
            <a:rPr lang="en-US" sz="1600" kern="1200" dirty="0" err="1" smtClean="0"/>
            <a:t>dona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fotosurat</a:t>
          </a:r>
          <a:r>
            <a:rPr lang="en-US" sz="1600" kern="1200" dirty="0" smtClean="0"/>
            <a:t>;</a:t>
          </a:r>
          <a:endParaRPr lang="ru-RU" sz="1600" kern="1200" dirty="0" smtClean="0"/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 rot="-5400000">
        <a:off x="1079588" y="3138233"/>
        <a:ext cx="7109189" cy="754590"/>
      </dsp:txXfrm>
    </dsp:sp>
    <dsp:sp modelId="{39AAB2DF-E5A5-4F82-8C39-C895B18FE584}">
      <dsp:nvSpPr>
        <dsp:cNvPr id="0" name=""/>
        <dsp:cNvSpPr/>
      </dsp:nvSpPr>
      <dsp:spPr>
        <a:xfrm rot="5400000">
          <a:off x="-231340" y="4649669"/>
          <a:ext cx="1542269" cy="10795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j)</a:t>
          </a:r>
          <a:endParaRPr lang="ru-RU" sz="2300" kern="1200" dirty="0"/>
        </a:p>
      </dsp:txBody>
      <dsp:txXfrm rot="-5400000">
        <a:off x="1" y="4958122"/>
        <a:ext cx="1079588" cy="462681"/>
      </dsp:txXfrm>
    </dsp:sp>
    <dsp:sp modelId="{D0614702-1508-49EB-ABEE-EFE82B878F45}">
      <dsp:nvSpPr>
        <dsp:cNvPr id="0" name=""/>
        <dsp:cNvSpPr/>
      </dsp:nvSpPr>
      <dsp:spPr>
        <a:xfrm rot="5400000">
          <a:off x="4153356" y="1344560"/>
          <a:ext cx="1002475" cy="71500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 smtClean="0"/>
            <a:t>malaka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sertifikatini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olish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uchun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eng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kam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ish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haqining</a:t>
          </a:r>
          <a:r>
            <a:rPr lang="en-US" sz="1600" kern="1200" dirty="0" smtClean="0"/>
            <a:t> 50 </a:t>
          </a:r>
          <a:r>
            <a:rPr lang="en-US" sz="1600" kern="1200" dirty="0" err="1" smtClean="0"/>
            <a:t>foizi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miqdorida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yig‘im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to‘langanligi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to‘g‘risidagi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to‘lov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hujjati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nusxasi</a:t>
          </a:r>
          <a:r>
            <a:rPr lang="en-US" sz="1600" kern="1200" dirty="0" smtClean="0"/>
            <a:t>. </a:t>
          </a:r>
          <a:endParaRPr lang="ru-RU" sz="1600" kern="1200" dirty="0"/>
        </a:p>
      </dsp:txBody>
      <dsp:txXfrm rot="-5400000">
        <a:off x="1079589" y="4467265"/>
        <a:ext cx="7101074" cy="9046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0798EE-1F90-4B78-A26E-3911132DCDCE}">
      <dsp:nvSpPr>
        <dsp:cNvPr id="0" name=""/>
        <dsp:cNvSpPr/>
      </dsp:nvSpPr>
      <dsp:spPr>
        <a:xfrm>
          <a:off x="123524" y="2209"/>
          <a:ext cx="7982550" cy="14585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/>
            <a:t>мазкур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аудиторлик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ташкилотининг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кредиторлари</a:t>
          </a:r>
          <a:r>
            <a:rPr lang="ru-RU" sz="1500" kern="1200" dirty="0" smtClean="0"/>
            <a:t>, </a:t>
          </a:r>
          <a:r>
            <a:rPr lang="ru-RU" sz="1500" kern="1200" dirty="0" err="1" smtClean="0"/>
            <a:t>суғурталовчилари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бўлган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хўжалик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юритувчи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субъектларга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нисбатан</a:t>
          </a:r>
          <a:r>
            <a:rPr lang="ru-RU" sz="1500" kern="1200" dirty="0" smtClean="0"/>
            <a:t>, </a:t>
          </a:r>
          <a:r>
            <a:rPr lang="ru-RU" sz="1500" kern="1200" dirty="0" err="1" smtClean="0"/>
            <a:t>шунингдек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ушбу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аудиторлик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ташкилотлари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ва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аудиторлар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ўзининг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муассислари</a:t>
          </a:r>
          <a:r>
            <a:rPr lang="ru-RU" sz="1500" kern="1200" dirty="0" smtClean="0"/>
            <a:t>, </a:t>
          </a:r>
          <a:r>
            <a:rPr lang="ru-RU" sz="1500" kern="1200" dirty="0" err="1" smtClean="0"/>
            <a:t>иштирокчилари</a:t>
          </a:r>
          <a:r>
            <a:rPr lang="ru-RU" sz="1500" kern="1200" dirty="0" smtClean="0"/>
            <a:t>, </a:t>
          </a:r>
          <a:r>
            <a:rPr lang="ru-RU" sz="1500" kern="1200" dirty="0" err="1" smtClean="0"/>
            <a:t>акциядорлари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бўлган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хўжалик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юритувчи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субъектларга</a:t>
          </a:r>
          <a:r>
            <a:rPr lang="ru-RU" sz="1500" kern="1200" dirty="0" smtClean="0"/>
            <a:t> </a:t>
          </a:r>
          <a:r>
            <a:rPr lang="ru-RU" sz="1500" kern="1200" dirty="0" err="1" smtClean="0"/>
            <a:t>нисбатан</a:t>
          </a:r>
          <a:r>
            <a:rPr lang="ru-RU" sz="1500" kern="1200" dirty="0" smtClean="0"/>
            <a:t>;</a:t>
          </a:r>
          <a:endParaRPr lang="ru-RU" sz="1500" kern="1200" dirty="0"/>
        </a:p>
      </dsp:txBody>
      <dsp:txXfrm>
        <a:off x="194725" y="73410"/>
        <a:ext cx="7840148" cy="1316159"/>
      </dsp:txXfrm>
    </dsp:sp>
    <dsp:sp modelId="{BEF4E848-A5A6-48C6-AB30-C6EC4D5AC708}">
      <dsp:nvSpPr>
        <dsp:cNvPr id="0" name=""/>
        <dsp:cNvSpPr/>
      </dsp:nvSpPr>
      <dsp:spPr>
        <a:xfrm>
          <a:off x="123524" y="1533700"/>
          <a:ext cx="7982550" cy="14585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муассиси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иштирокчиси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акциядори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ёки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раҳбарлик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вазифаларини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ёхуд</a:t>
          </a:r>
          <a:r>
            <a:rPr lang="ru-RU" sz="1600" kern="1200" dirty="0" smtClean="0"/>
            <a:t> бухгалтерия </a:t>
          </a:r>
          <a:r>
            <a:rPr lang="ru-RU" sz="1600" kern="1200" dirty="0" err="1" smtClean="0"/>
            <a:t>ҳисоби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ва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молиявий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бошқарув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вазифаларини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амалга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ошираётган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шахси</a:t>
          </a:r>
          <a:r>
            <a:rPr lang="ru-RU" sz="1600" kern="1200" dirty="0" smtClean="0"/>
            <a:t>, аудит </a:t>
          </a:r>
          <a:r>
            <a:rPr lang="ru-RU" sz="1600" kern="1200" dirty="0" err="1" smtClean="0"/>
            <a:t>қўмитаси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аъзоси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бир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вақтнинг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ўзида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мазкур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аудиторлик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ташкилотининг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ходими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бўлган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хўжалик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юритувчи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субъектга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нисбатан</a:t>
          </a:r>
          <a:r>
            <a:rPr lang="ru-RU" sz="1600" kern="1200" dirty="0" smtClean="0"/>
            <a:t>;</a:t>
          </a:r>
          <a:endParaRPr lang="ru-RU" sz="1600" kern="1200" dirty="0"/>
        </a:p>
      </dsp:txBody>
      <dsp:txXfrm>
        <a:off x="194725" y="1604901"/>
        <a:ext cx="7840148" cy="1316159"/>
      </dsp:txXfrm>
    </dsp:sp>
    <dsp:sp modelId="{C4330E5A-3107-4E90-83C6-66D08B7865E6}">
      <dsp:nvSpPr>
        <dsp:cNvPr id="0" name=""/>
        <dsp:cNvSpPr/>
      </dsp:nvSpPr>
      <dsp:spPr>
        <a:xfrm>
          <a:off x="226358" y="3067400"/>
          <a:ext cx="7920838" cy="145856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аудиторлик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текшируви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билан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қамраб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олинадиган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даврда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мазкур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хўжалик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юритувчи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субъектга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турдош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хизматларни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кўрсатганларга</a:t>
          </a:r>
          <a:r>
            <a:rPr lang="ru-RU" sz="1600" kern="1200" dirty="0" smtClean="0"/>
            <a:t>;</a:t>
          </a:r>
          <a:endParaRPr lang="ru-RU" sz="1600" kern="1200" dirty="0"/>
        </a:p>
      </dsp:txBody>
      <dsp:txXfrm>
        <a:off x="297559" y="3138601"/>
        <a:ext cx="7778436" cy="131615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C96DDB-0C66-4FDB-B5B3-FB43F77EA26C}">
      <dsp:nvSpPr>
        <dsp:cNvPr id="0" name=""/>
        <dsp:cNvSpPr/>
      </dsp:nvSpPr>
      <dsp:spPr>
        <a:xfrm>
          <a:off x="442395" y="66"/>
          <a:ext cx="7344809" cy="266257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err="1" smtClean="0"/>
            <a:t>ходимлари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муассиснинг</a:t>
          </a:r>
          <a:r>
            <a:rPr lang="ru-RU" sz="2100" kern="1200" dirty="0" smtClean="0"/>
            <a:t>, </a:t>
          </a:r>
          <a:r>
            <a:rPr lang="ru-RU" sz="2100" kern="1200" dirty="0" err="1" smtClean="0"/>
            <a:t>иштирокчининг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яқин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қариндошлари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ёки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раҳбарлик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вазифаларини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ёхуд</a:t>
          </a:r>
          <a:r>
            <a:rPr lang="ru-RU" sz="2100" kern="1200" dirty="0" smtClean="0"/>
            <a:t> бухгалтерия </a:t>
          </a:r>
          <a:r>
            <a:rPr lang="ru-RU" sz="2100" kern="1200" dirty="0" err="1" smtClean="0"/>
            <a:t>ҳисоби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ва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молиявий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бошқарув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вазифаларини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амалга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оширувчи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шахснинг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текширилаётган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хўжалик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юритувчи</a:t>
          </a:r>
          <a:r>
            <a:rPr lang="ru-RU" sz="2100" kern="1200" dirty="0" smtClean="0"/>
            <a:t> субъект аудит </a:t>
          </a:r>
          <a:r>
            <a:rPr lang="ru-RU" sz="2100" kern="1200" dirty="0" err="1" smtClean="0"/>
            <a:t>қўмитаси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аъзосининг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яқин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қариндошлари</a:t>
          </a:r>
          <a:r>
            <a:rPr lang="ru-RU" sz="2100" kern="1200" dirty="0" smtClean="0"/>
            <a:t> </a:t>
          </a:r>
          <a:r>
            <a:rPr lang="ru-RU" sz="2100" kern="1200" dirty="0" err="1" smtClean="0"/>
            <a:t>бўлган</a:t>
          </a:r>
          <a:r>
            <a:rPr lang="ru-RU" sz="2100" kern="1200" dirty="0" smtClean="0"/>
            <a:t>;</a:t>
          </a:r>
          <a:endParaRPr lang="ru-RU" sz="2100" kern="1200" dirty="0"/>
        </a:p>
      </dsp:txBody>
      <dsp:txXfrm>
        <a:off x="572371" y="130042"/>
        <a:ext cx="7084857" cy="2402626"/>
      </dsp:txXfrm>
    </dsp:sp>
    <dsp:sp modelId="{FC79CBAA-DEE8-4096-AC70-0DADDE080F63}">
      <dsp:nvSpPr>
        <dsp:cNvPr id="0" name=""/>
        <dsp:cNvSpPr/>
      </dsp:nvSpPr>
      <dsp:spPr>
        <a:xfrm>
          <a:off x="442395" y="2795774"/>
          <a:ext cx="7283126" cy="266257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аудиторлик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ташкилотининг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ёки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аудиторнинг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манфаатдорлиги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молиявий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ҳисобот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ва</a:t>
          </a:r>
          <a:r>
            <a:rPr lang="ru-RU" sz="2000" kern="1200" dirty="0" smtClean="0"/>
            <a:t> у </a:t>
          </a:r>
          <a:r>
            <a:rPr lang="ru-RU" sz="2000" kern="1200" dirty="0" err="1" smtClean="0"/>
            <a:t>билан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боғлиқ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молиявий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ахборот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тўғрисида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фикр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билдиришга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таъсир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кўрсатиши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мумкин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бўлган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манфаатлар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тўқнашуви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юзага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келган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тақдирда</a:t>
          </a:r>
          <a:r>
            <a:rPr lang="ru-RU" sz="2000" kern="1200" dirty="0" smtClean="0"/>
            <a:t>.</a:t>
          </a:r>
          <a:endParaRPr lang="ru-RU" sz="2000" kern="1200" dirty="0"/>
        </a:p>
      </dsp:txBody>
      <dsp:txXfrm>
        <a:off x="572371" y="2925750"/>
        <a:ext cx="7023174" cy="24026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17D6C-B177-43C0-9C8B-ED479FC6E489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4AB71B-9DC6-49D5-A09B-13FE814EF095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smtClean="0"/>
            <a:t>O’zbekiston Respublikasining “Buxgalteriya hisobi to’g’risida”gi Qonuni - Toshkent 1996 y. 30 avgust. </a:t>
          </a:r>
          <a:endParaRPr lang="ru-RU" sz="700" kern="1200"/>
        </a:p>
      </dsp:txBody>
      <dsp:txXfrm>
        <a:off x="2262981" y="0"/>
        <a:ext cx="5966618" cy="565746"/>
      </dsp:txXfrm>
    </dsp:sp>
    <dsp:sp modelId="{21DD2CDB-0490-4E26-970F-9097B827DAEF}">
      <dsp:nvSpPr>
        <dsp:cNvPr id="0" name=""/>
        <dsp:cNvSpPr/>
      </dsp:nvSpPr>
      <dsp:spPr>
        <a:xfrm>
          <a:off x="396022" y="565746"/>
          <a:ext cx="3733918" cy="373391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600921-78B1-45DD-BA28-3A2E332537AE}">
      <dsp:nvSpPr>
        <dsp:cNvPr id="0" name=""/>
        <dsp:cNvSpPr/>
      </dsp:nvSpPr>
      <dsp:spPr>
        <a:xfrm>
          <a:off x="2262981" y="565746"/>
          <a:ext cx="5966618" cy="37339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err="1" smtClean="0"/>
            <a:t>O’zbekiston</a:t>
          </a:r>
          <a:r>
            <a:rPr lang="en-US" sz="700" kern="1200" dirty="0" smtClean="0"/>
            <a:t> </a:t>
          </a:r>
          <a:r>
            <a:rPr lang="en-US" sz="700" kern="1200" dirty="0" err="1" smtClean="0"/>
            <a:t>Respublikasining</a:t>
          </a:r>
          <a:r>
            <a:rPr lang="en-US" sz="700" kern="1200" dirty="0" smtClean="0"/>
            <a:t> “</a:t>
          </a:r>
          <a:r>
            <a:rPr lang="en-US" sz="700" kern="1200" dirty="0" err="1" smtClean="0"/>
            <a:t>Auditorlik</a:t>
          </a:r>
          <a:r>
            <a:rPr lang="en-US" sz="700" kern="1200" dirty="0" smtClean="0"/>
            <a:t> </a:t>
          </a:r>
          <a:r>
            <a:rPr lang="en-US" sz="700" kern="1200" dirty="0" err="1" smtClean="0"/>
            <a:t>faoliyati</a:t>
          </a:r>
          <a:r>
            <a:rPr lang="en-US" sz="700" kern="1200" dirty="0" smtClean="0"/>
            <a:t> </a:t>
          </a:r>
          <a:r>
            <a:rPr lang="en-US" sz="700" kern="1200" dirty="0" err="1" smtClean="0"/>
            <a:t>to’g’risida”gi</a:t>
          </a:r>
          <a:r>
            <a:rPr lang="en-US" sz="700" kern="1200" dirty="0" smtClean="0"/>
            <a:t> </a:t>
          </a:r>
          <a:r>
            <a:rPr lang="en-US" sz="700" kern="1200" dirty="0" err="1" smtClean="0"/>
            <a:t>Qonuni</a:t>
          </a:r>
          <a:r>
            <a:rPr lang="en-US" sz="700" kern="1200" dirty="0" smtClean="0"/>
            <a:t> (</a:t>
          </a:r>
          <a:r>
            <a:rPr lang="en-US" sz="700" kern="1200" dirty="0" err="1" smtClean="0"/>
            <a:t>yangi</a:t>
          </a:r>
          <a:r>
            <a:rPr lang="en-US" sz="700" kern="1200" dirty="0" smtClean="0"/>
            <a:t> </a:t>
          </a:r>
          <a:r>
            <a:rPr lang="en-US" sz="700" kern="1200" dirty="0" err="1" smtClean="0"/>
            <a:t>tahriri</a:t>
          </a:r>
          <a:r>
            <a:rPr lang="en-US" sz="700" kern="1200" dirty="0" smtClean="0"/>
            <a:t>) 2000 y. 26 may. (</a:t>
          </a:r>
          <a:r>
            <a:rPr lang="en-US" sz="700" kern="1200" dirty="0" err="1" smtClean="0"/>
            <a:t>O’zR</a:t>
          </a:r>
          <a:r>
            <a:rPr lang="en-US" sz="700" kern="1200" dirty="0" smtClean="0"/>
            <a:t> 13.12.2002 y. 447-II-son </a:t>
          </a:r>
          <a:r>
            <a:rPr lang="en-US" sz="700" kern="1200" dirty="0" err="1" smtClean="0"/>
            <a:t>Qonuni</a:t>
          </a:r>
          <a:r>
            <a:rPr lang="en-US" sz="700" kern="1200" dirty="0" smtClean="0"/>
            <a:t>, </a:t>
          </a:r>
          <a:r>
            <a:rPr lang="en-US" sz="700" kern="1200" dirty="0" err="1" smtClean="0"/>
            <a:t>O’zR</a:t>
          </a:r>
          <a:r>
            <a:rPr lang="en-US" sz="700" kern="1200" dirty="0" smtClean="0"/>
            <a:t> 04.04.2006 y. O’RQ-28-son </a:t>
          </a:r>
          <a:r>
            <a:rPr lang="en-US" sz="700" kern="1200" dirty="0" err="1" smtClean="0"/>
            <a:t>Qonuni</a:t>
          </a:r>
          <a:r>
            <a:rPr lang="en-US" sz="700" kern="1200" dirty="0" smtClean="0"/>
            <a:t>, </a:t>
          </a:r>
          <a:r>
            <a:rPr lang="en-US" sz="700" kern="1200" dirty="0" err="1" smtClean="0"/>
            <a:t>O’zR</a:t>
          </a:r>
          <a:r>
            <a:rPr lang="en-US" sz="700" kern="1200" dirty="0" smtClean="0"/>
            <a:t> 10.10.2006 y. O’RQ-59-son </a:t>
          </a:r>
          <a:r>
            <a:rPr lang="en-US" sz="700" kern="1200" dirty="0" err="1" smtClean="0"/>
            <a:t>Qonuni</a:t>
          </a:r>
          <a:r>
            <a:rPr lang="en-US" sz="700" kern="1200" dirty="0" smtClean="0"/>
            <a:t>, </a:t>
          </a:r>
          <a:r>
            <a:rPr lang="en-US" sz="700" kern="1200" dirty="0" err="1" smtClean="0"/>
            <a:t>O’zR</a:t>
          </a:r>
          <a:r>
            <a:rPr lang="en-US" sz="700" kern="1200" dirty="0" smtClean="0"/>
            <a:t> 17.09.2007 y. O’RQ-110-son </a:t>
          </a:r>
          <a:r>
            <a:rPr lang="en-US" sz="700" kern="1200" dirty="0" err="1" smtClean="0"/>
            <a:t>Qonuni</a:t>
          </a:r>
          <a:r>
            <a:rPr lang="en-US" sz="700" kern="1200" dirty="0" smtClean="0"/>
            <a:t>,  </a:t>
          </a:r>
          <a:r>
            <a:rPr lang="en-US" sz="700" kern="1200" dirty="0" err="1" smtClean="0"/>
            <a:t>O’zR</a:t>
          </a:r>
          <a:r>
            <a:rPr lang="en-US" sz="700" kern="1200" dirty="0" smtClean="0"/>
            <a:t> 09.09.2009 y. O’RQ-216-son </a:t>
          </a:r>
          <a:r>
            <a:rPr lang="en-US" sz="700" kern="1200" dirty="0" err="1" smtClean="0"/>
            <a:t>Qonuni</a:t>
          </a:r>
          <a:r>
            <a:rPr lang="en-US" sz="700" kern="1200" dirty="0" smtClean="0"/>
            <a:t> </a:t>
          </a:r>
          <a:r>
            <a:rPr lang="en-US" sz="700" kern="1200" dirty="0" err="1" smtClean="0"/>
            <a:t>asosidagi</a:t>
          </a:r>
          <a:r>
            <a:rPr lang="en-US" sz="700" kern="1200" dirty="0" smtClean="0"/>
            <a:t> </a:t>
          </a:r>
          <a:r>
            <a:rPr lang="en-US" sz="700" kern="1200" dirty="0" err="1" smtClean="0"/>
            <a:t>o’zgartirishlar</a:t>
          </a:r>
          <a:r>
            <a:rPr lang="en-US" sz="700" kern="1200" dirty="0" smtClean="0"/>
            <a:t> </a:t>
          </a:r>
          <a:r>
            <a:rPr lang="en-US" sz="700" kern="1200" dirty="0" err="1" smtClean="0"/>
            <a:t>bilan</a:t>
          </a:r>
          <a:r>
            <a:rPr lang="en-US" sz="700" kern="1200" dirty="0" smtClean="0"/>
            <a:t>) </a:t>
          </a:r>
          <a:endParaRPr lang="ru-RU" sz="700" kern="1200" dirty="0"/>
        </a:p>
      </dsp:txBody>
      <dsp:txXfrm>
        <a:off x="2262981" y="565746"/>
        <a:ext cx="5966618" cy="565746"/>
      </dsp:txXfrm>
    </dsp:sp>
    <dsp:sp modelId="{7096E217-AD8F-4FE9-9773-7F18CBDDB03C}">
      <dsp:nvSpPr>
        <dsp:cNvPr id="0" name=""/>
        <dsp:cNvSpPr/>
      </dsp:nvSpPr>
      <dsp:spPr>
        <a:xfrm>
          <a:off x="792044" y="1131493"/>
          <a:ext cx="2941873" cy="294187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7EE716-ABD2-4146-986A-9DDB339D71E4}">
      <dsp:nvSpPr>
        <dsp:cNvPr id="0" name=""/>
        <dsp:cNvSpPr/>
      </dsp:nvSpPr>
      <dsp:spPr>
        <a:xfrm>
          <a:off x="2262981" y="1131493"/>
          <a:ext cx="5966618" cy="29418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smtClean="0"/>
            <a:t>O’zbekiston Respublikasi Prezidentining 2007 yil 4 apreldagi PQ-615-son Qaroriga ilova «Auditorlik tashkilotlari to’g’risida» Nizom. </a:t>
          </a:r>
          <a:endParaRPr lang="ru-RU" sz="700" kern="1200"/>
        </a:p>
      </dsp:txBody>
      <dsp:txXfrm>
        <a:off x="2262981" y="1131493"/>
        <a:ext cx="5966618" cy="565742"/>
      </dsp:txXfrm>
    </dsp:sp>
    <dsp:sp modelId="{0E41AC94-BE61-401F-891F-1C591D8AE6A7}">
      <dsp:nvSpPr>
        <dsp:cNvPr id="0" name=""/>
        <dsp:cNvSpPr/>
      </dsp:nvSpPr>
      <dsp:spPr>
        <a:xfrm>
          <a:off x="1188065" y="1697236"/>
          <a:ext cx="2149832" cy="214983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6D5C5D-CF5E-441D-9A42-963122964C15}">
      <dsp:nvSpPr>
        <dsp:cNvPr id="0" name=""/>
        <dsp:cNvSpPr/>
      </dsp:nvSpPr>
      <dsp:spPr>
        <a:xfrm>
          <a:off x="2262981" y="1697236"/>
          <a:ext cx="5966618" cy="214983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smtClean="0"/>
            <a:t>Do’smuratov R.D. Audit asoslari.-T.: O’zbekiston milliy entsiklopediyasi. </a:t>
          </a:r>
          <a:r>
            <a:rPr lang="ru-RU" sz="700" kern="1200" smtClean="0"/>
            <a:t>2003.-612 s. </a:t>
          </a:r>
          <a:endParaRPr lang="ru-RU" sz="700" kern="1200"/>
        </a:p>
      </dsp:txBody>
      <dsp:txXfrm>
        <a:off x="2262981" y="1697236"/>
        <a:ext cx="5966618" cy="565746"/>
      </dsp:txXfrm>
    </dsp:sp>
    <dsp:sp modelId="{6B02B4C0-0D85-4C08-9958-79825ABF09E6}">
      <dsp:nvSpPr>
        <dsp:cNvPr id="0" name=""/>
        <dsp:cNvSpPr/>
      </dsp:nvSpPr>
      <dsp:spPr>
        <a:xfrm>
          <a:off x="1584087" y="2262982"/>
          <a:ext cx="1357787" cy="135778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BDDAA9-73A0-4DD9-B610-B2724685157E}">
      <dsp:nvSpPr>
        <dsp:cNvPr id="0" name=""/>
        <dsp:cNvSpPr/>
      </dsp:nvSpPr>
      <dsp:spPr>
        <a:xfrm>
          <a:off x="2262981" y="2262982"/>
          <a:ext cx="5966618" cy="1357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smtClean="0"/>
            <a:t>Audit. Darslik 1-jild. M.M.Tulajodjaeva, Sh.I.Ilxomov, K.B.Axmadjonov va boshq.-T.: NORMA.-2008.-320 b.   </a:t>
          </a:r>
          <a:endParaRPr lang="ru-RU" sz="700" kern="1200"/>
        </a:p>
      </dsp:txBody>
      <dsp:txXfrm>
        <a:off x="2262981" y="2262982"/>
        <a:ext cx="5966618" cy="565746"/>
      </dsp:txXfrm>
    </dsp:sp>
    <dsp:sp modelId="{48C47523-16ED-4A6D-A7F1-13340C9CF6F5}">
      <dsp:nvSpPr>
        <dsp:cNvPr id="0" name=""/>
        <dsp:cNvSpPr/>
      </dsp:nvSpPr>
      <dsp:spPr>
        <a:xfrm>
          <a:off x="1980110" y="2828729"/>
          <a:ext cx="565742" cy="56574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F41EB-50BD-4455-AA79-3DC905ADF6BA}">
      <dsp:nvSpPr>
        <dsp:cNvPr id="0" name=""/>
        <dsp:cNvSpPr/>
      </dsp:nvSpPr>
      <dsp:spPr>
        <a:xfrm>
          <a:off x="2262981" y="2828729"/>
          <a:ext cx="5966618" cy="56574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smtClean="0"/>
            <a:t>Audit. Darslik 2-jild. M.M.Tulajodjaeva, Sh.I.Ilxomov, K.B.Axmadjonov va boshq.-T.: NORMA.-2008.-320 b.   </a:t>
          </a:r>
          <a:endParaRPr lang="ru-RU" sz="700" kern="1200"/>
        </a:p>
      </dsp:txBody>
      <dsp:txXfrm>
        <a:off x="2262981" y="2828729"/>
        <a:ext cx="5966618" cy="56574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465E5E-DD18-426B-A67D-F292A4D47A22}">
      <dsp:nvSpPr>
        <dsp:cNvPr id="0" name=""/>
        <dsp:cNvSpPr/>
      </dsp:nvSpPr>
      <dsp:spPr>
        <a:xfrm>
          <a:off x="0" y="0"/>
          <a:ext cx="1143000" cy="11430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6B9F9C-AB8A-46CC-A563-7D10CD72D290}">
      <dsp:nvSpPr>
        <dsp:cNvPr id="0" name=""/>
        <dsp:cNvSpPr/>
      </dsp:nvSpPr>
      <dsp:spPr>
        <a:xfrm>
          <a:off x="571500" y="0"/>
          <a:ext cx="7658100" cy="1143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0" i="1" kern="1200" dirty="0" smtClean="0"/>
            <a:t>ADABIYOTLAR RO’YXATI</a:t>
          </a:r>
          <a:endParaRPr lang="ru-RU" sz="4400" kern="1200" dirty="0"/>
        </a:p>
      </dsp:txBody>
      <dsp:txXfrm>
        <a:off x="571500" y="0"/>
        <a:ext cx="7658100" cy="114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12.09.2024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fayllar.org/tabiat-togrisida-qadimgi-sharq-mamlakatlaridagi-tasawurlar.html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lex.uz/ru/docs/-3914502" TargetMode="External"/><Relationship Id="rId2" Type="http://schemas.openxmlformats.org/officeDocument/2006/relationships/hyperlink" Target="http://lex.uz/ru/docs/-64290#-6638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/>
              <a:t> </a:t>
            </a:r>
            <a:endParaRPr lang="ru-RU" b="1" dirty="0"/>
          </a:p>
          <a:p>
            <a:pPr algn="ctr"/>
            <a:r>
              <a:rPr lang="en-US" b="1" dirty="0"/>
              <a:t> </a:t>
            </a:r>
            <a:r>
              <a:rPr lang="en-US" b="1" i="1" dirty="0" err="1" smtClean="0"/>
              <a:t>Mavzu</a:t>
            </a:r>
            <a:r>
              <a:rPr lang="en-US" b="1" i="1" dirty="0"/>
              <a:t>:”</a:t>
            </a:r>
            <a:r>
              <a:rPr lang="en-US" dirty="0"/>
              <a:t>AUDITOR MALAKA SERTIFIKATINI OLISH</a:t>
            </a:r>
            <a:r>
              <a:rPr lang="en-US" b="1" dirty="0"/>
              <a:t>”</a:t>
            </a:r>
            <a:endParaRPr lang="ru-RU" b="1" dirty="0"/>
          </a:p>
          <a:p>
            <a:pPr algn="ctr"/>
            <a:r>
              <a:rPr lang="en-US" b="1" dirty="0"/>
              <a:t> </a:t>
            </a:r>
            <a:r>
              <a:rPr lang="en-US" b="1" dirty="0" smtClean="0"/>
              <a:t> </a:t>
            </a:r>
            <a:endParaRPr lang="ru-RU" b="1" dirty="0"/>
          </a:p>
          <a:p>
            <a:pPr algn="ctr"/>
            <a:endParaRPr lang="en-US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0" dirty="0"/>
              <a:t>SOLIQLAR VA SOLIQQA TORTISH FAKULTETI   “AUDIT”  FANIDAN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332418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0181142"/>
              </p:ext>
            </p:extLst>
          </p:nvPr>
        </p:nvGraphicFramePr>
        <p:xfrm>
          <a:off x="457200" y="548680"/>
          <a:ext cx="8229600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5989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/>
          <a:lstStyle/>
          <a:p>
            <a:pPr indent="540385" algn="just"/>
            <a:endParaRPr lang="en-US" sz="3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540385" algn="just"/>
            <a:r>
              <a:rPr lang="en-US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O‘zbekiston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Respublikasi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Moliya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vazirligi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ariza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tushgan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kundan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boshlab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uch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ish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kuni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mobaynida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talabgorning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imtihonini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topshirishga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ruxsat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berish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yoki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rad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etish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haqida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qaror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qabul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qiladi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3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1672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38531"/>
          </a:xfrm>
        </p:spPr>
        <p:txBody>
          <a:bodyPr/>
          <a:lstStyle/>
          <a:p>
            <a:pPr indent="540385" algn="just"/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Vazirlik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quyidagi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asoslarga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ko‘ra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topshirishga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ruxsat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berishni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rad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etadi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:</a:t>
            </a:r>
            <a:endParaRPr lang="ru-RU" sz="2800" dirty="0">
              <a:latin typeface="Times New Roman"/>
              <a:ea typeface="Times New Roman"/>
            </a:endParaRPr>
          </a:p>
          <a:p>
            <a:pPr indent="540385" algn="just"/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a)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talabgor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Nizomning</a:t>
            </a:r>
            <a:r>
              <a:rPr lang="en-US" sz="2800" dirty="0" smtClean="0">
                <a:solidFill>
                  <a:srgbClr val="00808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>
                <a:solidFill>
                  <a:srgbClr val="008080"/>
                </a:solidFill>
                <a:latin typeface="Times New Roman"/>
                <a:ea typeface="Times New Roman"/>
              </a:rPr>
              <a:t>4-bandi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talablariga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javob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bermaganda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endParaRPr lang="ru-RU" sz="2800" dirty="0">
              <a:latin typeface="Times New Roman"/>
              <a:ea typeface="Times New Roman"/>
            </a:endParaRPr>
          </a:p>
          <a:p>
            <a:pPr indent="540385" algn="just"/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b) </a:t>
            </a:r>
            <a:r>
              <a:rPr lang="en-US" sz="28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hujjatlarni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to‘liq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bo‘lmagan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holda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taqdim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etganda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indent="540385" algn="just"/>
            <a:endParaRPr lang="ru-RU" sz="2800" dirty="0">
              <a:latin typeface="Times New Roman"/>
              <a:ea typeface="Times New Roman"/>
            </a:endParaRPr>
          </a:p>
          <a:p>
            <a:pPr indent="540385" algn="just"/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Talabgorni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boshqa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asoslarga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ko‘ra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topshirishni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rad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etishga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yo‘l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qo‘yilmaydi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9305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170579"/>
          </a:xfrm>
        </p:spPr>
        <p:txBody>
          <a:bodyPr/>
          <a:lstStyle/>
          <a:p>
            <a:pPr indent="540385" algn="just"/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Talabgorning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topshirishi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rad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etilgan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taqdirda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Vazirlik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tomonidan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tegishli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qaror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qabul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qilinadi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talabgorga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rad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etish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sabablari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ko‘rsatilgan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holda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qabul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qilingan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qaror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haqida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uch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ish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kuni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ichida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yozma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yoki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elektron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shaklda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xabardor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qilinadi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  <a:p>
            <a:pPr indent="540385" algn="just"/>
            <a:r>
              <a:rPr lang="en-US" sz="28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topshirishga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ruxsat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berish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rad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etilgan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talabgor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rad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etishga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sababchi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kamchiliklarni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bartaraf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etgandan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keyingina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qayta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ariza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berishi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mumkin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943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1"/>
          </a:xfrm>
        </p:spPr>
        <p:txBody>
          <a:bodyPr/>
          <a:lstStyle/>
          <a:p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topshirishga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ruxsat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berilgan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talabgorlar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uni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o‘tkazish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sanasi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vaqti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joyi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haqida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o‘tkaziladigan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kundan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kamida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o‘n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kun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oldin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pochta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yoki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elektron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aloqa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vositalari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orqali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xabardor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qilinadi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en-US" dirty="0" err="1"/>
              <a:t>Malaka</a:t>
            </a:r>
            <a:r>
              <a:rPr lang="en-US" dirty="0"/>
              <a:t> </a:t>
            </a:r>
            <a:r>
              <a:rPr lang="en-US" dirty="0" err="1"/>
              <a:t>imtihonini</a:t>
            </a:r>
            <a:r>
              <a:rPr lang="en-US" dirty="0"/>
              <a:t> </a:t>
            </a:r>
            <a:r>
              <a:rPr lang="en-US" dirty="0" err="1"/>
              <a:t>topshirishda</a:t>
            </a:r>
            <a:r>
              <a:rPr lang="en-US" dirty="0"/>
              <a:t> </a:t>
            </a:r>
            <a:r>
              <a:rPr lang="en-US" dirty="0" err="1"/>
              <a:t>talabgorlar</a:t>
            </a:r>
            <a:r>
              <a:rPr lang="en-US" dirty="0"/>
              <a:t> </a:t>
            </a:r>
            <a:r>
              <a:rPr lang="en-US" dirty="0" err="1"/>
              <a:t>pasport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shaxsini</a:t>
            </a:r>
            <a:r>
              <a:rPr lang="en-US" dirty="0"/>
              <a:t> </a:t>
            </a:r>
            <a:r>
              <a:rPr lang="en-US" dirty="0" err="1"/>
              <a:t>tasdiqlovchi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hujjat</a:t>
            </a:r>
            <a:r>
              <a:rPr lang="en-US" dirty="0"/>
              <a:t>, </a:t>
            </a:r>
            <a:r>
              <a:rPr lang="en-US" dirty="0" err="1"/>
              <a:t>ma’lumoti</a:t>
            </a:r>
            <a:r>
              <a:rPr lang="en-US" dirty="0"/>
              <a:t> </a:t>
            </a:r>
            <a:r>
              <a:rPr lang="en-US" dirty="0" err="1"/>
              <a:t>haqidagi</a:t>
            </a:r>
            <a:r>
              <a:rPr lang="en-US" dirty="0"/>
              <a:t> </a:t>
            </a:r>
            <a:r>
              <a:rPr lang="en-US" dirty="0" err="1"/>
              <a:t>hujjat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mehnat</a:t>
            </a:r>
            <a:r>
              <a:rPr lang="en-US" dirty="0"/>
              <a:t> </a:t>
            </a:r>
            <a:r>
              <a:rPr lang="en-US" dirty="0" err="1"/>
              <a:t>daftarchasining</a:t>
            </a:r>
            <a:r>
              <a:rPr lang="en-US" dirty="0"/>
              <a:t> </a:t>
            </a:r>
            <a:r>
              <a:rPr lang="en-US" dirty="0" err="1"/>
              <a:t>asl</a:t>
            </a:r>
            <a:r>
              <a:rPr lang="en-US" dirty="0"/>
              <a:t> </a:t>
            </a:r>
            <a:r>
              <a:rPr lang="en-US" dirty="0" err="1"/>
              <a:t>nusxalarini</a:t>
            </a:r>
            <a:r>
              <a:rPr lang="en-US" dirty="0"/>
              <a:t> </a:t>
            </a:r>
            <a:r>
              <a:rPr lang="en-US" dirty="0" err="1"/>
              <a:t>taqdim</a:t>
            </a:r>
            <a:r>
              <a:rPr lang="en-US" dirty="0"/>
              <a:t> </a:t>
            </a:r>
            <a:r>
              <a:rPr lang="en-US" dirty="0" err="1"/>
              <a:t>etadi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518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098571"/>
          </a:xfrm>
        </p:spPr>
        <p:txBody>
          <a:bodyPr>
            <a:normAutofit/>
          </a:bodyPr>
          <a:lstStyle/>
          <a:p>
            <a:r>
              <a:rPr lang="en-US" dirty="0" err="1"/>
              <a:t>Malaka</a:t>
            </a:r>
            <a:r>
              <a:rPr lang="en-US" dirty="0"/>
              <a:t> </a:t>
            </a:r>
            <a:r>
              <a:rPr lang="en-US" dirty="0" err="1"/>
              <a:t>imtihoni</a:t>
            </a:r>
            <a:r>
              <a:rPr lang="en-US" dirty="0"/>
              <a:t> test </a:t>
            </a:r>
            <a:r>
              <a:rPr lang="en-US" dirty="0" err="1"/>
              <a:t>sinovi</a:t>
            </a:r>
            <a:r>
              <a:rPr lang="en-US" dirty="0"/>
              <a:t> </a:t>
            </a:r>
            <a:r>
              <a:rPr lang="en-US" dirty="0" err="1"/>
              <a:t>usulida</a:t>
            </a:r>
            <a:r>
              <a:rPr lang="en-US" dirty="0"/>
              <a:t> </a:t>
            </a:r>
            <a:r>
              <a:rPr lang="en-US" dirty="0" err="1"/>
              <a:t>kompyuter</a:t>
            </a:r>
            <a:r>
              <a:rPr lang="en-US" dirty="0"/>
              <a:t> </a:t>
            </a:r>
            <a:r>
              <a:rPr lang="en-US" dirty="0" err="1"/>
              <a:t>texnikasidan</a:t>
            </a:r>
            <a:r>
              <a:rPr lang="en-US" dirty="0"/>
              <a:t> </a:t>
            </a:r>
            <a:r>
              <a:rPr lang="en-US" dirty="0" err="1"/>
              <a:t>foydalangan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 </a:t>
            </a:r>
            <a:r>
              <a:rPr lang="en-US" dirty="0" err="1"/>
              <a:t>o‘tkaziladi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Test </a:t>
            </a:r>
            <a:r>
              <a:rPr lang="en-US" dirty="0" err="1"/>
              <a:t>sinovi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bo‘limlar</a:t>
            </a:r>
            <a:r>
              <a:rPr lang="en-US" dirty="0"/>
              <a:t> </a:t>
            </a:r>
            <a:r>
              <a:rPr lang="en-US" dirty="0" err="1"/>
              <a:t>bo‘yicha</a:t>
            </a:r>
            <a:r>
              <a:rPr lang="en-US" dirty="0"/>
              <a:t> 80 ta </a:t>
            </a:r>
            <a:r>
              <a:rPr lang="en-US" dirty="0" err="1"/>
              <a:t>savoldan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:</a:t>
            </a:r>
            <a:endParaRPr lang="ru-RU" dirty="0"/>
          </a:p>
          <a:p>
            <a:r>
              <a:rPr lang="en-US" dirty="0" err="1"/>
              <a:t>moliyaviy</a:t>
            </a:r>
            <a:r>
              <a:rPr lang="en-US" dirty="0"/>
              <a:t> </a:t>
            </a:r>
            <a:r>
              <a:rPr lang="en-US" dirty="0" err="1"/>
              <a:t>hisob</a:t>
            </a:r>
            <a:r>
              <a:rPr lang="en-US" dirty="0"/>
              <a:t> ― 26 ta;</a:t>
            </a:r>
            <a:endParaRPr lang="ru-RU" dirty="0"/>
          </a:p>
          <a:p>
            <a:r>
              <a:rPr lang="en-US" dirty="0" err="1"/>
              <a:t>boshqaruv</a:t>
            </a:r>
            <a:r>
              <a:rPr lang="en-US" dirty="0"/>
              <a:t> </a:t>
            </a:r>
            <a:r>
              <a:rPr lang="en-US" dirty="0" err="1"/>
              <a:t>hisobi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moliyaviy</a:t>
            </a:r>
            <a:r>
              <a:rPr lang="en-US" dirty="0"/>
              <a:t> </a:t>
            </a:r>
            <a:r>
              <a:rPr lang="en-US" dirty="0" err="1"/>
              <a:t>tahlil</a:t>
            </a:r>
            <a:r>
              <a:rPr lang="en-US" dirty="0"/>
              <a:t> ― 14 ta;</a:t>
            </a:r>
            <a:endParaRPr lang="ru-RU" dirty="0"/>
          </a:p>
          <a:p>
            <a:r>
              <a:rPr lang="en-US" dirty="0"/>
              <a:t>audit ― 26 ta;</a:t>
            </a:r>
            <a:endParaRPr lang="ru-RU" dirty="0"/>
          </a:p>
          <a:p>
            <a:r>
              <a:rPr lang="en-US" dirty="0" err="1"/>
              <a:t>soliq</a:t>
            </a:r>
            <a:r>
              <a:rPr lang="en-US" dirty="0"/>
              <a:t> </a:t>
            </a:r>
            <a:r>
              <a:rPr lang="en-US" dirty="0" err="1"/>
              <a:t>solish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tadbirkorlik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huquqiy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solish</a:t>
            </a:r>
            <a:r>
              <a:rPr lang="en-US" dirty="0"/>
              <a:t> ― 14 ta.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936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026563"/>
          </a:xfrm>
        </p:spPr>
        <p:txBody>
          <a:bodyPr>
            <a:normAutofit fontScale="92500"/>
          </a:bodyPr>
          <a:lstStyle/>
          <a:p>
            <a:pPr lvl="0">
              <a:buClr>
                <a:srgbClr val="2DA2BF"/>
              </a:buClr>
            </a:pPr>
            <a:r>
              <a:rPr lang="en-US" sz="2800" dirty="0" err="1">
                <a:solidFill>
                  <a:prstClr val="black"/>
                </a:solidFill>
              </a:rPr>
              <a:t>Talabgorga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malaka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imtihonini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topshirish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uchun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to‘rt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soat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vaqt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taqdim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etiladi</a:t>
            </a:r>
            <a:r>
              <a:rPr lang="en-US" sz="2800" dirty="0" smtClean="0">
                <a:solidFill>
                  <a:prstClr val="black"/>
                </a:solidFill>
              </a:rPr>
              <a:t>.</a:t>
            </a:r>
          </a:p>
          <a:p>
            <a:pPr marL="109728" lvl="0" indent="0">
              <a:buClr>
                <a:srgbClr val="2DA2BF"/>
              </a:buClr>
              <a:buNone/>
            </a:pPr>
            <a:endParaRPr lang="ru-RU" sz="2800" dirty="0">
              <a:solidFill>
                <a:prstClr val="black"/>
              </a:solidFill>
            </a:endParaRPr>
          </a:p>
          <a:p>
            <a:pPr lvl="0">
              <a:buClr>
                <a:srgbClr val="2DA2BF"/>
              </a:buClr>
            </a:pPr>
            <a:r>
              <a:rPr lang="en-US" sz="2800" dirty="0" err="1">
                <a:solidFill>
                  <a:prstClr val="black"/>
                </a:solidFill>
              </a:rPr>
              <a:t>Talabgorning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to‘g‘ri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javoblar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bo‘yicha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yakuniy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natijasi</a:t>
            </a:r>
            <a:r>
              <a:rPr lang="en-US" sz="2800" dirty="0">
                <a:solidFill>
                  <a:prstClr val="black"/>
                </a:solidFill>
              </a:rPr>
              <a:t> 75 </a:t>
            </a:r>
            <a:r>
              <a:rPr lang="en-US" sz="2800" dirty="0" err="1">
                <a:solidFill>
                  <a:prstClr val="black"/>
                </a:solidFill>
              </a:rPr>
              <a:t>foiz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undan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yuqori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ko‘rsatkichni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tashkil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qilgan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bo‘lsa</a:t>
            </a:r>
            <a:r>
              <a:rPr lang="en-US" sz="2800" dirty="0">
                <a:solidFill>
                  <a:prstClr val="black"/>
                </a:solidFill>
              </a:rPr>
              <a:t>, u </a:t>
            </a:r>
            <a:r>
              <a:rPr lang="en-US" sz="2800" dirty="0" err="1">
                <a:solidFill>
                  <a:prstClr val="black"/>
                </a:solidFill>
              </a:rPr>
              <a:t>malaka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imtihonini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muvaffaqiyatli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topshirgan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hisoblanadi</a:t>
            </a:r>
            <a:r>
              <a:rPr lang="en-US" sz="2100" dirty="0" smtClean="0">
                <a:solidFill>
                  <a:prstClr val="black"/>
                </a:solidFill>
              </a:rPr>
              <a:t>.</a:t>
            </a:r>
          </a:p>
          <a:p>
            <a:pPr lvl="0">
              <a:buClr>
                <a:srgbClr val="2DA2BF"/>
              </a:buClr>
            </a:pPr>
            <a:endParaRPr lang="ru-RU" sz="2100" dirty="0">
              <a:solidFill>
                <a:prstClr val="black"/>
              </a:solidFill>
            </a:endParaRPr>
          </a:p>
          <a:p>
            <a:r>
              <a:rPr lang="ru-RU" dirty="0" err="1"/>
              <a:t>Malaka</a:t>
            </a:r>
            <a:r>
              <a:rPr lang="ru-RU" dirty="0"/>
              <a:t> </a:t>
            </a:r>
            <a:r>
              <a:rPr lang="ru-RU" dirty="0" err="1"/>
              <a:t>imtihonidan</a:t>
            </a:r>
            <a:r>
              <a:rPr lang="ru-RU" dirty="0"/>
              <a:t> </a:t>
            </a:r>
            <a:r>
              <a:rPr lang="ru-RU" dirty="0" err="1"/>
              <a:t>o‘ta</a:t>
            </a:r>
            <a:r>
              <a:rPr lang="ru-RU" dirty="0"/>
              <a:t> </a:t>
            </a:r>
            <a:r>
              <a:rPr lang="ru-RU" dirty="0" err="1"/>
              <a:t>olmagan</a:t>
            </a:r>
            <a:r>
              <a:rPr lang="ru-RU" dirty="0"/>
              <a:t> </a:t>
            </a:r>
            <a:r>
              <a:rPr lang="ru-RU" dirty="0" err="1"/>
              <a:t>talabgor</a:t>
            </a:r>
            <a:r>
              <a:rPr lang="ru-RU" dirty="0"/>
              <a:t>, </a:t>
            </a:r>
            <a:r>
              <a:rPr lang="ru-RU" dirty="0" err="1"/>
              <a:t>malaka</a:t>
            </a:r>
            <a:r>
              <a:rPr lang="ru-RU" dirty="0"/>
              <a:t> </a:t>
            </a:r>
            <a:r>
              <a:rPr lang="ru-RU" dirty="0" err="1"/>
              <a:t>imtihonini</a:t>
            </a:r>
            <a:r>
              <a:rPr lang="ru-RU" dirty="0"/>
              <a:t> </a:t>
            </a:r>
            <a:r>
              <a:rPr lang="ru-RU" dirty="0" err="1"/>
              <a:t>topshirgan</a:t>
            </a:r>
            <a:r>
              <a:rPr lang="ru-RU" dirty="0"/>
              <a:t> </a:t>
            </a:r>
            <a:r>
              <a:rPr lang="ru-RU" dirty="0" err="1"/>
              <a:t>sanadan</a:t>
            </a:r>
            <a:r>
              <a:rPr lang="ru-RU" dirty="0"/>
              <a:t> </a:t>
            </a:r>
            <a:r>
              <a:rPr lang="ru-RU" dirty="0" err="1"/>
              <a:t>kamida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oy</a:t>
            </a:r>
            <a:r>
              <a:rPr lang="ru-RU" dirty="0"/>
              <a:t> </a:t>
            </a:r>
            <a:r>
              <a:rPr lang="ru-RU" dirty="0" err="1"/>
              <a:t>o‘tgandan</a:t>
            </a:r>
            <a:r>
              <a:rPr lang="ru-RU" dirty="0"/>
              <a:t> </a:t>
            </a:r>
            <a:r>
              <a:rPr lang="ru-RU" dirty="0" err="1"/>
              <a:t>so‘ng</a:t>
            </a:r>
            <a:r>
              <a:rPr lang="ru-RU" dirty="0"/>
              <a:t> </a:t>
            </a:r>
            <a:r>
              <a:rPr lang="ru-RU" dirty="0" err="1"/>
              <a:t>malaka</a:t>
            </a:r>
            <a:r>
              <a:rPr lang="ru-RU" dirty="0"/>
              <a:t> </a:t>
            </a:r>
            <a:r>
              <a:rPr lang="ru-RU" dirty="0" err="1"/>
              <a:t>imtihonini</a:t>
            </a:r>
            <a:r>
              <a:rPr lang="ru-RU" dirty="0"/>
              <a:t> </a:t>
            </a:r>
            <a:r>
              <a:rPr lang="ru-RU" dirty="0" err="1"/>
              <a:t>qayta</a:t>
            </a:r>
            <a:r>
              <a:rPr lang="ru-RU" dirty="0"/>
              <a:t> </a:t>
            </a:r>
            <a:r>
              <a:rPr lang="ru-RU" dirty="0" err="1"/>
              <a:t>topshirish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ariza</a:t>
            </a:r>
            <a:r>
              <a:rPr lang="ru-RU" dirty="0"/>
              <a:t> </a:t>
            </a:r>
            <a:r>
              <a:rPr lang="ru-RU" dirty="0" err="1"/>
              <a:t>taqdim</a:t>
            </a:r>
            <a:r>
              <a:rPr lang="ru-RU" dirty="0"/>
              <a:t> </a:t>
            </a:r>
            <a:r>
              <a:rPr lang="ru-RU" dirty="0" err="1"/>
              <a:t>qilishi</a:t>
            </a:r>
            <a:r>
              <a:rPr lang="ru-RU" dirty="0"/>
              <a:t> </a:t>
            </a:r>
            <a:r>
              <a:rPr lang="ru-RU" dirty="0" err="1"/>
              <a:t>mumkin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952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170579"/>
          </a:xfrm>
        </p:spPr>
        <p:txBody>
          <a:bodyPr/>
          <a:lstStyle/>
          <a:p>
            <a:pPr indent="540385" algn="just"/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sertifikati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mutaxassisning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fotosurati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yopishtirilgan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maxsus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blankda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mazkur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Nizomning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>
                <a:solidFill>
                  <a:srgbClr val="008080"/>
                </a:solidFill>
                <a:latin typeface="Times New Roman"/>
                <a:ea typeface="Times New Roman"/>
              </a:rPr>
              <a:t>2-ilovasiga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muvofiq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shaklda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rasmiylashtiriladi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O‘zbekiston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Respublikasi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hududida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yuridik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kuchga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bo‘ladi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540385" algn="just"/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sertifikati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dastlab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besh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yillik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muddatga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talabgor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muvaffaqiyatli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topshirganda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shuningdek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xalqaro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buxgalter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sertifikatiga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ega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bo‘lgan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talabgorlarga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imtihonini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topshirmasdan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/>
                <a:ea typeface="Times New Roman"/>
              </a:rPr>
              <a:t>beriladi</a:t>
            </a:r>
            <a:r>
              <a:rPr lang="en-US" sz="28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  <a:p>
            <a:pPr indent="540385" algn="just"/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0594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4" t="21367" r="27550" b="9551"/>
          <a:stretch/>
        </p:blipFill>
        <p:spPr bwMode="auto">
          <a:xfrm>
            <a:off x="467544" y="476672"/>
            <a:ext cx="835292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657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Аудиторлик</a:t>
            </a:r>
            <a:r>
              <a:rPr lang="ru-RU" dirty="0"/>
              <a:t> </a:t>
            </a:r>
            <a:r>
              <a:rPr lang="ru-RU" dirty="0" err="1"/>
              <a:t>ташкилоти</a:t>
            </a:r>
            <a:r>
              <a:rPr lang="ru-RU" dirty="0"/>
              <a:t> </a:t>
            </a:r>
            <a:r>
              <a:rPr lang="ru-RU" dirty="0" err="1"/>
              <a:t>ўз</a:t>
            </a:r>
            <a:r>
              <a:rPr lang="ru-RU" dirty="0"/>
              <a:t> </a:t>
            </a:r>
            <a:r>
              <a:rPr lang="ru-RU" dirty="0" err="1"/>
              <a:t>фаолиятини</a:t>
            </a:r>
            <a:r>
              <a:rPr lang="ru-RU" dirty="0"/>
              <a:t> </a:t>
            </a:r>
            <a:r>
              <a:rPr lang="ru-RU" dirty="0" err="1"/>
              <a:t>амалга</a:t>
            </a:r>
            <a:r>
              <a:rPr lang="ru-RU" dirty="0"/>
              <a:t> </a:t>
            </a:r>
            <a:r>
              <a:rPr lang="ru-RU" dirty="0" err="1"/>
              <a:t>оширишда</a:t>
            </a:r>
            <a:r>
              <a:rPr lang="ru-RU" dirty="0"/>
              <a:t> </a:t>
            </a:r>
            <a:r>
              <a:rPr lang="ru-RU" dirty="0" err="1"/>
              <a:t>мустақилдир</a:t>
            </a:r>
            <a:r>
              <a:rPr lang="ru-RU" dirty="0"/>
              <a:t>.</a:t>
            </a:r>
          </a:p>
          <a:p>
            <a:r>
              <a:rPr lang="ru-RU" dirty="0" err="1"/>
              <a:t>Аудиторлик</a:t>
            </a:r>
            <a:r>
              <a:rPr lang="ru-RU" dirty="0"/>
              <a:t> </a:t>
            </a:r>
            <a:r>
              <a:rPr lang="ru-RU" dirty="0" err="1"/>
              <a:t>ташкилоти</a:t>
            </a:r>
            <a:r>
              <a:rPr lang="ru-RU" dirty="0"/>
              <a:t> </a:t>
            </a:r>
            <a:r>
              <a:rPr lang="ru-RU" dirty="0" err="1"/>
              <a:t>вазирликлар</a:t>
            </a:r>
            <a:r>
              <a:rPr lang="ru-RU" dirty="0"/>
              <a:t>,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қўмиталари</a:t>
            </a:r>
            <a:r>
              <a:rPr lang="ru-RU" dirty="0"/>
              <a:t>, </a:t>
            </a:r>
            <a:r>
              <a:rPr lang="ru-RU" dirty="0" err="1"/>
              <a:t>идоралар</a:t>
            </a:r>
            <a:r>
              <a:rPr lang="ru-RU" dirty="0"/>
              <a:t> </a:t>
            </a:r>
            <a:r>
              <a:rPr lang="ru-RU" dirty="0" err="1"/>
              <a:t>ҳамда</a:t>
            </a:r>
            <a:r>
              <a:rPr lang="ru-RU" dirty="0"/>
              <a:t> </a:t>
            </a:r>
            <a:r>
              <a:rPr lang="ru-RU" dirty="0" err="1"/>
              <a:t>бошқа</a:t>
            </a:r>
            <a:r>
              <a:rPr lang="ru-RU" dirty="0"/>
              <a:t> </a:t>
            </a:r>
            <a:r>
              <a:rPr lang="ru-RU" dirty="0" err="1"/>
              <a:t>давлат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хўжалик</a:t>
            </a:r>
            <a:r>
              <a:rPr lang="ru-RU" dirty="0"/>
              <a:t> </a:t>
            </a:r>
            <a:r>
              <a:rPr lang="ru-RU" dirty="0" err="1"/>
              <a:t>бошқаруви</a:t>
            </a:r>
            <a:r>
              <a:rPr lang="ru-RU" dirty="0"/>
              <a:t> </a:t>
            </a:r>
            <a:r>
              <a:rPr lang="ru-RU" dirty="0" err="1"/>
              <a:t>органлари</a:t>
            </a:r>
            <a:r>
              <a:rPr lang="ru-RU" dirty="0"/>
              <a:t> </a:t>
            </a:r>
            <a:r>
              <a:rPr lang="ru-RU" dirty="0" err="1"/>
              <a:t>томонидан</a:t>
            </a:r>
            <a:r>
              <a:rPr lang="ru-RU" dirty="0"/>
              <a:t> </a:t>
            </a:r>
            <a:r>
              <a:rPr lang="ru-RU" dirty="0" err="1"/>
              <a:t>ташкил</a:t>
            </a:r>
            <a:r>
              <a:rPr lang="ru-RU" dirty="0"/>
              <a:t> </a:t>
            </a:r>
            <a:r>
              <a:rPr lang="ru-RU" dirty="0" err="1"/>
              <a:t>этилиши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 </a:t>
            </a:r>
            <a:r>
              <a:rPr lang="ru-RU" dirty="0" err="1"/>
              <a:t>эмас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dirty="0" smtClean="0"/>
              <a:t>2. </a:t>
            </a:r>
            <a:r>
              <a:rPr lang="en-GB" dirty="0" err="1" smtClean="0"/>
              <a:t>Auditorlik</a:t>
            </a:r>
            <a:r>
              <a:rPr lang="en-GB" dirty="0" smtClean="0"/>
              <a:t> </a:t>
            </a:r>
            <a:r>
              <a:rPr lang="en-GB" dirty="0" err="1"/>
              <a:t>tashkiloti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auditorlarning</a:t>
            </a:r>
            <a:r>
              <a:rPr lang="en-GB" dirty="0"/>
              <a:t> </a:t>
            </a:r>
            <a:r>
              <a:rPr lang="en-GB" dirty="0" err="1"/>
              <a:t>mustaqilligi</a:t>
            </a:r>
            <a:r>
              <a:rPr lang="en-GB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013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412360" cy="43204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AUDITOR MALAKA SERTIFIKATINI OLISH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2348880"/>
            <a:ext cx="7772400" cy="2448271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60000"/>
              </a:lnSpc>
            </a:pPr>
            <a:r>
              <a:rPr lang="en-GB" b="1" dirty="0"/>
              <a:t>1. </a:t>
            </a:r>
            <a:r>
              <a:rPr lang="en-GB" b="1" dirty="0" err="1"/>
              <a:t>Auditorlik</a:t>
            </a:r>
            <a:r>
              <a:rPr lang="en-GB" b="1" dirty="0"/>
              <a:t> </a:t>
            </a:r>
            <a:r>
              <a:rPr lang="en-GB" b="1" dirty="0" err="1"/>
              <a:t>kasbiga</a:t>
            </a:r>
            <a:r>
              <a:rPr lang="en-GB" b="1" dirty="0"/>
              <a:t> </a:t>
            </a:r>
            <a:r>
              <a:rPr lang="en-GB" b="1" dirty="0" err="1"/>
              <a:t>malakaviy</a:t>
            </a:r>
            <a:r>
              <a:rPr lang="en-GB" b="1" dirty="0"/>
              <a:t> </a:t>
            </a:r>
            <a:r>
              <a:rPr lang="en-GB" b="1" dirty="0" err="1" smtClean="0"/>
              <a:t>talablar</a:t>
            </a:r>
            <a:endParaRPr lang="ru-RU" dirty="0"/>
          </a:p>
          <a:p>
            <a:pPr lvl="0" algn="l">
              <a:lnSpc>
                <a:spcPct val="160000"/>
              </a:lnSpc>
            </a:pPr>
            <a:r>
              <a:rPr lang="en-GB" b="1" dirty="0" smtClean="0"/>
              <a:t>2. </a:t>
            </a:r>
            <a:r>
              <a:rPr lang="en-GB" b="1" dirty="0" err="1" smtClean="0"/>
              <a:t>Auditorlik</a:t>
            </a:r>
            <a:r>
              <a:rPr lang="en-GB" b="1" dirty="0" smtClean="0"/>
              <a:t> </a:t>
            </a:r>
            <a:r>
              <a:rPr lang="en-GB" b="1" dirty="0" err="1"/>
              <a:t>tashkiloti</a:t>
            </a:r>
            <a:r>
              <a:rPr lang="en-GB" b="1" dirty="0"/>
              <a:t> </a:t>
            </a:r>
            <a:r>
              <a:rPr lang="en-GB" b="1" dirty="0" err="1"/>
              <a:t>va</a:t>
            </a:r>
            <a:r>
              <a:rPr lang="en-GB" b="1" dirty="0"/>
              <a:t> </a:t>
            </a:r>
            <a:r>
              <a:rPr lang="en-GB" b="1" dirty="0" err="1"/>
              <a:t>auditorlarning</a:t>
            </a:r>
            <a:r>
              <a:rPr lang="en-GB" b="1" dirty="0"/>
              <a:t> </a:t>
            </a:r>
            <a:r>
              <a:rPr lang="en-GB" b="1" dirty="0" err="1"/>
              <a:t>mustaqilligi</a:t>
            </a:r>
            <a:r>
              <a:rPr lang="en-GB" b="1" dirty="0"/>
              <a:t>.</a:t>
            </a:r>
            <a:endParaRPr lang="ru-RU" dirty="0"/>
          </a:p>
          <a:p>
            <a:pPr lvl="0" algn="l">
              <a:lnSpc>
                <a:spcPct val="160000"/>
              </a:lnSpc>
            </a:pPr>
            <a:r>
              <a:rPr lang="en-US" b="1" dirty="0" smtClean="0"/>
              <a:t>3. </a:t>
            </a:r>
            <a:r>
              <a:rPr lang="ru-RU" b="1" dirty="0" err="1" smtClean="0"/>
              <a:t>Auditor</a:t>
            </a:r>
            <a:r>
              <a:rPr lang="ru-RU" b="1" dirty="0" smtClean="0"/>
              <a:t> </a:t>
            </a:r>
            <a:r>
              <a:rPr lang="ru-RU" b="1" dirty="0" err="1"/>
              <a:t>axloqi</a:t>
            </a:r>
            <a:r>
              <a:rPr lang="ru-RU" b="1" dirty="0"/>
              <a:t> (</a:t>
            </a:r>
            <a:r>
              <a:rPr lang="ru-RU" b="1" dirty="0" err="1"/>
              <a:t>etikasi</a:t>
            </a:r>
            <a:r>
              <a:rPr lang="ru-RU" b="1" dirty="0"/>
              <a:t>).</a:t>
            </a:r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1138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6264696"/>
          </a:xfrm>
        </p:spPr>
        <p:txBody>
          <a:bodyPr>
            <a:noAutofit/>
          </a:bodyPr>
          <a:lstStyle/>
          <a:p>
            <a:r>
              <a:rPr lang="ru-RU" sz="2000" dirty="0" err="1"/>
              <a:t>Аудиторлик</a:t>
            </a:r>
            <a:r>
              <a:rPr lang="ru-RU" sz="2000" dirty="0"/>
              <a:t> </a:t>
            </a:r>
            <a:r>
              <a:rPr lang="ru-RU" sz="2000" dirty="0" err="1"/>
              <a:t>ташкилоти</a:t>
            </a:r>
            <a:r>
              <a:rPr lang="ru-RU" sz="2000" dirty="0"/>
              <a:t>, </a:t>
            </a:r>
            <a:r>
              <a:rPr lang="ru-RU" sz="2000" dirty="0" err="1"/>
              <a:t>башарти</a:t>
            </a:r>
            <a:r>
              <a:rPr lang="ru-RU" sz="2000" dirty="0"/>
              <a:t> </a:t>
            </a:r>
            <a:r>
              <a:rPr lang="ru-RU" sz="2000" dirty="0" err="1"/>
              <a:t>қуйидаги</a:t>
            </a:r>
            <a:r>
              <a:rPr lang="ru-RU" sz="2000" dirty="0"/>
              <a:t> </a:t>
            </a:r>
            <a:r>
              <a:rPr lang="ru-RU" sz="2000" dirty="0" err="1"/>
              <a:t>мажбурий</a:t>
            </a:r>
            <a:r>
              <a:rPr lang="ru-RU" sz="2000" dirty="0"/>
              <a:t> </a:t>
            </a:r>
            <a:r>
              <a:rPr lang="ru-RU" sz="2000" dirty="0" err="1"/>
              <a:t>шартларга</a:t>
            </a:r>
            <a:r>
              <a:rPr lang="ru-RU" sz="2000" dirty="0"/>
              <a:t> </a:t>
            </a:r>
            <a:r>
              <a:rPr lang="ru-RU" sz="2000" dirty="0" err="1"/>
              <a:t>риоя</a:t>
            </a:r>
            <a:r>
              <a:rPr lang="ru-RU" sz="2000" dirty="0"/>
              <a:t> </a:t>
            </a:r>
            <a:r>
              <a:rPr lang="ru-RU" sz="2000" dirty="0" err="1"/>
              <a:t>этса</a:t>
            </a:r>
            <a:r>
              <a:rPr lang="ru-RU" sz="2000" dirty="0"/>
              <a:t>, </a:t>
            </a:r>
            <a:r>
              <a:rPr lang="ru-RU" sz="2000" dirty="0" err="1"/>
              <a:t>қонунчиликда</a:t>
            </a:r>
            <a:r>
              <a:rPr lang="ru-RU" sz="2000" dirty="0"/>
              <a:t> </a:t>
            </a:r>
            <a:r>
              <a:rPr lang="ru-RU" sz="2000" dirty="0" err="1"/>
              <a:t>назарда</a:t>
            </a:r>
            <a:r>
              <a:rPr lang="ru-RU" sz="2000" dirty="0"/>
              <a:t> </a:t>
            </a:r>
            <a:r>
              <a:rPr lang="ru-RU" sz="2000" dirty="0" err="1"/>
              <a:t>тутилган</a:t>
            </a:r>
            <a:r>
              <a:rPr lang="ru-RU" sz="2000" dirty="0"/>
              <a:t> </a:t>
            </a:r>
            <a:r>
              <a:rPr lang="ru-RU" sz="2000" dirty="0" err="1"/>
              <a:t>исталган</a:t>
            </a:r>
            <a:r>
              <a:rPr lang="ru-RU" sz="2000" dirty="0"/>
              <a:t> </a:t>
            </a:r>
            <a:r>
              <a:rPr lang="ru-RU" sz="2000" dirty="0" err="1"/>
              <a:t>ташкилий-ҳуқуқий</a:t>
            </a:r>
            <a:r>
              <a:rPr lang="ru-RU" sz="2000" dirty="0"/>
              <a:t> </a:t>
            </a:r>
            <a:r>
              <a:rPr lang="ru-RU" sz="2000" dirty="0" err="1"/>
              <a:t>шаклда</a:t>
            </a:r>
            <a:r>
              <a:rPr lang="ru-RU" sz="2000" dirty="0"/>
              <a:t>, </a:t>
            </a:r>
            <a:r>
              <a:rPr lang="ru-RU" sz="2000" dirty="0" err="1"/>
              <a:t>бундан</a:t>
            </a:r>
            <a:r>
              <a:rPr lang="ru-RU" sz="2000" dirty="0"/>
              <a:t> </a:t>
            </a:r>
            <a:r>
              <a:rPr lang="ru-RU" sz="2000" dirty="0" err="1"/>
              <a:t>акциядорлик</a:t>
            </a:r>
            <a:r>
              <a:rPr lang="ru-RU" sz="2000" dirty="0"/>
              <a:t> </a:t>
            </a:r>
            <a:r>
              <a:rPr lang="ru-RU" sz="2000" dirty="0" err="1"/>
              <a:t>жамияти</a:t>
            </a:r>
            <a:r>
              <a:rPr lang="ru-RU" sz="2000" dirty="0"/>
              <a:t> </a:t>
            </a:r>
            <a:r>
              <a:rPr lang="ru-RU" sz="2000" dirty="0" err="1"/>
              <a:t>мустасно</a:t>
            </a:r>
            <a:r>
              <a:rPr lang="ru-RU" sz="2000" dirty="0"/>
              <a:t>, </a:t>
            </a:r>
            <a:r>
              <a:rPr lang="ru-RU" sz="2000" dirty="0" err="1"/>
              <a:t>ташкил</a:t>
            </a:r>
            <a:r>
              <a:rPr lang="ru-RU" sz="2000" dirty="0"/>
              <a:t> </a:t>
            </a:r>
            <a:r>
              <a:rPr lang="ru-RU" sz="2000" dirty="0" err="1"/>
              <a:t>этилиши</a:t>
            </a:r>
            <a:r>
              <a:rPr lang="ru-RU" sz="2000" dirty="0"/>
              <a:t> </a:t>
            </a:r>
            <a:r>
              <a:rPr lang="ru-RU" sz="2000" dirty="0" err="1"/>
              <a:t>ва</a:t>
            </a:r>
            <a:r>
              <a:rPr lang="ru-RU" sz="2000" dirty="0"/>
              <a:t> </a:t>
            </a:r>
            <a:r>
              <a:rPr lang="ru-RU" sz="2000" dirty="0" err="1"/>
              <a:t>ўз</a:t>
            </a:r>
            <a:r>
              <a:rPr lang="ru-RU" sz="2000" dirty="0"/>
              <a:t> </a:t>
            </a:r>
            <a:r>
              <a:rPr lang="ru-RU" sz="2000" dirty="0" err="1"/>
              <a:t>фаолиятини</a:t>
            </a:r>
            <a:r>
              <a:rPr lang="ru-RU" sz="2000" dirty="0"/>
              <a:t> </a:t>
            </a:r>
            <a:r>
              <a:rPr lang="ru-RU" sz="2000" dirty="0" err="1"/>
              <a:t>амалга</a:t>
            </a:r>
            <a:r>
              <a:rPr lang="ru-RU" sz="2000" dirty="0"/>
              <a:t> </a:t>
            </a:r>
            <a:r>
              <a:rPr lang="ru-RU" sz="2000" dirty="0" err="1"/>
              <a:t>ошириши</a:t>
            </a:r>
            <a:r>
              <a:rPr lang="ru-RU" sz="2000" dirty="0"/>
              <a:t> </a:t>
            </a:r>
            <a:r>
              <a:rPr lang="ru-RU" sz="2000" dirty="0" err="1"/>
              <a:t>мумкин</a:t>
            </a:r>
            <a:r>
              <a:rPr lang="ru-RU" sz="2000" dirty="0"/>
              <a:t>:</a:t>
            </a:r>
          </a:p>
          <a:p>
            <a:r>
              <a:rPr lang="ru-RU" sz="2000" dirty="0" err="1"/>
              <a:t>аудиторлик</a:t>
            </a:r>
            <a:r>
              <a:rPr lang="ru-RU" sz="2000" dirty="0"/>
              <a:t> </a:t>
            </a:r>
            <a:r>
              <a:rPr lang="ru-RU" sz="2000" dirty="0" err="1"/>
              <a:t>ташкилоти</a:t>
            </a:r>
            <a:r>
              <a:rPr lang="ru-RU" sz="2000" dirty="0"/>
              <a:t> </a:t>
            </a:r>
            <a:r>
              <a:rPr lang="ru-RU" sz="2000" dirty="0" err="1"/>
              <a:t>ўзи</a:t>
            </a:r>
            <a:r>
              <a:rPr lang="ru-RU" sz="2000" dirty="0"/>
              <a:t> </a:t>
            </a:r>
            <a:r>
              <a:rPr lang="ru-RU" sz="2000" dirty="0" err="1"/>
              <a:t>учун</a:t>
            </a:r>
            <a:r>
              <a:rPr lang="ru-RU" sz="2000" dirty="0"/>
              <a:t> </a:t>
            </a:r>
            <a:r>
              <a:rPr lang="ru-RU" sz="2000" dirty="0" err="1"/>
              <a:t>асосий</a:t>
            </a:r>
            <a:r>
              <a:rPr lang="ru-RU" sz="2000" dirty="0"/>
              <a:t> </a:t>
            </a:r>
            <a:r>
              <a:rPr lang="ru-RU" sz="2000" dirty="0" err="1"/>
              <a:t>иш</a:t>
            </a:r>
            <a:r>
              <a:rPr lang="ru-RU" sz="2000" dirty="0"/>
              <a:t> </a:t>
            </a:r>
            <a:r>
              <a:rPr lang="ru-RU" sz="2000" dirty="0" err="1"/>
              <a:t>жойи</a:t>
            </a:r>
            <a:r>
              <a:rPr lang="ru-RU" sz="2000" dirty="0"/>
              <a:t> </a:t>
            </a:r>
            <a:r>
              <a:rPr lang="ru-RU" sz="2000" dirty="0" err="1"/>
              <a:t>бўлган</a:t>
            </a:r>
            <a:r>
              <a:rPr lang="ru-RU" sz="2000" dirty="0"/>
              <a:t> </a:t>
            </a:r>
            <a:r>
              <a:rPr lang="ru-RU" sz="2000" dirty="0" err="1"/>
              <a:t>аудиторларнинг</a:t>
            </a:r>
            <a:r>
              <a:rPr lang="ru-RU" sz="2000" dirty="0"/>
              <a:t> </a:t>
            </a:r>
            <a:r>
              <a:rPr lang="ru-RU" sz="2000" dirty="0" err="1"/>
              <a:t>энг</a:t>
            </a:r>
            <a:r>
              <a:rPr lang="ru-RU" sz="2000" dirty="0"/>
              <a:t> </a:t>
            </a:r>
            <a:r>
              <a:rPr lang="ru-RU" sz="2000" dirty="0" err="1"/>
              <a:t>кам</a:t>
            </a:r>
            <a:r>
              <a:rPr lang="ru-RU" sz="2000" dirty="0"/>
              <a:t> сони </a:t>
            </a:r>
            <a:r>
              <a:rPr lang="ru-RU" sz="2000" dirty="0" err="1"/>
              <a:t>штатдаги</a:t>
            </a:r>
            <a:r>
              <a:rPr lang="ru-RU" sz="2000" dirty="0"/>
              <a:t> </a:t>
            </a:r>
            <a:r>
              <a:rPr lang="ru-RU" sz="2000" dirty="0" err="1"/>
              <a:t>камида</a:t>
            </a:r>
            <a:r>
              <a:rPr lang="ru-RU" sz="2000" dirty="0"/>
              <a:t> </a:t>
            </a:r>
            <a:r>
              <a:rPr lang="ru-RU" sz="2000" dirty="0" err="1"/>
              <a:t>тўрт</a:t>
            </a:r>
            <a:r>
              <a:rPr lang="ru-RU" sz="2000" dirty="0"/>
              <a:t> </a:t>
            </a:r>
            <a:r>
              <a:rPr lang="ru-RU" sz="2000" dirty="0" err="1"/>
              <a:t>нафар</a:t>
            </a:r>
            <a:r>
              <a:rPr lang="ru-RU" sz="2000" dirty="0"/>
              <a:t> </a:t>
            </a:r>
            <a:r>
              <a:rPr lang="ru-RU" sz="2000" dirty="0" err="1"/>
              <a:t>аудитордан</a:t>
            </a:r>
            <a:r>
              <a:rPr lang="ru-RU" sz="2000" dirty="0"/>
              <a:t> </a:t>
            </a:r>
            <a:r>
              <a:rPr lang="ru-RU" sz="2000" dirty="0" err="1"/>
              <a:t>иборат</a:t>
            </a:r>
            <a:r>
              <a:rPr lang="ru-RU" sz="2000" dirty="0"/>
              <a:t> </a:t>
            </a:r>
            <a:r>
              <a:rPr lang="ru-RU" sz="2000" dirty="0" err="1"/>
              <a:t>бўлади</a:t>
            </a:r>
            <a:r>
              <a:rPr lang="ru-RU" sz="2000" dirty="0"/>
              <a:t>;</a:t>
            </a:r>
          </a:p>
          <a:p>
            <a:r>
              <a:rPr lang="ru-RU" sz="2000" dirty="0" err="1"/>
              <a:t>аудиторлик</a:t>
            </a:r>
            <a:r>
              <a:rPr lang="ru-RU" sz="2000" dirty="0"/>
              <a:t> </a:t>
            </a:r>
            <a:r>
              <a:rPr lang="ru-RU" sz="2000" dirty="0" err="1"/>
              <a:t>ташкилотининг</a:t>
            </a:r>
            <a:r>
              <a:rPr lang="ru-RU" sz="2000" dirty="0"/>
              <a:t> устав </a:t>
            </a:r>
            <a:r>
              <a:rPr lang="ru-RU" sz="2000" dirty="0" err="1"/>
              <a:t>фонди</a:t>
            </a:r>
            <a:r>
              <a:rPr lang="ru-RU" sz="2000" dirty="0"/>
              <a:t> (устав капитали) </a:t>
            </a:r>
            <a:r>
              <a:rPr lang="ru-RU" sz="2000" dirty="0" err="1"/>
              <a:t>аудиторлик</a:t>
            </a:r>
            <a:r>
              <a:rPr lang="ru-RU" sz="2000" dirty="0"/>
              <a:t> </a:t>
            </a:r>
            <a:r>
              <a:rPr lang="ru-RU" sz="2000" dirty="0" err="1"/>
              <a:t>ташкилоти</a:t>
            </a:r>
            <a:r>
              <a:rPr lang="ru-RU" sz="2000" dirty="0"/>
              <a:t> </a:t>
            </a:r>
            <a:r>
              <a:rPr lang="ru-RU" sz="2000" dirty="0" err="1"/>
              <a:t>ўз</a:t>
            </a:r>
            <a:r>
              <a:rPr lang="ru-RU" sz="2000" dirty="0"/>
              <a:t> </a:t>
            </a:r>
            <a:r>
              <a:rPr lang="ru-RU" sz="2000" dirty="0" err="1"/>
              <a:t>фаолиятини</a:t>
            </a:r>
            <a:r>
              <a:rPr lang="ru-RU" sz="2000" dirty="0"/>
              <a:t> </a:t>
            </a:r>
            <a:r>
              <a:rPr lang="ru-RU" sz="2000" dirty="0" err="1"/>
              <a:t>амалга</a:t>
            </a:r>
            <a:r>
              <a:rPr lang="ru-RU" sz="2000" dirty="0"/>
              <a:t> </a:t>
            </a:r>
            <a:r>
              <a:rPr lang="ru-RU" sz="2000" dirty="0" err="1"/>
              <a:t>оширишда</a:t>
            </a:r>
            <a:r>
              <a:rPr lang="ru-RU" sz="2000" dirty="0"/>
              <a:t> </a:t>
            </a:r>
            <a:r>
              <a:rPr lang="ru-RU" sz="2000" dirty="0" err="1"/>
              <a:t>бевосита</a:t>
            </a:r>
            <a:r>
              <a:rPr lang="ru-RU" sz="2000" dirty="0"/>
              <a:t> </a:t>
            </a:r>
            <a:r>
              <a:rPr lang="ru-RU" sz="2000" dirty="0" err="1"/>
              <a:t>фойдаланадиган</a:t>
            </a:r>
            <a:r>
              <a:rPr lang="ru-RU" sz="2000" dirty="0"/>
              <a:t> мол-</a:t>
            </a:r>
            <a:r>
              <a:rPr lang="ru-RU" sz="2000" dirty="0" err="1"/>
              <a:t>мулкдан</a:t>
            </a:r>
            <a:r>
              <a:rPr lang="ru-RU" sz="2000" dirty="0"/>
              <a:t>, шу </a:t>
            </a:r>
            <a:r>
              <a:rPr lang="ru-RU" sz="2000" dirty="0" err="1"/>
              <a:t>жумладан</a:t>
            </a:r>
            <a:r>
              <a:rPr lang="ru-RU" sz="2000" dirty="0"/>
              <a:t> пул </a:t>
            </a:r>
            <a:r>
              <a:rPr lang="ru-RU" sz="2000" dirty="0" err="1"/>
              <a:t>маблағларидан</a:t>
            </a:r>
            <a:r>
              <a:rPr lang="ru-RU" sz="2000" dirty="0"/>
              <a:t> </a:t>
            </a:r>
            <a:r>
              <a:rPr lang="ru-RU" sz="2000" dirty="0" err="1"/>
              <a:t>шакллантирилади</a:t>
            </a:r>
            <a:r>
              <a:rPr lang="ru-RU" sz="2000" dirty="0"/>
              <a:t>;</a:t>
            </a:r>
          </a:p>
          <a:p>
            <a:r>
              <a:rPr lang="ru-RU" sz="2000" dirty="0"/>
              <a:t>устав </a:t>
            </a:r>
            <a:r>
              <a:rPr lang="ru-RU" sz="2000" dirty="0" err="1"/>
              <a:t>фондидаги</a:t>
            </a:r>
            <a:r>
              <a:rPr lang="ru-RU" sz="2000" dirty="0"/>
              <a:t> (устав </a:t>
            </a:r>
            <a:r>
              <a:rPr lang="ru-RU" sz="2000" dirty="0" err="1"/>
              <a:t>капиталидаги</a:t>
            </a:r>
            <a:r>
              <a:rPr lang="ru-RU" sz="2000" dirty="0"/>
              <a:t>) </a:t>
            </a:r>
            <a:r>
              <a:rPr lang="ru-RU" sz="2000" dirty="0" err="1"/>
              <a:t>аудиторларга</a:t>
            </a:r>
            <a:r>
              <a:rPr lang="ru-RU" sz="2000" dirty="0"/>
              <a:t> (</a:t>
            </a:r>
            <a:r>
              <a:rPr lang="ru-RU" sz="2000" dirty="0" err="1"/>
              <a:t>аудиторга</a:t>
            </a:r>
            <a:r>
              <a:rPr lang="ru-RU" sz="2000" dirty="0"/>
              <a:t>) </a:t>
            </a:r>
            <a:r>
              <a:rPr lang="ru-RU" sz="2000" dirty="0" err="1"/>
              <a:t>тегишли</a:t>
            </a:r>
            <a:r>
              <a:rPr lang="ru-RU" sz="2000" dirty="0"/>
              <a:t> </a:t>
            </a:r>
            <a:r>
              <a:rPr lang="ru-RU" sz="2000" dirty="0" err="1"/>
              <a:t>бўлган</a:t>
            </a:r>
            <a:r>
              <a:rPr lang="ru-RU" sz="2000" dirty="0"/>
              <a:t> </a:t>
            </a:r>
            <a:r>
              <a:rPr lang="ru-RU" sz="2000" dirty="0" err="1"/>
              <a:t>улуш</a:t>
            </a:r>
            <a:r>
              <a:rPr lang="ru-RU" sz="2000" dirty="0"/>
              <a:t> </a:t>
            </a:r>
            <a:r>
              <a:rPr lang="ru-RU" sz="2000" dirty="0" err="1"/>
              <a:t>камида</a:t>
            </a:r>
            <a:r>
              <a:rPr lang="ru-RU" sz="2000" dirty="0"/>
              <a:t> </a:t>
            </a:r>
            <a:r>
              <a:rPr lang="ru-RU" sz="2000" dirty="0" err="1"/>
              <a:t>эллик</a:t>
            </a:r>
            <a:r>
              <a:rPr lang="ru-RU" sz="2000" dirty="0"/>
              <a:t> </a:t>
            </a:r>
            <a:r>
              <a:rPr lang="ru-RU" sz="2000" dirty="0" err="1"/>
              <a:t>бир</a:t>
            </a:r>
            <a:r>
              <a:rPr lang="ru-RU" sz="2000" dirty="0"/>
              <a:t> </a:t>
            </a:r>
            <a:r>
              <a:rPr lang="ru-RU" sz="2000" dirty="0" err="1"/>
              <a:t>фоизни</a:t>
            </a:r>
            <a:r>
              <a:rPr lang="ru-RU" sz="2000" dirty="0"/>
              <a:t> </a:t>
            </a:r>
            <a:r>
              <a:rPr lang="ru-RU" sz="2000" dirty="0" err="1"/>
              <a:t>ташкил</a:t>
            </a:r>
            <a:r>
              <a:rPr lang="ru-RU" sz="2000" dirty="0"/>
              <a:t> </a:t>
            </a:r>
            <a:r>
              <a:rPr lang="ru-RU" sz="2000" dirty="0" err="1"/>
              <a:t>этиши</a:t>
            </a:r>
            <a:r>
              <a:rPr lang="ru-RU" sz="2000" dirty="0"/>
              <a:t> </a:t>
            </a:r>
            <a:r>
              <a:rPr lang="ru-RU" sz="2000" dirty="0" err="1"/>
              <a:t>керак</a:t>
            </a:r>
            <a:r>
              <a:rPr lang="ru-RU" sz="2000" dirty="0"/>
              <a:t> </a:t>
            </a:r>
            <a:endParaRPr lang="en-US" sz="2000" dirty="0" smtClean="0"/>
          </a:p>
          <a:p>
            <a:r>
              <a:rPr lang="ru-RU" sz="2000" dirty="0" err="1" smtClean="0"/>
              <a:t>аудиторлик</a:t>
            </a:r>
            <a:r>
              <a:rPr lang="ru-RU" sz="2000" dirty="0" smtClean="0"/>
              <a:t> </a:t>
            </a:r>
            <a:r>
              <a:rPr lang="ru-RU" sz="2000" dirty="0" err="1"/>
              <a:t>ташкилотига</a:t>
            </a:r>
            <a:r>
              <a:rPr lang="ru-RU" sz="2000" dirty="0"/>
              <a:t> </a:t>
            </a:r>
            <a:r>
              <a:rPr lang="ru-RU" sz="2000" dirty="0" err="1"/>
              <a:t>фақат</a:t>
            </a:r>
            <a:r>
              <a:rPr lang="ru-RU" sz="2000" dirty="0"/>
              <a:t> </a:t>
            </a:r>
            <a:r>
              <a:rPr lang="ru-RU" sz="2000" dirty="0" err="1"/>
              <a:t>ўзи</a:t>
            </a:r>
            <a:r>
              <a:rPr lang="ru-RU" sz="2000" dirty="0"/>
              <a:t> </a:t>
            </a:r>
            <a:r>
              <a:rPr lang="ru-RU" sz="2000" dirty="0" err="1"/>
              <a:t>учун</a:t>
            </a:r>
            <a:r>
              <a:rPr lang="ru-RU" sz="2000" dirty="0"/>
              <a:t> </a:t>
            </a:r>
            <a:r>
              <a:rPr lang="ru-RU" sz="2000" dirty="0" err="1"/>
              <a:t>мазкур</a:t>
            </a:r>
            <a:r>
              <a:rPr lang="ru-RU" sz="2000" dirty="0"/>
              <a:t> </a:t>
            </a:r>
            <a:r>
              <a:rPr lang="ru-RU" sz="2000" dirty="0" err="1"/>
              <a:t>аудиторлик</a:t>
            </a:r>
            <a:r>
              <a:rPr lang="ru-RU" sz="2000" dirty="0"/>
              <a:t> </a:t>
            </a:r>
            <a:r>
              <a:rPr lang="ru-RU" sz="2000" dirty="0" err="1"/>
              <a:t>ташкилоти</a:t>
            </a:r>
            <a:r>
              <a:rPr lang="ru-RU" sz="2000" dirty="0"/>
              <a:t> </a:t>
            </a:r>
            <a:r>
              <a:rPr lang="ru-RU" sz="2000" dirty="0" err="1"/>
              <a:t>асосий</a:t>
            </a:r>
            <a:r>
              <a:rPr lang="ru-RU" sz="2000" dirty="0"/>
              <a:t> </a:t>
            </a:r>
            <a:r>
              <a:rPr lang="ru-RU" sz="2000" dirty="0" err="1"/>
              <a:t>иш</a:t>
            </a:r>
            <a:r>
              <a:rPr lang="ru-RU" sz="2000" dirty="0"/>
              <a:t> </a:t>
            </a:r>
            <a:r>
              <a:rPr lang="ru-RU" sz="2000" dirty="0" err="1"/>
              <a:t>жойи</a:t>
            </a:r>
            <a:r>
              <a:rPr lang="ru-RU" sz="2000" dirty="0"/>
              <a:t> </a:t>
            </a:r>
            <a:r>
              <a:rPr lang="ru-RU" sz="2000" dirty="0" err="1"/>
              <a:t>бўлган</a:t>
            </a:r>
            <a:r>
              <a:rPr lang="ru-RU" sz="2000" dirty="0"/>
              <a:t> аудитор </a:t>
            </a:r>
            <a:r>
              <a:rPr lang="ru-RU" sz="2000" dirty="0" err="1"/>
              <a:t>раҳбар</a:t>
            </a:r>
            <a:r>
              <a:rPr lang="ru-RU" sz="2000" dirty="0"/>
              <a:t> </a:t>
            </a:r>
            <a:r>
              <a:rPr lang="ru-RU" sz="2000" dirty="0" err="1"/>
              <a:t>бўлиши</a:t>
            </a:r>
            <a:r>
              <a:rPr lang="ru-RU" sz="2000" dirty="0"/>
              <a:t> </a:t>
            </a:r>
            <a:r>
              <a:rPr lang="ru-RU" sz="2000" dirty="0" err="1"/>
              <a:t>керак</a:t>
            </a:r>
            <a:r>
              <a:rPr lang="ru-RU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60079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578674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540385" algn="just">
              <a:spcAft>
                <a:spcPts val="0"/>
              </a:spcAft>
            </a:pPr>
            <a:r>
              <a:rPr lang="ru-RU" sz="310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Аудиторлик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310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ташкилотларига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310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қуйидагиларга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310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нисбатан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310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аудиторлик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310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текширувини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310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ўтказиш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sz="310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тақиқланади</a:t>
            </a:r>
            <a:r>
              <a:rPr lang="ru-RU" sz="31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:</a:t>
            </a:r>
            <a:r>
              <a:rPr lang="ru-RU" sz="4400" dirty="0">
                <a:effectLst/>
                <a:latin typeface="Times New Roman"/>
                <a:ea typeface="Times New Roman"/>
              </a:rPr>
              <a:t/>
            </a:r>
            <a:br>
              <a:rPr lang="ru-RU" sz="4400" dirty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604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3601445"/>
              </p:ext>
            </p:extLst>
          </p:nvPr>
        </p:nvGraphicFramePr>
        <p:xfrm>
          <a:off x="457200" y="548680"/>
          <a:ext cx="8229600" cy="5458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40366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/>
          <a:lstStyle/>
          <a:p>
            <a:pPr indent="540385" algn="just"/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Аудиторлик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ташкилоти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кетма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-кет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етти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йилдан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кўпроқ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айни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бир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хўжалик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юритувчи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субъектнинг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аудиторлик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текширувини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ўтказишга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ҳақли</a:t>
            </a:r>
            <a:r>
              <a:rPr lang="ru-RU" sz="36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/>
                <a:ea typeface="Times New Roman"/>
              </a:rPr>
              <a:t>эмас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8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441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Etika</a:t>
            </a:r>
            <a:r>
              <a:rPr lang="ru-RU" dirty="0"/>
              <a:t> - </a:t>
            </a:r>
            <a:r>
              <a:rPr lang="ru-RU" dirty="0" err="1"/>
              <a:t>shaxs</a:t>
            </a:r>
            <a:r>
              <a:rPr lang="ru-RU" dirty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shaxslar</a:t>
            </a:r>
            <a:r>
              <a:rPr lang="ru-RU" dirty="0"/>
              <a:t> </a:t>
            </a:r>
            <a:r>
              <a:rPr lang="ru-RU" dirty="0" err="1"/>
              <a:t>guruhining</a:t>
            </a:r>
            <a:r>
              <a:rPr lang="ru-RU" dirty="0"/>
              <a:t> </a:t>
            </a:r>
            <a:r>
              <a:rPr lang="ru-RU" dirty="0" err="1"/>
              <a:t>ma'naviy</a:t>
            </a:r>
            <a:r>
              <a:rPr lang="ru-RU" dirty="0"/>
              <a:t> - </a:t>
            </a:r>
            <a:r>
              <a:rPr lang="ru-RU" dirty="0" err="1"/>
              <a:t>axloqiy</a:t>
            </a:r>
            <a:r>
              <a:rPr lang="ru-RU" dirty="0"/>
              <a:t> </a:t>
            </a:r>
            <a:r>
              <a:rPr lang="en-US" dirty="0" smtClean="0"/>
              <a:t>h</a:t>
            </a:r>
            <a:r>
              <a:rPr lang="ru-RU" dirty="0" err="1" smtClean="0"/>
              <a:t>atti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err="1"/>
              <a:t>harakatini</a:t>
            </a:r>
            <a:r>
              <a:rPr lang="ru-RU" dirty="0"/>
              <a:t> </a:t>
            </a:r>
            <a:r>
              <a:rPr lang="ru-RU" dirty="0" err="1"/>
              <a:t>belgilab</a:t>
            </a:r>
            <a:r>
              <a:rPr lang="ru-RU" dirty="0"/>
              <a:t> </a:t>
            </a:r>
            <a:r>
              <a:rPr lang="ru-RU" dirty="0" err="1" smtClean="0"/>
              <a:t>beruvchi</a:t>
            </a:r>
            <a:r>
              <a:rPr lang="ru-RU" dirty="0" smtClean="0"/>
              <a:t> </a:t>
            </a:r>
            <a:r>
              <a:rPr lang="ru-RU" dirty="0" err="1"/>
              <a:t>qonun-qoidalar</a:t>
            </a:r>
            <a:r>
              <a:rPr lang="ru-RU" dirty="0"/>
              <a:t> </a:t>
            </a:r>
            <a:r>
              <a:rPr lang="ru-RU" dirty="0" err="1"/>
              <a:t>tizimidir</a:t>
            </a:r>
            <a:r>
              <a:rPr lang="ru-RU" dirty="0"/>
              <a:t>. </a:t>
            </a:r>
            <a:endParaRPr lang="en-US" dirty="0" smtClean="0"/>
          </a:p>
          <a:p>
            <a:r>
              <a:rPr lang="en-US" dirty="0" err="1"/>
              <a:t>Auditorlik</a:t>
            </a:r>
            <a:r>
              <a:rPr lang="en-US" dirty="0"/>
              <a:t> </a:t>
            </a:r>
            <a:r>
              <a:rPr lang="en-US" dirty="0" err="1"/>
              <a:t>etikasining</a:t>
            </a:r>
            <a:r>
              <a:rPr lang="en-US" dirty="0"/>
              <a:t> </a:t>
            </a:r>
            <a:r>
              <a:rPr lang="en-US" dirty="0" err="1"/>
              <a:t>asosini</a:t>
            </a:r>
            <a:r>
              <a:rPr lang="en-US" dirty="0"/>
              <a:t> </a:t>
            </a:r>
            <a:r>
              <a:rPr lang="en-US" dirty="0" err="1"/>
              <a:t>mustaqillik</a:t>
            </a:r>
            <a:r>
              <a:rPr lang="en-US" dirty="0"/>
              <a:t>, </a:t>
            </a:r>
            <a:r>
              <a:rPr lang="en-US" dirty="0" err="1"/>
              <a:t>malaka</a:t>
            </a:r>
            <a:r>
              <a:rPr lang="en-US" dirty="0"/>
              <a:t>, </a:t>
            </a:r>
            <a:r>
              <a:rPr lang="en-US" dirty="0" err="1"/>
              <a:t>halollik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xolislik</a:t>
            </a:r>
            <a:r>
              <a:rPr lang="en-US" dirty="0"/>
              <a:t> </a:t>
            </a:r>
            <a:r>
              <a:rPr lang="en-US" dirty="0" err="1"/>
              <a:t>tamoyillari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etadi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Auditorlik</a:t>
            </a:r>
            <a:r>
              <a:rPr lang="en-US" dirty="0" smtClean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tartibga</a:t>
            </a:r>
            <a:r>
              <a:rPr lang="en-US" dirty="0"/>
              <a:t> </a:t>
            </a:r>
            <a:r>
              <a:rPr lang="en-US" dirty="0" err="1"/>
              <a:t>soluvchi</a:t>
            </a:r>
            <a:r>
              <a:rPr lang="en-US" dirty="0"/>
              <a:t> </a:t>
            </a:r>
            <a:r>
              <a:rPr lang="en-US" dirty="0" err="1" smtClean="0"/>
              <a:t>tashkilotlar</a:t>
            </a:r>
            <a:r>
              <a:rPr lang="en-US" dirty="0" smtClean="0"/>
              <a:t> ham </a:t>
            </a:r>
            <a:r>
              <a:rPr lang="en-US" dirty="0" err="1" smtClean="0"/>
              <a:t>turli</a:t>
            </a:r>
            <a:r>
              <a:rPr lang="en-US" dirty="0" smtClean="0"/>
              <a:t> </a:t>
            </a:r>
            <a:r>
              <a:rPr lang="en-US" dirty="0" err="1" smtClean="0"/>
              <a:t>qonunlar</a:t>
            </a:r>
            <a:r>
              <a:rPr lang="en-US" dirty="0" smtClean="0"/>
              <a:t>, </a:t>
            </a:r>
            <a:r>
              <a:rPr lang="en-US" dirty="0" err="1"/>
              <a:t>standartlar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qatorda</a:t>
            </a:r>
            <a:r>
              <a:rPr lang="en-US" dirty="0"/>
              <a:t> </a:t>
            </a:r>
            <a:r>
              <a:rPr lang="en-US" dirty="0" err="1"/>
              <a:t>auditorlik</a:t>
            </a:r>
            <a:r>
              <a:rPr lang="en-US" dirty="0"/>
              <a:t> </a:t>
            </a:r>
            <a:r>
              <a:rPr lang="en-US" dirty="0" err="1"/>
              <a:t>etikasi</a:t>
            </a:r>
            <a:r>
              <a:rPr lang="en-US" dirty="0"/>
              <a:t> </a:t>
            </a:r>
            <a:r>
              <a:rPr lang="en-US" dirty="0" err="1"/>
              <a:t>kodeksini</a:t>
            </a:r>
            <a:r>
              <a:rPr lang="en-US" dirty="0"/>
              <a:t> ham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 smtClean="0"/>
              <a:t>chiqishgan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indent="270510" algn="ctr">
              <a:spcAft>
                <a:spcPts val="0"/>
              </a:spcAft>
            </a:pPr>
            <a:r>
              <a:rPr lang="en-GB" sz="4400" dirty="0">
                <a:effectLst/>
                <a:latin typeface="Times New Roman"/>
                <a:ea typeface="Times New Roman"/>
                <a:cs typeface="Journal Uzbek"/>
              </a:rPr>
              <a:t>3. Auditor </a:t>
            </a:r>
            <a:r>
              <a:rPr lang="en-GB" sz="4400" dirty="0" err="1">
                <a:effectLst/>
                <a:latin typeface="Times New Roman"/>
                <a:ea typeface="Times New Roman"/>
                <a:cs typeface="Journal Uzbek"/>
              </a:rPr>
              <a:t>axloqi</a:t>
            </a:r>
            <a:r>
              <a:rPr lang="en-GB" sz="4400" dirty="0">
                <a:effectLst/>
                <a:latin typeface="Times New Roman"/>
                <a:ea typeface="Times New Roman"/>
                <a:cs typeface="Journal Uzbek"/>
              </a:rPr>
              <a:t> (</a:t>
            </a:r>
            <a:r>
              <a:rPr lang="en-GB" sz="4400" dirty="0" err="1">
                <a:effectLst/>
                <a:latin typeface="Times New Roman"/>
                <a:ea typeface="Times New Roman"/>
                <a:cs typeface="Journal Uzbek"/>
              </a:rPr>
              <a:t>etikasi</a:t>
            </a:r>
            <a:r>
              <a:rPr lang="en-GB" sz="4400" dirty="0">
                <a:effectLst/>
                <a:latin typeface="Times New Roman"/>
                <a:ea typeface="Times New Roman"/>
                <a:cs typeface="Journal Uzbek"/>
              </a:rPr>
              <a:t>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73341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/>
          </a:bodyPr>
          <a:lstStyle/>
          <a:p>
            <a:r>
              <a:rPr lang="en-US" dirty="0" err="1" smtClean="0"/>
              <a:t>Respublikamizda</a:t>
            </a:r>
            <a:r>
              <a:rPr lang="en-US" dirty="0" smtClean="0"/>
              <a:t> </a:t>
            </a:r>
            <a:r>
              <a:rPr lang="en-US" b="1" dirty="0" smtClean="0"/>
              <a:t>«</a:t>
            </a:r>
            <a:r>
              <a:rPr lang="en-US" b="1" dirty="0" err="1"/>
              <a:t>O'zbekiston</a:t>
            </a:r>
            <a:r>
              <a:rPr lang="en-US" b="1" dirty="0"/>
              <a:t> </a:t>
            </a:r>
            <a:r>
              <a:rPr lang="en-US" b="1" dirty="0" err="1"/>
              <a:t>auditorlarning</a:t>
            </a:r>
            <a:r>
              <a:rPr lang="en-US" b="1" dirty="0"/>
              <a:t> </a:t>
            </a:r>
            <a:r>
              <a:rPr lang="en-US" b="1" dirty="0" err="1"/>
              <a:t>kasbga</a:t>
            </a:r>
            <a:r>
              <a:rPr lang="en-US" b="1" dirty="0"/>
              <a:t> </a:t>
            </a:r>
            <a:r>
              <a:rPr lang="en-US" b="1" dirty="0" err="1"/>
              <a:t>oid</a:t>
            </a:r>
            <a:r>
              <a:rPr lang="en-US" b="1" dirty="0"/>
              <a:t> </a:t>
            </a:r>
            <a:r>
              <a:rPr lang="en-US" b="1" dirty="0" err="1"/>
              <a:t>Axloq</a:t>
            </a:r>
            <a:r>
              <a:rPr lang="en-US" b="1" dirty="0"/>
              <a:t> </a:t>
            </a:r>
            <a:r>
              <a:rPr lang="en-US" b="1" dirty="0" err="1"/>
              <a:t>Kodeksi</a:t>
            </a:r>
            <a:r>
              <a:rPr lang="en-US" dirty="0"/>
              <a:t>"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qilingan</a:t>
            </a:r>
            <a:r>
              <a:rPr lang="en-US" dirty="0"/>
              <a:t>. </a:t>
            </a:r>
            <a:r>
              <a:rPr lang="en-US" dirty="0" err="1"/>
              <a:t>Ushbu</a:t>
            </a:r>
            <a:r>
              <a:rPr lang="en-US" dirty="0"/>
              <a:t> </a:t>
            </a:r>
            <a:r>
              <a:rPr lang="en-US" dirty="0" err="1"/>
              <a:t>kodeksda</a:t>
            </a:r>
            <a:r>
              <a:rPr lang="en-US" dirty="0"/>
              <a:t> </a:t>
            </a:r>
            <a:r>
              <a:rPr lang="en-US" dirty="0" err="1"/>
              <a:t>auditoriar</a:t>
            </a:r>
            <a:r>
              <a:rPr lang="en-US" dirty="0"/>
              <a:t> audit </a:t>
            </a:r>
            <a:r>
              <a:rPr lang="en-US" dirty="0" err="1"/>
              <a:t>sohasiga</a:t>
            </a:r>
            <a:r>
              <a:rPr lang="en-US" dirty="0"/>
              <a:t> </a:t>
            </a:r>
            <a:r>
              <a:rPr lang="en-US" dirty="0" err="1"/>
              <a:t>nisbatan</a:t>
            </a:r>
            <a:r>
              <a:rPr lang="en-US" dirty="0"/>
              <a:t> </a:t>
            </a:r>
            <a:r>
              <a:rPr lang="en-US" dirty="0" err="1"/>
              <a:t>jamoat</a:t>
            </a:r>
            <a:r>
              <a:rPr lang="en-US" dirty="0"/>
              <a:t> </a:t>
            </a:r>
            <a:r>
              <a:rPr lang="en-US" dirty="0" err="1"/>
              <a:t>ishonchi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e'tiborini</a:t>
            </a:r>
            <a:r>
              <a:rPr lang="en-US" dirty="0"/>
              <a:t> </a:t>
            </a:r>
            <a:r>
              <a:rPr lang="en-US" dirty="0" err="1"/>
              <a:t>orttirish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o'zlarini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tutishlari</a:t>
            </a:r>
            <a:r>
              <a:rPr lang="en-US" dirty="0"/>
              <a:t> </a:t>
            </a:r>
            <a:r>
              <a:rPr lang="en-US" dirty="0" err="1"/>
              <a:t>Iozimligi</a:t>
            </a:r>
            <a:r>
              <a:rPr lang="en-US" dirty="0"/>
              <a:t>,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zimmalaridagi</a:t>
            </a:r>
            <a:r>
              <a:rPr lang="en-US" dirty="0"/>
              <a:t> </a:t>
            </a:r>
            <a:r>
              <a:rPr lang="en-US" dirty="0" err="1"/>
              <a:t>vazifalami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</a:t>
            </a:r>
            <a:r>
              <a:rPr lang="en-US" dirty="0" err="1"/>
              <a:t>jarayonida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qilishlari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 </a:t>
            </a:r>
            <a:r>
              <a:rPr lang="en-US" dirty="0" err="1"/>
              <a:t>bo'igan</a:t>
            </a:r>
            <a:r>
              <a:rPr lang="en-US" dirty="0"/>
              <a:t> </a:t>
            </a:r>
            <a:r>
              <a:rPr lang="en-US" dirty="0" err="1"/>
              <a:t>axloqiy</a:t>
            </a:r>
            <a:r>
              <a:rPr lang="en-US" dirty="0"/>
              <a:t>, </a:t>
            </a:r>
            <a:r>
              <a:rPr lang="en-US" dirty="0" err="1"/>
              <a:t>ma'naviy</a:t>
            </a:r>
            <a:r>
              <a:rPr lang="en-US" dirty="0"/>
              <a:t> </a:t>
            </a:r>
            <a:r>
              <a:rPr lang="en-US" dirty="0" err="1"/>
              <a:t>qadriyatlar</a:t>
            </a:r>
            <a:r>
              <a:rPr lang="en-US" dirty="0"/>
              <a:t>, </a:t>
            </a:r>
            <a:r>
              <a:rPr lang="en-US" dirty="0" err="1"/>
              <a:t>tamoyillar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ifodasini</a:t>
            </a:r>
            <a:r>
              <a:rPr lang="en-US" dirty="0"/>
              <a:t> </a:t>
            </a:r>
            <a:r>
              <a:rPr lang="en-US" dirty="0" err="1"/>
              <a:t>topgari</a:t>
            </a:r>
            <a:r>
              <a:rPr lang="en-US" dirty="0"/>
              <a:t>.. Audit </a:t>
            </a:r>
            <a:r>
              <a:rPr lang="en-US" dirty="0" err="1"/>
              <a:t>tekshiruvini</a:t>
            </a:r>
            <a:r>
              <a:rPr lang="en-US" dirty="0"/>
              <a:t> </a:t>
            </a:r>
            <a:r>
              <a:rPr lang="en-US" dirty="0" err="1"/>
              <a:t>o'tkazish</a:t>
            </a:r>
            <a:r>
              <a:rPr lang="en-US" dirty="0"/>
              <a:t> </a:t>
            </a:r>
            <a:r>
              <a:rPr lang="en-US" dirty="0" err="1" smtClean="0"/>
              <a:t>jarayonida</a:t>
            </a:r>
            <a:r>
              <a:rPr lang="en-US" dirty="0" smtClean="0"/>
              <a:t> </a:t>
            </a:r>
            <a:r>
              <a:rPr lang="en-US" dirty="0" err="1" smtClean="0"/>
              <a:t>umuminsoniy</a:t>
            </a:r>
            <a:r>
              <a:rPr lang="en-US" dirty="0" smtClean="0"/>
              <a:t> </a:t>
            </a:r>
            <a:r>
              <a:rPr lang="en-US" dirty="0" err="1" smtClean="0"/>
              <a:t>qadriyatlar</a:t>
            </a:r>
            <a:r>
              <a:rPr lang="en-US" dirty="0" smtClean="0"/>
              <a:t>, </a:t>
            </a:r>
            <a:r>
              <a:rPr lang="en-US" dirty="0" err="1"/>
              <a:t>tartib</a:t>
            </a:r>
            <a:r>
              <a:rPr lang="en-US" dirty="0"/>
              <a:t> - </a:t>
            </a:r>
            <a:r>
              <a:rPr lang="en-US" dirty="0" err="1"/>
              <a:t>qoidalarga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auditor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auditorlik</a:t>
            </a:r>
            <a:r>
              <a:rPr lang="en-US" dirty="0"/>
              <a:t> </a:t>
            </a:r>
            <a:r>
              <a:rPr lang="en-US" dirty="0" err="1"/>
              <a:t>firmasi</a:t>
            </a:r>
            <a:r>
              <a:rPr lang="en-US" dirty="0"/>
              <a:t> </a:t>
            </a:r>
            <a:r>
              <a:rPr lang="en-US" dirty="0" err="1"/>
              <a:t>rahbarining</a:t>
            </a:r>
            <a:r>
              <a:rPr lang="en-US" dirty="0"/>
              <a:t> </a:t>
            </a:r>
            <a:r>
              <a:rPr lang="en-US" dirty="0" err="1"/>
              <a:t>zimmasidagi</a:t>
            </a:r>
            <a:r>
              <a:rPr lang="en-US" dirty="0"/>
              <a:t> </a:t>
            </a:r>
            <a:r>
              <a:rPr lang="en-US" dirty="0" err="1" smtClean="0"/>
              <a:t>majburiyatdir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557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/>
          <a:lstStyle/>
          <a:p>
            <a:pPr indent="270510" algn="just"/>
            <a:r>
              <a:rPr lang="en-GB" sz="3200" dirty="0">
                <a:latin typeface="Times New Roman"/>
                <a:ea typeface="Times New Roman"/>
                <a:cs typeface="Journal Uzbek"/>
              </a:rPr>
              <a:t>Auditor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uchun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eng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yuqori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ahloqiy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me’yor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har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qanday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vaziyatda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ham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qonunni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ustun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qo’yish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,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ishonchga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sazovor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aniq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dilillarga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asoslangan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auditorlik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xulosasi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tuzish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,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yo’l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qo’yilgan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xato-kamchiliklarni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tahlil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qilib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,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ularni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tuzatish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yo’llarini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aniqlash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,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korxona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moliyaviy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ahvolini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yaxshilaydigan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tavsiyalar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berishdan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iborat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.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Buning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uchun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auditorning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kasb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mahorati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vijdon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, or-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nomus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kabi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ahloqiy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fazilatlar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bilan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ham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uyg’unlashgan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bo’lmog’i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 </a:t>
            </a:r>
            <a:r>
              <a:rPr lang="en-GB" sz="3200" dirty="0" err="1">
                <a:latin typeface="Times New Roman"/>
                <a:ea typeface="Times New Roman"/>
                <a:cs typeface="Journal Uzbek"/>
              </a:rPr>
              <a:t>lozim</a:t>
            </a:r>
            <a:r>
              <a:rPr lang="en-GB" sz="3200" dirty="0">
                <a:latin typeface="Times New Roman"/>
                <a:ea typeface="Times New Roman"/>
                <a:cs typeface="Journal Uzbek"/>
              </a:rPr>
              <a:t>. </a:t>
            </a:r>
            <a:endParaRPr lang="ru-RU" sz="3200" dirty="0">
              <a:latin typeface="Journal Uzbek"/>
              <a:ea typeface="Times New Roman"/>
              <a:cs typeface="Journal Uzbek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521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Umumqabul</a:t>
            </a:r>
            <a:r>
              <a:rPr lang="en-US" dirty="0"/>
              <a:t> </a:t>
            </a:r>
            <a:r>
              <a:rPr lang="en-US" dirty="0" err="1"/>
              <a:t>qilingan</a:t>
            </a:r>
            <a:r>
              <a:rPr lang="en-US" dirty="0"/>
              <a:t> </a:t>
            </a:r>
            <a:r>
              <a:rPr lang="en-US" dirty="0" err="1"/>
              <a:t>axloqiy</a:t>
            </a:r>
            <a:r>
              <a:rPr lang="en-US" dirty="0"/>
              <a:t> </a:t>
            </a:r>
            <a:r>
              <a:rPr lang="en-US" dirty="0" err="1"/>
              <a:t>normalarga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. </a:t>
            </a:r>
            <a:r>
              <a:rPr lang="en-US" dirty="0" err="1"/>
              <a:t>Auditorlar</a:t>
            </a:r>
            <a:r>
              <a:rPr lang="en-US" dirty="0"/>
              <a:t> </a:t>
            </a:r>
            <a:r>
              <a:rPr lang="en-US" dirty="0" err="1"/>
              <a:t>o'z</a:t>
            </a:r>
            <a:r>
              <a:rPr lang="en-US" dirty="0"/>
              <a:t> </a:t>
            </a:r>
            <a:r>
              <a:rPr lang="en-US" dirty="0" err="1"/>
              <a:t>zimmalaridagi</a:t>
            </a:r>
            <a:r>
              <a:rPr lang="en-US" dirty="0"/>
              <a:t> </a:t>
            </a:r>
            <a:r>
              <a:rPr lang="en-US" dirty="0" err="1"/>
              <a:t>vazifalarini</a:t>
            </a:r>
            <a:r>
              <a:rPr lang="en-US" dirty="0"/>
              <a:t> </a:t>
            </a:r>
            <a:r>
              <a:rPr lang="en-US" dirty="0" err="1"/>
              <a:t>amalga</a:t>
            </a:r>
            <a:r>
              <a:rPr lang="en-US" dirty="0"/>
              <a:t> </a:t>
            </a:r>
            <a:r>
              <a:rPr lang="en-US" dirty="0" err="1"/>
              <a:t>oshirish</a:t>
            </a:r>
            <a:r>
              <a:rPr lang="en-US" dirty="0"/>
              <a:t> </a:t>
            </a:r>
            <a:r>
              <a:rPr lang="en-US" dirty="0" err="1"/>
              <a:t>jarayonida</a:t>
            </a:r>
            <a:r>
              <a:rPr lang="en-US" dirty="0"/>
              <a:t> </a:t>
            </a:r>
            <a:r>
              <a:rPr lang="en-US" dirty="0" err="1"/>
              <a:t>umuminsoniy</a:t>
            </a:r>
            <a:r>
              <a:rPr lang="en-US" dirty="0"/>
              <a:t> </a:t>
            </a:r>
            <a:r>
              <a:rPr lang="en-US" dirty="0" err="1"/>
              <a:t>axloqiy</a:t>
            </a:r>
            <a:r>
              <a:rPr lang="en-US" dirty="0"/>
              <a:t> </a:t>
            </a:r>
            <a:r>
              <a:rPr lang="en-US" dirty="0" err="1"/>
              <a:t>qadriyatlar</a:t>
            </a:r>
            <a:r>
              <a:rPr lang="en-US" dirty="0"/>
              <a:t>, </a:t>
            </a:r>
            <a:r>
              <a:rPr lang="en-US" dirty="0" err="1"/>
              <a:t>tamoillarga</a:t>
            </a:r>
            <a:r>
              <a:rPr lang="en-US" dirty="0"/>
              <a:t>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qilgan</a:t>
            </a:r>
            <a:r>
              <a:rPr lang="en-US" dirty="0"/>
              <a:t> </a:t>
            </a:r>
            <a:r>
              <a:rPr lang="en-US" dirty="0" err="1"/>
              <a:t>holda</a:t>
            </a:r>
            <a:r>
              <a:rPr lang="en-US" dirty="0"/>
              <a:t>, </a:t>
            </a:r>
            <a:r>
              <a:rPr lang="en-US" dirty="0" err="1"/>
              <a:t>halollik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yuritishiari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qaror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qilishlari</a:t>
            </a:r>
            <a:r>
              <a:rPr lang="en-US" dirty="0"/>
              <a:t> </a:t>
            </a:r>
            <a:r>
              <a:rPr lang="en-US" dirty="0" err="1" smtClean="0"/>
              <a:t>shart</a:t>
            </a:r>
            <a:endParaRPr lang="en-US" dirty="0" smtClean="0"/>
          </a:p>
          <a:p>
            <a:r>
              <a:rPr lang="ru-RU" dirty="0" err="1"/>
              <a:t>Jamiyat</a:t>
            </a:r>
            <a:r>
              <a:rPr lang="ru-RU" dirty="0"/>
              <a:t> </a:t>
            </a:r>
            <a:r>
              <a:rPr lang="ru-RU" dirty="0" err="1"/>
              <a:t>manfaatlarini</a:t>
            </a:r>
            <a:r>
              <a:rPr lang="ru-RU" dirty="0"/>
              <a:t> </a:t>
            </a:r>
            <a:r>
              <a:rPr lang="ru-RU" dirty="0" err="1"/>
              <a:t>ifoda</a:t>
            </a:r>
            <a:r>
              <a:rPr lang="ru-RU" dirty="0"/>
              <a:t> </a:t>
            </a:r>
            <a:r>
              <a:rPr lang="ru-RU" dirty="0" err="1"/>
              <a:t>etish</a:t>
            </a:r>
            <a:r>
              <a:rPr lang="ru-RU" dirty="0"/>
              <a:t>. </a:t>
            </a:r>
            <a:r>
              <a:rPr lang="ru-RU" dirty="0" err="1"/>
              <a:t>Garchi</a:t>
            </a:r>
            <a:r>
              <a:rPr lang="ru-RU" dirty="0"/>
              <a:t> </a:t>
            </a:r>
            <a:r>
              <a:rPr lang="ru-RU" dirty="0" err="1"/>
              <a:t>audit</a:t>
            </a:r>
            <a:r>
              <a:rPr lang="ru-RU" dirty="0"/>
              <a:t> </a:t>
            </a:r>
            <a:r>
              <a:rPr lang="ru-RU" dirty="0" err="1"/>
              <a:t>tekshiruvi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haqni</a:t>
            </a:r>
            <a:r>
              <a:rPr lang="ru-RU" dirty="0"/>
              <a:t> </a:t>
            </a:r>
            <a:r>
              <a:rPr lang="ru-RU" dirty="0" err="1"/>
              <a:t>mijoz</a:t>
            </a:r>
            <a:r>
              <a:rPr lang="ru-RU" dirty="0"/>
              <a:t> </a:t>
            </a:r>
            <a:r>
              <a:rPr lang="ru-RU" dirty="0" err="1"/>
              <a:t>to'lasada</a:t>
            </a:r>
            <a:r>
              <a:rPr lang="ru-RU" dirty="0"/>
              <a:t>, </a:t>
            </a:r>
            <a:r>
              <a:rPr lang="ru-RU" dirty="0" err="1"/>
              <a:t>auditor</a:t>
            </a:r>
            <a:r>
              <a:rPr lang="ru-RU" dirty="0"/>
              <a:t> </a:t>
            </a:r>
            <a:r>
              <a:rPr lang="ru-RU" dirty="0" err="1"/>
              <a:t>faqatgina</a:t>
            </a:r>
            <a:r>
              <a:rPr lang="ru-RU" dirty="0"/>
              <a:t> </a:t>
            </a:r>
            <a:r>
              <a:rPr lang="ru-RU" dirty="0" err="1"/>
              <a:t>jamiyat</a:t>
            </a:r>
            <a:r>
              <a:rPr lang="ru-RU" dirty="0"/>
              <a:t> </a:t>
            </a:r>
            <a:r>
              <a:rPr lang="ru-RU" dirty="0" err="1"/>
              <a:t>manfaatlaridan</a:t>
            </a:r>
            <a:r>
              <a:rPr lang="ru-RU" dirty="0"/>
              <a:t> </a:t>
            </a:r>
            <a:r>
              <a:rPr lang="ru-RU" dirty="0" err="1"/>
              <a:t>kelib</a:t>
            </a:r>
            <a:r>
              <a:rPr lang="ru-RU" dirty="0"/>
              <a:t> </a:t>
            </a:r>
            <a:r>
              <a:rPr lang="ru-RU" dirty="0" err="1"/>
              <a:t>chiqqan</a:t>
            </a:r>
            <a:r>
              <a:rPr lang="ru-RU" dirty="0"/>
              <a:t> </a:t>
            </a:r>
            <a:r>
              <a:rPr lang="ru-RU" dirty="0" err="1"/>
              <a:t>holda</a:t>
            </a:r>
            <a:r>
              <a:rPr lang="ru-RU" dirty="0"/>
              <a:t> </a:t>
            </a:r>
            <a:r>
              <a:rPr lang="ru-RU" dirty="0" err="1"/>
              <a:t>ish</a:t>
            </a:r>
            <a:r>
              <a:rPr lang="ru-RU" dirty="0"/>
              <a:t> </a:t>
            </a:r>
            <a:r>
              <a:rPr lang="ru-RU" dirty="0" err="1"/>
              <a:t>ko'rishi</a:t>
            </a:r>
            <a:r>
              <a:rPr lang="ru-RU" dirty="0"/>
              <a:t> </a:t>
            </a:r>
            <a:r>
              <a:rPr lang="ru-RU" dirty="0" err="1"/>
              <a:t>shart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3326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Auditoming</a:t>
            </a:r>
            <a:r>
              <a:rPr lang="ru-RU" dirty="0"/>
              <a:t> </a:t>
            </a:r>
            <a:r>
              <a:rPr lang="ru-RU" dirty="0" err="1"/>
              <a:t>xolisligi</a:t>
            </a:r>
            <a:r>
              <a:rPr lang="ru-RU" dirty="0"/>
              <a:t>. </a:t>
            </a:r>
            <a:r>
              <a:rPr lang="ru-RU" dirty="0" err="1"/>
              <a:t>Tekshiruv</a:t>
            </a:r>
            <a:r>
              <a:rPr lang="ru-RU" dirty="0"/>
              <a:t> </a:t>
            </a:r>
            <a:r>
              <a:rPr lang="ru-RU" dirty="0" err="1"/>
              <a:t>yakunida</a:t>
            </a:r>
            <a:r>
              <a:rPr lang="ru-RU" dirty="0"/>
              <a:t> </a:t>
            </a:r>
            <a:r>
              <a:rPr lang="ru-RU" dirty="0" err="1"/>
              <a:t>xulosa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tavsiyalar</a:t>
            </a:r>
            <a:r>
              <a:rPr lang="ru-RU" dirty="0"/>
              <a:t> </a:t>
            </a:r>
            <a:r>
              <a:rPr lang="ru-RU" dirty="0" err="1"/>
              <a:t>tayyorlash</a:t>
            </a:r>
            <a:r>
              <a:rPr lang="ru-RU" dirty="0"/>
              <a:t> </a:t>
            </a:r>
            <a:r>
              <a:rPr lang="ru-RU" dirty="0" err="1"/>
              <a:t>uchun</a:t>
            </a:r>
            <a:r>
              <a:rPr lang="ru-RU" dirty="0"/>
              <a:t> </a:t>
            </a:r>
            <a:r>
              <a:rPr lang="ru-RU" dirty="0" err="1"/>
              <a:t>yagona</a:t>
            </a:r>
            <a:r>
              <a:rPr lang="ru-RU" dirty="0"/>
              <a:t> </a:t>
            </a:r>
            <a:r>
              <a:rPr lang="ru-RU" dirty="0" err="1"/>
              <a:t>asos</a:t>
            </a:r>
            <a:r>
              <a:rPr lang="ru-RU" dirty="0"/>
              <a:t> - </a:t>
            </a:r>
            <a:r>
              <a:rPr lang="ru-RU" dirty="0" err="1"/>
              <a:t>yetarli</a:t>
            </a:r>
            <a:r>
              <a:rPr lang="ru-RU" dirty="0"/>
              <a:t> </a:t>
            </a:r>
            <a:r>
              <a:rPr lang="ru-RU" dirty="0" err="1"/>
              <a:t>miqdordagi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ishonchli</a:t>
            </a:r>
            <a:r>
              <a:rPr lang="ru-RU" dirty="0"/>
              <a:t> </a:t>
            </a:r>
            <a:r>
              <a:rPr lang="ru-RU" dirty="0" err="1"/>
              <a:t>ma'lumot</a:t>
            </a:r>
            <a:r>
              <a:rPr lang="ru-RU" dirty="0"/>
              <a:t> </a:t>
            </a:r>
            <a:r>
              <a:rPr lang="ru-RU" dirty="0" err="1"/>
              <a:t>hisoblanadi</a:t>
            </a:r>
            <a:r>
              <a:rPr lang="ru-RU" dirty="0"/>
              <a:t>.</a:t>
            </a:r>
          </a:p>
          <a:p>
            <a:r>
              <a:rPr lang="ru-RU" dirty="0" err="1"/>
              <a:t>Auditoming</a:t>
            </a:r>
            <a:r>
              <a:rPr lang="ru-RU" dirty="0"/>
              <a:t> </a:t>
            </a:r>
            <a:r>
              <a:rPr lang="ru-RU" dirty="0" err="1"/>
              <a:t>e'tiborliligi</a:t>
            </a:r>
            <a:r>
              <a:rPr lang="ru-RU" dirty="0"/>
              <a:t>. </a:t>
            </a:r>
            <a:r>
              <a:rPr lang="ru-RU" dirty="0" err="1"/>
              <a:t>Professional</a:t>
            </a:r>
            <a:r>
              <a:rPr lang="ru-RU" dirty="0"/>
              <a:t> </a:t>
            </a:r>
            <a:r>
              <a:rPr lang="ru-RU" dirty="0" err="1"/>
              <a:t>xizmat</a:t>
            </a:r>
            <a:r>
              <a:rPr lang="ru-RU" dirty="0"/>
              <a:t> </a:t>
            </a:r>
            <a:r>
              <a:rPr lang="ru-RU" dirty="0" err="1"/>
              <a:t>ko'rsatish</a:t>
            </a:r>
            <a:r>
              <a:rPr lang="ru-RU" dirty="0"/>
              <a:t> </a:t>
            </a:r>
            <a:r>
              <a:rPr lang="ru-RU" dirty="0" err="1"/>
              <a:t>jarayonida</a:t>
            </a:r>
            <a:r>
              <a:rPr lang="ru-RU" dirty="0"/>
              <a:t> </a:t>
            </a:r>
            <a:r>
              <a:rPr lang="ru-RU" dirty="0" err="1"/>
              <a:t>auditor</a:t>
            </a:r>
            <a:r>
              <a:rPr lang="ru-RU" dirty="0"/>
              <a:t> </a:t>
            </a:r>
            <a:r>
              <a:rPr lang="ru-RU" dirty="0" err="1"/>
              <a:t>o'z</a:t>
            </a:r>
            <a:r>
              <a:rPr lang="ru-RU" dirty="0"/>
              <a:t> </a:t>
            </a:r>
            <a:r>
              <a:rPr lang="ru-RU" dirty="0" err="1"/>
              <a:t>ishiga</a:t>
            </a:r>
            <a:r>
              <a:rPr lang="ru-RU" dirty="0"/>
              <a:t> </a:t>
            </a:r>
            <a:r>
              <a:rPr lang="ru-RU" dirty="0" err="1"/>
              <a:t>yuqori</a:t>
            </a:r>
            <a:r>
              <a:rPr lang="ru-RU" dirty="0"/>
              <a:t> </a:t>
            </a:r>
            <a:r>
              <a:rPr lang="ru-RU" dirty="0" err="1"/>
              <a:t>darajada</a:t>
            </a:r>
            <a:r>
              <a:rPr lang="ru-RU" dirty="0"/>
              <a:t> </a:t>
            </a:r>
            <a:r>
              <a:rPr lang="ru-RU" dirty="0" err="1"/>
              <a:t>e'tiborlilik</a:t>
            </a:r>
            <a:r>
              <a:rPr lang="ru-RU" dirty="0"/>
              <a:t>, </a:t>
            </a:r>
            <a:r>
              <a:rPr lang="ru-RU" dirty="0" err="1"/>
              <a:t>ehtiyotkorlik</a:t>
            </a:r>
            <a:r>
              <a:rPr lang="ru-RU" dirty="0"/>
              <a:t> </a:t>
            </a:r>
            <a:r>
              <a:rPr lang="ru-RU" dirty="0" err="1">
                <a:hlinkClick r:id="rId2"/>
              </a:rPr>
              <a:t>bilan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yondashishi</a:t>
            </a:r>
            <a:r>
              <a:rPr lang="ru-RU" dirty="0"/>
              <a:t>, </a:t>
            </a:r>
            <a:r>
              <a:rPr lang="ru-RU" dirty="0" err="1"/>
              <a:t>rejalashtirish</a:t>
            </a:r>
            <a:r>
              <a:rPr lang="ru-RU" dirty="0"/>
              <a:t>, </a:t>
            </a:r>
            <a:r>
              <a:rPr lang="ru-RU" dirty="0" err="1"/>
              <a:t>tekshiruv</a:t>
            </a:r>
            <a:r>
              <a:rPr lang="ru-RU" dirty="0"/>
              <a:t> </a:t>
            </a:r>
            <a:r>
              <a:rPr lang="ru-RU" dirty="0" err="1"/>
              <a:t>o'tkazish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xulosa</a:t>
            </a:r>
            <a:r>
              <a:rPr lang="ru-RU" dirty="0"/>
              <a:t> </a:t>
            </a:r>
            <a:r>
              <a:rPr lang="ru-RU" dirty="0" err="1"/>
              <a:t>tayyorlash</a:t>
            </a:r>
            <a:r>
              <a:rPr lang="ru-RU" dirty="0"/>
              <a:t> </a:t>
            </a:r>
            <a:r>
              <a:rPr lang="ru-RU" dirty="0" err="1"/>
              <a:t>jarayonida</a:t>
            </a:r>
            <a:r>
              <a:rPr lang="ru-RU" dirty="0"/>
              <a:t> </a:t>
            </a:r>
            <a:r>
              <a:rPr lang="ru-RU" dirty="0" err="1"/>
              <a:t>mavjud</a:t>
            </a:r>
            <a:r>
              <a:rPr lang="ru-RU" dirty="0"/>
              <a:t> </a:t>
            </a:r>
            <a:r>
              <a:rPr lang="ru-RU" dirty="0" err="1"/>
              <a:t>qonunlar</a:t>
            </a:r>
            <a:r>
              <a:rPr lang="ru-RU" dirty="0"/>
              <a:t> </a:t>
            </a:r>
            <a:r>
              <a:rPr lang="ru-RU" dirty="0" err="1"/>
              <a:t>va</a:t>
            </a:r>
            <a:r>
              <a:rPr lang="ru-RU" dirty="0"/>
              <a:t> </a:t>
            </a:r>
            <a:r>
              <a:rPr lang="ru-RU" dirty="0" err="1"/>
              <a:t>standartlarga</a:t>
            </a:r>
            <a:r>
              <a:rPr lang="ru-RU" dirty="0"/>
              <a:t> </a:t>
            </a:r>
            <a:r>
              <a:rPr lang="ru-RU" dirty="0" err="1"/>
              <a:t>to'liq</a:t>
            </a:r>
            <a:r>
              <a:rPr lang="ru-RU" dirty="0"/>
              <a:t> </a:t>
            </a:r>
            <a:r>
              <a:rPr lang="ru-RU" dirty="0" err="1"/>
              <a:t>amal</a:t>
            </a:r>
            <a:r>
              <a:rPr lang="ru-RU" dirty="0"/>
              <a:t> </a:t>
            </a:r>
            <a:r>
              <a:rPr lang="ru-RU" dirty="0" err="1"/>
              <a:t>qilinishini</a:t>
            </a:r>
            <a:r>
              <a:rPr lang="ru-RU" dirty="0"/>
              <a:t> </a:t>
            </a:r>
            <a:r>
              <a:rPr lang="ru-RU" dirty="0" err="1"/>
              <a:t>ta'minlash</a:t>
            </a:r>
            <a:r>
              <a:rPr lang="ru-RU" dirty="0"/>
              <a:t>, </a:t>
            </a:r>
            <a:r>
              <a:rPr lang="ru-RU" dirty="0" err="1"/>
              <a:t>tekshiruvning</a:t>
            </a:r>
            <a:r>
              <a:rPr lang="ru-RU" dirty="0"/>
              <a:t> </a:t>
            </a:r>
            <a:r>
              <a:rPr lang="ru-RU" dirty="0" err="1"/>
              <a:t>har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bosqichiga</a:t>
            </a:r>
            <a:r>
              <a:rPr lang="ru-RU" dirty="0"/>
              <a:t> </a:t>
            </a:r>
            <a:r>
              <a:rPr lang="ru-RU" dirty="0" err="1"/>
              <a:t>nisbatan</a:t>
            </a:r>
            <a:r>
              <a:rPr lang="ru-RU" dirty="0"/>
              <a:t> </a:t>
            </a:r>
            <a:r>
              <a:rPr lang="ru-RU" dirty="0" err="1"/>
              <a:t>yuqori</a:t>
            </a:r>
            <a:r>
              <a:rPr lang="ru-RU" dirty="0"/>
              <a:t> </a:t>
            </a:r>
            <a:r>
              <a:rPr lang="ru-RU" dirty="0" err="1"/>
              <a:t>darajadagi</a:t>
            </a:r>
            <a:r>
              <a:rPr lang="ru-RU" dirty="0"/>
              <a:t> </a:t>
            </a:r>
            <a:r>
              <a:rPr lang="ru-RU" dirty="0" err="1"/>
              <a:t>nazoratni</a:t>
            </a:r>
            <a:r>
              <a:rPr lang="ru-RU" dirty="0"/>
              <a:t> </a:t>
            </a:r>
            <a:r>
              <a:rPr lang="ru-RU" dirty="0" err="1"/>
              <a:t>o'rnatishi</a:t>
            </a:r>
            <a:r>
              <a:rPr lang="ru-RU" dirty="0"/>
              <a:t> </a:t>
            </a:r>
            <a:r>
              <a:rPr lang="ru-RU" dirty="0" err="1"/>
              <a:t>zarur</a:t>
            </a:r>
            <a:r>
              <a:rPr lang="ru-RU" dirty="0"/>
              <a:t>.</a:t>
            </a:r>
          </a:p>
          <a:p>
            <a:r>
              <a:rPr lang="ru-RU" dirty="0" err="1"/>
              <a:t>Auditorning</a:t>
            </a:r>
            <a:r>
              <a:rPr lang="ru-RU" dirty="0"/>
              <a:t> </a:t>
            </a:r>
            <a:r>
              <a:rPr lang="ru-RU" dirty="0" err="1"/>
              <a:t>mustaqilligi</a:t>
            </a:r>
            <a:r>
              <a:rPr lang="ru-RU" dirty="0"/>
              <a:t>. </a:t>
            </a:r>
            <a:r>
              <a:rPr lang="ru-RU" dirty="0" err="1"/>
              <a:t>Auditor</a:t>
            </a:r>
            <a:r>
              <a:rPr lang="ru-RU" dirty="0"/>
              <a:t> </a:t>
            </a:r>
            <a:r>
              <a:rPr lang="ru-RU" dirty="0" err="1"/>
              <a:t>umumiy</a:t>
            </a:r>
            <a:r>
              <a:rPr lang="ru-RU" dirty="0"/>
              <a:t> </a:t>
            </a:r>
            <a:r>
              <a:rPr lang="ru-RU" dirty="0" err="1"/>
              <a:t>mijoz</a:t>
            </a:r>
            <a:r>
              <a:rPr lang="ru-RU" dirty="0"/>
              <a:t> </a:t>
            </a:r>
            <a:r>
              <a:rPr lang="ru-RU" dirty="0" err="1"/>
              <a:t>korxona</a:t>
            </a:r>
            <a:r>
              <a:rPr lang="ru-RU" dirty="0"/>
              <a:t> </a:t>
            </a:r>
            <a:r>
              <a:rPr lang="ru-RU" dirty="0" err="1"/>
              <a:t>yoki</a:t>
            </a:r>
            <a:r>
              <a:rPr lang="ru-RU" dirty="0"/>
              <a:t> </a:t>
            </a:r>
            <a:r>
              <a:rPr lang="ru-RU" dirty="0" err="1"/>
              <a:t>uning</a:t>
            </a:r>
            <a:r>
              <a:rPr lang="ru-RU" dirty="0"/>
              <a:t> </a:t>
            </a:r>
            <a:r>
              <a:rPr lang="ru-RU" dirty="0" err="1"/>
              <a:t>rahbariyatining</a:t>
            </a:r>
            <a:r>
              <a:rPr lang="ru-RU" dirty="0"/>
              <a:t> </a:t>
            </a:r>
            <a:r>
              <a:rPr lang="ru-RU" dirty="0" err="1"/>
              <a:t>alohida</a:t>
            </a:r>
            <a:r>
              <a:rPr lang="ru-RU" dirty="0"/>
              <a:t> </a:t>
            </a:r>
            <a:r>
              <a:rPr lang="ru-RU" dirty="0" err="1"/>
              <a:t>vakillari</a:t>
            </a:r>
            <a:r>
              <a:rPr lang="ru-RU" dirty="0"/>
              <a:t> </a:t>
            </a:r>
            <a:r>
              <a:rPr lang="ru-RU" dirty="0" err="1"/>
              <a:t>bilan</a:t>
            </a:r>
            <a:r>
              <a:rPr lang="ru-RU" dirty="0"/>
              <a:t> </a:t>
            </a:r>
            <a:r>
              <a:rPr lang="ru-RU" dirty="0" err="1"/>
              <a:t>auditor</a:t>
            </a:r>
            <a:r>
              <a:rPr lang="ru-RU" dirty="0"/>
              <a:t> </a:t>
            </a:r>
            <a:r>
              <a:rPr lang="ru-RU" dirty="0" err="1"/>
              <a:t>mustaqilligiga</a:t>
            </a:r>
            <a:r>
              <a:rPr lang="ru-RU" dirty="0"/>
              <a:t> </a:t>
            </a:r>
            <a:r>
              <a:rPr lang="ru-RU" dirty="0" err="1"/>
              <a:t>ta'sir</a:t>
            </a:r>
            <a:r>
              <a:rPr lang="ru-RU" dirty="0"/>
              <a:t> </a:t>
            </a:r>
            <a:r>
              <a:rPr lang="ru-RU" dirty="0" err="1"/>
              <a:t>o'tkazish</a:t>
            </a:r>
            <a:r>
              <a:rPr lang="ru-RU" dirty="0"/>
              <a:t> </a:t>
            </a:r>
            <a:r>
              <a:rPr lang="ru-RU" dirty="0" err="1"/>
              <a:t>darajasidagi</a:t>
            </a:r>
            <a:r>
              <a:rPr lang="ru-RU" dirty="0"/>
              <a:t> </a:t>
            </a:r>
            <a:r>
              <a:rPr lang="ru-RU" dirty="0" err="1"/>
              <a:t>yaqin</a:t>
            </a:r>
            <a:r>
              <a:rPr lang="ru-RU" dirty="0"/>
              <a:t> </a:t>
            </a:r>
            <a:r>
              <a:rPr lang="ru-RU" dirty="0" err="1"/>
              <a:t>munosabatlarga</a:t>
            </a:r>
            <a:r>
              <a:rPr lang="ru-RU" dirty="0"/>
              <a:t> </a:t>
            </a:r>
            <a:r>
              <a:rPr lang="ru-RU" dirty="0" err="1"/>
              <a:t>ega</a:t>
            </a:r>
            <a:r>
              <a:rPr lang="ru-RU" dirty="0"/>
              <a:t> </a:t>
            </a:r>
            <a:r>
              <a:rPr lang="ru-RU" dirty="0" err="1"/>
              <a:t>bo'lsa</a:t>
            </a:r>
            <a:r>
              <a:rPr lang="ru-RU" dirty="0"/>
              <a:t>,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tekshiruvni</a:t>
            </a:r>
            <a:r>
              <a:rPr lang="ru-RU" dirty="0"/>
              <a:t> </a:t>
            </a:r>
            <a:r>
              <a:rPr lang="ru-RU" dirty="0" err="1"/>
              <a:t>o'tkazishdan</a:t>
            </a:r>
            <a:r>
              <a:rPr lang="ru-RU" dirty="0"/>
              <a:t> </a:t>
            </a:r>
            <a:r>
              <a:rPr lang="ru-RU" dirty="0" err="1"/>
              <a:t>bosh</a:t>
            </a:r>
            <a:r>
              <a:rPr lang="ru-RU" dirty="0"/>
              <a:t> </a:t>
            </a:r>
            <a:r>
              <a:rPr lang="ru-RU" dirty="0" err="1"/>
              <a:t>tortishi</a:t>
            </a:r>
            <a:r>
              <a:rPr lang="ru-RU" dirty="0"/>
              <a:t> </a:t>
            </a:r>
            <a:r>
              <a:rPr lang="ru-RU" dirty="0" err="1"/>
              <a:t>lozim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81777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9361019"/>
              </p:ext>
            </p:extLst>
          </p:nvPr>
        </p:nvGraphicFramePr>
        <p:xfrm>
          <a:off x="457200" y="148132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66401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1000" dirty="0" err="1"/>
              <a:t>Kompyuter</a:t>
            </a:r>
            <a:r>
              <a:rPr lang="en-US" sz="1000" dirty="0"/>
              <a:t> </a:t>
            </a:r>
            <a:r>
              <a:rPr lang="en-US" sz="1000" dirty="0" err="1"/>
              <a:t>xizmatlari</a:t>
            </a:r>
            <a:r>
              <a:rPr lang="en-US" sz="1000" dirty="0"/>
              <a:t>✅</a:t>
            </a:r>
          </a:p>
          <a:p>
            <a:r>
              <a:rPr lang="en-US" sz="1000" dirty="0"/>
              <a:t>  </a:t>
            </a:r>
            <a:r>
              <a:rPr lang="en-US" sz="1000" dirty="0" err="1"/>
              <a:t>Elektron</a:t>
            </a:r>
            <a:r>
              <a:rPr lang="en-US" sz="1000" dirty="0"/>
              <a:t> </a:t>
            </a:r>
            <a:r>
              <a:rPr lang="en-US" sz="1000" dirty="0" err="1"/>
              <a:t>shaklda</a:t>
            </a:r>
            <a:r>
              <a:rPr lang="en-US" sz="1000" dirty="0"/>
              <a:t>👇</a:t>
            </a:r>
          </a:p>
          <a:p>
            <a:endParaRPr lang="en-US" sz="1000" dirty="0"/>
          </a:p>
          <a:p>
            <a:r>
              <a:rPr lang="en-US" sz="1000" dirty="0"/>
              <a:t>#</a:t>
            </a:r>
            <a:r>
              <a:rPr lang="en-US" sz="1000" dirty="0" err="1"/>
              <a:t>Mustaqil_ish</a:t>
            </a:r>
            <a:r>
              <a:rPr lang="en-US" sz="1000" dirty="0"/>
              <a:t>  - (1200 </a:t>
            </a:r>
            <a:r>
              <a:rPr lang="en-US" sz="1000" dirty="0" err="1"/>
              <a:t>soʻm</a:t>
            </a:r>
            <a:r>
              <a:rPr lang="en-US" sz="1000" dirty="0"/>
              <a:t>) list🔷</a:t>
            </a:r>
          </a:p>
          <a:p>
            <a:r>
              <a:rPr lang="en-US" sz="1000" dirty="0"/>
              <a:t>#</a:t>
            </a:r>
            <a:r>
              <a:rPr lang="en-US" sz="1000" dirty="0" err="1"/>
              <a:t>Kurs_ishi</a:t>
            </a:r>
            <a:r>
              <a:rPr lang="en-US" sz="1000" dirty="0"/>
              <a:t>  -  (2 </a:t>
            </a:r>
            <a:r>
              <a:rPr lang="en-US" sz="1000" dirty="0" err="1"/>
              <a:t>ming</a:t>
            </a:r>
            <a:r>
              <a:rPr lang="en-US" sz="1000" dirty="0"/>
              <a:t>)list🔶</a:t>
            </a:r>
          </a:p>
          <a:p>
            <a:r>
              <a:rPr lang="en-US" sz="1000" dirty="0"/>
              <a:t>#</a:t>
            </a:r>
            <a:r>
              <a:rPr lang="en-US" sz="1000" dirty="0" err="1"/>
              <a:t>Slayd</a:t>
            </a:r>
            <a:r>
              <a:rPr lang="en-US" sz="1000" dirty="0"/>
              <a:t>   -  (1200 </a:t>
            </a:r>
            <a:r>
              <a:rPr lang="en-US" sz="1000" dirty="0" err="1"/>
              <a:t>soʻm</a:t>
            </a:r>
            <a:r>
              <a:rPr lang="en-US" sz="1000" dirty="0"/>
              <a:t>)list🔹</a:t>
            </a:r>
          </a:p>
          <a:p>
            <a:r>
              <a:rPr lang="en-US" sz="1000" dirty="0"/>
              <a:t>#</a:t>
            </a:r>
            <a:r>
              <a:rPr lang="en-US" sz="1000" dirty="0" err="1"/>
              <a:t>dars_ishlanma</a:t>
            </a:r>
            <a:r>
              <a:rPr lang="en-US" sz="1000" dirty="0"/>
              <a:t>  -  (1.5 </a:t>
            </a:r>
            <a:r>
              <a:rPr lang="en-US" sz="1000" dirty="0" err="1"/>
              <a:t>ming</a:t>
            </a:r>
            <a:r>
              <a:rPr lang="en-US" sz="1000" dirty="0"/>
              <a:t>)list💽</a:t>
            </a:r>
          </a:p>
          <a:p>
            <a:r>
              <a:rPr lang="en-US" sz="1000" dirty="0"/>
              <a:t>#</a:t>
            </a:r>
            <a:r>
              <a:rPr lang="en-US" sz="1000" dirty="0" err="1"/>
              <a:t>test_tuzish</a:t>
            </a:r>
            <a:r>
              <a:rPr lang="en-US" sz="1000" dirty="0"/>
              <a:t>  - (1.5 </a:t>
            </a:r>
            <a:r>
              <a:rPr lang="en-US" sz="1000" dirty="0" err="1"/>
              <a:t>ming</a:t>
            </a:r>
            <a:r>
              <a:rPr lang="en-US" sz="1000" dirty="0"/>
              <a:t>  </a:t>
            </a:r>
            <a:r>
              <a:rPr lang="en-US" sz="1000" dirty="0" err="1"/>
              <a:t>dona</a:t>
            </a:r>
            <a:r>
              <a:rPr lang="en-US" sz="1000" dirty="0"/>
              <a:t>)📜</a:t>
            </a:r>
          </a:p>
          <a:p>
            <a:r>
              <a:rPr lang="en-US" sz="1000" dirty="0"/>
              <a:t>#</a:t>
            </a:r>
            <a:r>
              <a:rPr lang="en-US" sz="1000" dirty="0" err="1"/>
              <a:t>hemis_modul_topshiriqlari</a:t>
            </a:r>
            <a:r>
              <a:rPr lang="en-US" sz="1000" dirty="0"/>
              <a:t>  -(</a:t>
            </a:r>
            <a:r>
              <a:rPr lang="en-US" sz="1000" dirty="0" err="1"/>
              <a:t>kelishiladi</a:t>
            </a:r>
            <a:r>
              <a:rPr lang="en-US" sz="1000" dirty="0"/>
              <a:t>)</a:t>
            </a:r>
          </a:p>
          <a:p>
            <a:endParaRPr lang="en-US" sz="1000" dirty="0"/>
          </a:p>
          <a:p>
            <a:r>
              <a:rPr lang="en-US" sz="1000" dirty="0" err="1"/>
              <a:t>Xizmatlarimiz</a:t>
            </a:r>
            <a:r>
              <a:rPr lang="en-US" sz="1000" dirty="0"/>
              <a:t> </a:t>
            </a:r>
            <a:r>
              <a:rPr lang="en-US" sz="1000" dirty="0" err="1"/>
              <a:t>hammasi</a:t>
            </a:r>
            <a:r>
              <a:rPr lang="en-US" sz="1000" dirty="0"/>
              <a:t> online </a:t>
            </a:r>
            <a:r>
              <a:rPr lang="en-US" sz="1000" dirty="0" err="1"/>
              <a:t>shaklda</a:t>
            </a:r>
            <a:r>
              <a:rPr lang="en-US" sz="1000" dirty="0"/>
              <a:t>.</a:t>
            </a:r>
          </a:p>
          <a:p>
            <a:endParaRPr lang="en-US" sz="1000" dirty="0"/>
          </a:p>
          <a:p>
            <a:r>
              <a:rPr lang="en-US" sz="1000" dirty="0"/>
              <a:t>      </a:t>
            </a:r>
            <a:r>
              <a:rPr lang="en-US" sz="1000" dirty="0" err="1"/>
              <a:t>Chegirmalar</a:t>
            </a:r>
            <a:r>
              <a:rPr lang="en-US" sz="1000" dirty="0"/>
              <a:t> ham </a:t>
            </a:r>
            <a:r>
              <a:rPr lang="en-US" sz="1000" dirty="0" err="1"/>
              <a:t>bor</a:t>
            </a:r>
            <a:r>
              <a:rPr lang="en-US" sz="1000" dirty="0"/>
              <a:t> 📌</a:t>
            </a:r>
          </a:p>
          <a:p>
            <a:endParaRPr lang="en-US" sz="1000" dirty="0"/>
          </a:p>
          <a:p>
            <a:r>
              <a:rPr lang="en-US" sz="1000" dirty="0"/>
              <a:t>BUYURTMALAR UCHUN :</a:t>
            </a:r>
          </a:p>
          <a:p>
            <a:r>
              <a:rPr lang="en-US" sz="1000" dirty="0"/>
              <a:t>              ↘️↘️↘️</a:t>
            </a:r>
          </a:p>
          <a:p>
            <a:r>
              <a:rPr lang="en-US" sz="1000" dirty="0"/>
              <a:t>                Admin (https://t.me/leader_student_it)  </a:t>
            </a:r>
          </a:p>
          <a:p>
            <a:r>
              <a:rPr lang="en-US" sz="1000" dirty="0"/>
              <a:t>                      @</a:t>
            </a:r>
            <a:r>
              <a:rPr lang="en-US" sz="1000" dirty="0" err="1"/>
              <a:t>leader_student_it</a:t>
            </a:r>
            <a:endParaRPr lang="en-US" sz="1000" dirty="0"/>
          </a:p>
          <a:p>
            <a:endParaRPr lang="en-US" sz="1000" dirty="0"/>
          </a:p>
          <a:p>
            <a:r>
              <a:rPr lang="en-US" sz="1000" dirty="0" err="1"/>
              <a:t>Naʼmuna</a:t>
            </a:r>
            <a:r>
              <a:rPr lang="en-US" sz="1000" dirty="0"/>
              <a:t> </a:t>
            </a:r>
            <a:r>
              <a:rPr lang="en-US" sz="1000" dirty="0" err="1"/>
              <a:t>va</a:t>
            </a:r>
            <a:r>
              <a:rPr lang="en-US" sz="1000" dirty="0"/>
              <a:t> </a:t>
            </a:r>
            <a:r>
              <a:rPr lang="en-US" sz="1000" dirty="0" err="1"/>
              <a:t>mijozlar</a:t>
            </a:r>
            <a:r>
              <a:rPr lang="en-US" sz="1000" dirty="0"/>
              <a:t> </a:t>
            </a:r>
            <a:r>
              <a:rPr lang="en-US" sz="1000" dirty="0" err="1"/>
              <a:t>fikri</a:t>
            </a:r>
            <a:r>
              <a:rPr lang="en-US" sz="1000" dirty="0"/>
              <a:t> </a:t>
            </a:r>
          </a:p>
          <a:p>
            <a:r>
              <a:rPr lang="en-US" sz="1000" dirty="0"/>
              <a:t>@</a:t>
            </a:r>
            <a:r>
              <a:rPr lang="en-US" sz="1000" dirty="0" err="1"/>
              <a:t>prezentatsiya_kompyuter</a:t>
            </a:r>
            <a:endParaRPr lang="en-US" sz="1000" dirty="0"/>
          </a:p>
          <a:p>
            <a:r>
              <a:rPr lang="en-US" sz="1000" dirty="0"/>
              <a:t>@</a:t>
            </a:r>
            <a:r>
              <a:rPr lang="en-US" sz="1000" dirty="0" err="1" smtClean="0"/>
              <a:t>mijozlarfikr</a:t>
            </a:r>
            <a:endParaRPr lang="en-US" sz="1000" dirty="0" smtClean="0"/>
          </a:p>
          <a:p>
            <a:endParaRPr lang="en-US" sz="1000" dirty="0"/>
          </a:p>
          <a:p>
            <a:pPr algn="r"/>
            <a:r>
              <a:rPr lang="en-US" sz="1000" dirty="0" smtClean="0"/>
              <a:t>Tel :  + 99891 911 17 20 </a:t>
            </a:r>
            <a:endParaRPr lang="ru-RU" sz="1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2000" b="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Reklama</a:t>
            </a:r>
            <a:r>
              <a:rPr lang="en-US" sz="2700" dirty="0" smtClean="0">
                <a:latin typeface="Ytim 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0" dirty="0" smtClean="0"/>
              <a:t>KOMPYUTER XIZMATLARI </a:t>
            </a:r>
            <a:r>
              <a:rPr lang="en-US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368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Auditorlarning</a:t>
            </a:r>
            <a:r>
              <a:rPr lang="en-GB" dirty="0"/>
              <a:t> </a:t>
            </a:r>
            <a:r>
              <a:rPr lang="en-GB" dirty="0" err="1"/>
              <a:t>yuqori</a:t>
            </a:r>
            <a:r>
              <a:rPr lang="en-GB" dirty="0"/>
              <a:t> </a:t>
            </a:r>
            <a:r>
              <a:rPr lang="en-GB" dirty="0" err="1"/>
              <a:t>darajadagi</a:t>
            </a:r>
            <a:r>
              <a:rPr lang="en-GB" dirty="0"/>
              <a:t> </a:t>
            </a:r>
            <a:r>
              <a:rPr lang="en-GB" dirty="0" err="1"/>
              <a:t>kasb</a:t>
            </a:r>
            <a:r>
              <a:rPr lang="en-GB" dirty="0"/>
              <a:t> </a:t>
            </a:r>
            <a:r>
              <a:rPr lang="en-GB" dirty="0" err="1"/>
              <a:t>mahorati</a:t>
            </a:r>
            <a:r>
              <a:rPr lang="en-GB" dirty="0"/>
              <a:t> </a:t>
            </a:r>
            <a:r>
              <a:rPr lang="en-GB" dirty="0" err="1" smtClean="0"/>
              <a:t>o’tkaziladigan</a:t>
            </a:r>
            <a:r>
              <a:rPr lang="en-GB" dirty="0" smtClean="0"/>
              <a:t> </a:t>
            </a:r>
            <a:r>
              <a:rPr lang="en-GB" dirty="0" err="1"/>
              <a:t>auditorlik</a:t>
            </a:r>
            <a:r>
              <a:rPr lang="en-GB" dirty="0"/>
              <a:t> </a:t>
            </a:r>
            <a:r>
              <a:rPr lang="en-GB" dirty="0" err="1"/>
              <a:t>tekshiruvlar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professional </a:t>
            </a:r>
            <a:r>
              <a:rPr lang="en-GB" dirty="0" err="1"/>
              <a:t>xizmatlar</a:t>
            </a:r>
            <a:r>
              <a:rPr lang="en-GB" dirty="0"/>
              <a:t> </a:t>
            </a:r>
            <a:r>
              <a:rPr lang="en-GB" dirty="0" err="1"/>
              <a:t>eng</a:t>
            </a:r>
            <a:r>
              <a:rPr lang="en-GB" dirty="0"/>
              <a:t> </a:t>
            </a:r>
            <a:r>
              <a:rPr lang="en-GB" dirty="0" err="1"/>
              <a:t>yuqori</a:t>
            </a:r>
            <a:r>
              <a:rPr lang="en-GB" dirty="0"/>
              <a:t> </a:t>
            </a:r>
            <a:r>
              <a:rPr lang="en-GB" dirty="0" err="1"/>
              <a:t>darajada</a:t>
            </a:r>
            <a:r>
              <a:rPr lang="en-GB" dirty="0"/>
              <a:t> </a:t>
            </a:r>
            <a:r>
              <a:rPr lang="en-GB" dirty="0" err="1"/>
              <a:t>amalga</a:t>
            </a:r>
            <a:r>
              <a:rPr lang="en-GB" dirty="0"/>
              <a:t> </a:t>
            </a:r>
            <a:r>
              <a:rPr lang="en-GB" dirty="0" err="1"/>
              <a:t>oshirilishining</a:t>
            </a:r>
            <a:r>
              <a:rPr lang="en-GB" dirty="0"/>
              <a:t> </a:t>
            </a:r>
            <a:r>
              <a:rPr lang="en-GB" dirty="0" err="1"/>
              <a:t>garovi</a:t>
            </a:r>
            <a:r>
              <a:rPr lang="en-GB" dirty="0"/>
              <a:t> </a:t>
            </a:r>
            <a:r>
              <a:rPr lang="en-GB" dirty="0" err="1" smtClean="0"/>
              <a:t>hisoblanadi</a:t>
            </a:r>
            <a:r>
              <a:rPr lang="en-GB" dirty="0"/>
              <a:t>. </a:t>
            </a:r>
            <a:endParaRPr lang="ru-RU" dirty="0"/>
          </a:p>
          <a:p>
            <a:r>
              <a:rPr lang="en-GB" dirty="0" err="1"/>
              <a:t>Aynan</a:t>
            </a:r>
            <a:r>
              <a:rPr lang="en-GB" dirty="0"/>
              <a:t> mana </a:t>
            </a:r>
            <a:r>
              <a:rPr lang="en-GB" dirty="0" err="1"/>
              <a:t>shuning</a:t>
            </a:r>
            <a:r>
              <a:rPr lang="en-GB" dirty="0"/>
              <a:t> </a:t>
            </a:r>
            <a:r>
              <a:rPr lang="en-GB" dirty="0" err="1"/>
              <a:t>uchun</a:t>
            </a:r>
            <a:r>
              <a:rPr lang="en-GB" dirty="0"/>
              <a:t> ham </a:t>
            </a:r>
            <a:r>
              <a:rPr lang="en-GB" dirty="0" err="1"/>
              <a:t>Moliya</a:t>
            </a:r>
            <a:r>
              <a:rPr lang="en-GB" dirty="0"/>
              <a:t> </a:t>
            </a:r>
            <a:r>
              <a:rPr lang="en-GB" dirty="0" err="1"/>
              <a:t>Vazirligi</a:t>
            </a:r>
            <a:r>
              <a:rPr lang="en-GB" dirty="0"/>
              <a:t> </a:t>
            </a:r>
            <a:r>
              <a:rPr lang="en-GB" dirty="0" err="1"/>
              <a:t>tomonidan</a:t>
            </a:r>
            <a:r>
              <a:rPr lang="en-GB" dirty="0"/>
              <a:t> </a:t>
            </a:r>
            <a:r>
              <a:rPr lang="en-GB" dirty="0" err="1"/>
              <a:t>auditorlik</a:t>
            </a:r>
            <a:r>
              <a:rPr lang="en-GB" dirty="0"/>
              <a:t> </a:t>
            </a:r>
            <a:r>
              <a:rPr lang="en-GB" dirty="0" err="1"/>
              <a:t>faoliyati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shug’ullanishga</a:t>
            </a:r>
            <a:r>
              <a:rPr lang="en-GB" dirty="0"/>
              <a:t> </a:t>
            </a:r>
            <a:r>
              <a:rPr lang="en-GB" dirty="0" err="1"/>
              <a:t>yuqori</a:t>
            </a:r>
            <a:r>
              <a:rPr lang="en-GB" dirty="0"/>
              <a:t> </a:t>
            </a:r>
            <a:r>
              <a:rPr lang="en-GB" dirty="0" err="1"/>
              <a:t>talablar</a:t>
            </a:r>
            <a:r>
              <a:rPr lang="en-GB" dirty="0"/>
              <a:t> </a:t>
            </a:r>
            <a:r>
              <a:rPr lang="en-GB" dirty="0" err="1"/>
              <a:t>o’rnatilgan</a:t>
            </a:r>
            <a:r>
              <a:rPr lang="en-GB" dirty="0"/>
              <a:t>. </a:t>
            </a:r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>
                <a:effectLst/>
              </a:rPr>
              <a:t>1. </a:t>
            </a:r>
            <a:r>
              <a:rPr lang="en-GB" sz="3200" dirty="0" err="1">
                <a:effectLst/>
              </a:rPr>
              <a:t>Auditorlik</a:t>
            </a:r>
            <a:r>
              <a:rPr lang="en-GB" sz="3200" dirty="0">
                <a:effectLst/>
              </a:rPr>
              <a:t> </a:t>
            </a:r>
            <a:r>
              <a:rPr lang="en-GB" sz="3200" dirty="0" err="1">
                <a:effectLst/>
              </a:rPr>
              <a:t>kasbiga</a:t>
            </a:r>
            <a:r>
              <a:rPr lang="en-GB" sz="3200" dirty="0">
                <a:effectLst/>
              </a:rPr>
              <a:t> </a:t>
            </a:r>
            <a:r>
              <a:rPr lang="en-GB" sz="3200" dirty="0" err="1">
                <a:effectLst/>
              </a:rPr>
              <a:t>malakaviy</a:t>
            </a:r>
            <a:r>
              <a:rPr lang="en-GB" sz="3200" dirty="0">
                <a:effectLst/>
              </a:rPr>
              <a:t> </a:t>
            </a:r>
            <a:r>
              <a:rPr lang="en-GB" sz="3200" dirty="0" err="1" smtClean="0">
                <a:effectLst/>
              </a:rPr>
              <a:t>talablar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32935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moliya</a:t>
            </a:r>
            <a:r>
              <a:rPr lang="en-US" dirty="0"/>
              <a:t> </a:t>
            </a:r>
            <a:r>
              <a:rPr lang="en-US" dirty="0" err="1"/>
              <a:t>vazirining</a:t>
            </a:r>
            <a:r>
              <a:rPr lang="en-US" dirty="0"/>
              <a:t> 2018-yil 14-noyabrdagi 144-son </a:t>
            </a:r>
            <a:r>
              <a:rPr lang="en-US" dirty="0" err="1"/>
              <a:t>buyrug‘iga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smtClean="0"/>
              <a:t>1-ILOVA “</a:t>
            </a:r>
            <a:r>
              <a:rPr lang="en-US" b="1" dirty="0" smtClean="0"/>
              <a:t>Auditor </a:t>
            </a:r>
            <a:r>
              <a:rPr lang="en-US" b="1" dirty="0" err="1"/>
              <a:t>malaka</a:t>
            </a:r>
            <a:r>
              <a:rPr lang="en-US" b="1" dirty="0"/>
              <a:t> </a:t>
            </a:r>
            <a:r>
              <a:rPr lang="en-US" b="1" dirty="0" err="1"/>
              <a:t>sertifikatini</a:t>
            </a:r>
            <a:r>
              <a:rPr lang="en-US" b="1" dirty="0"/>
              <a:t> </a:t>
            </a:r>
            <a:r>
              <a:rPr lang="en-US" b="1" dirty="0" err="1"/>
              <a:t>berish</a:t>
            </a:r>
            <a:r>
              <a:rPr lang="en-US" b="1" dirty="0"/>
              <a:t> </a:t>
            </a:r>
            <a:r>
              <a:rPr lang="en-US" b="1" dirty="0" err="1"/>
              <a:t>tartibi</a:t>
            </a:r>
            <a:r>
              <a:rPr lang="en-US" b="1" dirty="0"/>
              <a:t> </a:t>
            </a:r>
            <a:r>
              <a:rPr lang="en-US" b="1" dirty="0" err="1" smtClean="0"/>
              <a:t>to‘g‘risidagi</a:t>
            </a:r>
            <a:r>
              <a:rPr lang="en-US" b="1" dirty="0" smtClean="0"/>
              <a:t>” </a:t>
            </a:r>
            <a:r>
              <a:rPr lang="en-US" cap="all" dirty="0" smtClean="0"/>
              <a:t>NIZOM </a:t>
            </a:r>
            <a:r>
              <a:rPr lang="en-US" dirty="0" err="1" smtClean="0"/>
              <a:t>O‘zbekiston</a:t>
            </a:r>
            <a:r>
              <a:rPr lang="en-US" dirty="0" smtClean="0"/>
              <a:t> </a:t>
            </a:r>
            <a:r>
              <a:rPr lang="en-US" dirty="0" err="1"/>
              <a:t>Respublikasining</a:t>
            </a:r>
            <a:r>
              <a:rPr lang="en-US" dirty="0"/>
              <a:t> “</a:t>
            </a:r>
            <a:r>
              <a:rPr lang="en-US" dirty="0" err="1"/>
              <a:t>Auditorlik</a:t>
            </a:r>
            <a:r>
              <a:rPr lang="en-US" dirty="0"/>
              <a:t> </a:t>
            </a:r>
            <a:r>
              <a:rPr lang="en-US" dirty="0" err="1"/>
              <a:t>faoliyati</a:t>
            </a:r>
            <a:r>
              <a:rPr lang="en-US" dirty="0"/>
              <a:t> </a:t>
            </a:r>
            <a:r>
              <a:rPr lang="en-US" dirty="0" err="1"/>
              <a:t>to‘g‘risida”gi</a:t>
            </a:r>
            <a:r>
              <a:rPr lang="en-US" dirty="0"/>
              <a:t> </a:t>
            </a:r>
            <a:r>
              <a:rPr lang="en-US" b="1" dirty="0" err="1">
                <a:hlinkClick r:id="rId2"/>
              </a:rPr>
              <a:t>Qonuni</a:t>
            </a:r>
            <a:r>
              <a:rPr lang="en-US" dirty="0">
                <a:hlinkClick r:id="rId2"/>
              </a:rPr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 </a:t>
            </a:r>
            <a:r>
              <a:rPr lang="en-US" dirty="0" err="1"/>
              <a:t>Prezidentining</a:t>
            </a:r>
            <a:r>
              <a:rPr lang="en-US" dirty="0"/>
              <a:t> 2018-yil 19-sentabrdagi PQ-3946-son “</a:t>
            </a:r>
            <a:r>
              <a:rPr lang="en-US" dirty="0" err="1"/>
              <a:t>O‘zbekiston</a:t>
            </a:r>
            <a:r>
              <a:rPr lang="en-US" dirty="0"/>
              <a:t> </a:t>
            </a:r>
            <a:r>
              <a:rPr lang="en-US" dirty="0" err="1"/>
              <a:t>Respublikasida</a:t>
            </a:r>
            <a:r>
              <a:rPr lang="en-US" dirty="0"/>
              <a:t> </a:t>
            </a:r>
            <a:r>
              <a:rPr lang="en-US" dirty="0" err="1"/>
              <a:t>auditorlik</a:t>
            </a:r>
            <a:r>
              <a:rPr lang="en-US" dirty="0"/>
              <a:t> </a:t>
            </a:r>
            <a:r>
              <a:rPr lang="en-US" dirty="0" err="1"/>
              <a:t>faoliyatini</a:t>
            </a:r>
            <a:r>
              <a:rPr lang="en-US" dirty="0"/>
              <a:t> </a:t>
            </a:r>
            <a:r>
              <a:rPr lang="en-US" dirty="0" err="1"/>
              <a:t>yanada</a:t>
            </a:r>
            <a:r>
              <a:rPr lang="en-US" dirty="0"/>
              <a:t> </a:t>
            </a:r>
            <a:r>
              <a:rPr lang="en-US" dirty="0" err="1"/>
              <a:t>rivojlantirish</a:t>
            </a:r>
            <a:r>
              <a:rPr lang="en-US" dirty="0"/>
              <a:t> </a:t>
            </a:r>
            <a:r>
              <a:rPr lang="en-US" dirty="0" err="1"/>
              <a:t>chora-tadbirlari</a:t>
            </a:r>
            <a:r>
              <a:rPr lang="en-US" dirty="0"/>
              <a:t> </a:t>
            </a:r>
            <a:r>
              <a:rPr lang="en-US" dirty="0" err="1"/>
              <a:t>to‘g‘risida”gi</a:t>
            </a:r>
            <a:r>
              <a:rPr lang="en-US" dirty="0"/>
              <a:t> </a:t>
            </a:r>
            <a:r>
              <a:rPr lang="en-US" dirty="0" err="1">
                <a:hlinkClick r:id="rId3"/>
              </a:rPr>
              <a:t>qaroriga</a:t>
            </a:r>
            <a:r>
              <a:rPr lang="en-US" dirty="0">
                <a:hlinkClick r:id="rId3"/>
              </a:rPr>
              <a:t> </a:t>
            </a:r>
            <a:r>
              <a:rPr lang="en-US" dirty="0" err="1"/>
              <a:t>muvofiq</a:t>
            </a:r>
            <a:r>
              <a:rPr lang="en-US" dirty="0"/>
              <a:t> auditor </a:t>
            </a:r>
            <a:r>
              <a:rPr lang="en-US" dirty="0" err="1"/>
              <a:t>malaka</a:t>
            </a:r>
            <a:r>
              <a:rPr lang="en-US" dirty="0"/>
              <a:t> </a:t>
            </a:r>
            <a:r>
              <a:rPr lang="en-US" dirty="0" err="1"/>
              <a:t>sertifikatini</a:t>
            </a:r>
            <a:r>
              <a:rPr lang="en-US" dirty="0"/>
              <a:t> </a:t>
            </a:r>
            <a:r>
              <a:rPr lang="en-US" dirty="0" err="1" smtClean="0"/>
              <a:t>berish</a:t>
            </a:r>
            <a:r>
              <a:rPr lang="en-US" dirty="0"/>
              <a:t>, </a:t>
            </a:r>
            <a:r>
              <a:rPr lang="en-US" dirty="0" err="1"/>
              <a:t>qayta</a:t>
            </a:r>
            <a:r>
              <a:rPr lang="en-US" dirty="0"/>
              <a:t> </a:t>
            </a:r>
            <a:r>
              <a:rPr lang="en-US" dirty="0" err="1"/>
              <a:t>rasmiylashtirish</a:t>
            </a:r>
            <a:r>
              <a:rPr lang="en-US" dirty="0"/>
              <a:t>, </a:t>
            </a:r>
            <a:r>
              <a:rPr lang="en-US" dirty="0" err="1"/>
              <a:t>bekor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, </a:t>
            </a:r>
            <a:r>
              <a:rPr lang="en-US" dirty="0" err="1"/>
              <a:t>amal</a:t>
            </a:r>
            <a:r>
              <a:rPr lang="en-US" dirty="0"/>
              <a:t> </a:t>
            </a:r>
            <a:r>
              <a:rPr lang="en-US" dirty="0" err="1"/>
              <a:t>qilishini</a:t>
            </a:r>
            <a:r>
              <a:rPr lang="en-US" dirty="0"/>
              <a:t> </a:t>
            </a:r>
            <a:r>
              <a:rPr lang="en-US" dirty="0" err="1"/>
              <a:t>uzaytirish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tugatish</a:t>
            </a:r>
            <a:r>
              <a:rPr lang="en-US" dirty="0"/>
              <a:t> </a:t>
            </a:r>
            <a:r>
              <a:rPr lang="en-US" dirty="0" err="1"/>
              <a:t>tartibini</a:t>
            </a:r>
            <a:r>
              <a:rPr lang="en-US" dirty="0"/>
              <a:t> </a:t>
            </a:r>
            <a:r>
              <a:rPr lang="en-US" dirty="0" err="1"/>
              <a:t>belgilaydi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07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458611"/>
          </a:xfrm>
        </p:spPr>
        <p:txBody>
          <a:bodyPr/>
          <a:lstStyle/>
          <a:p>
            <a:r>
              <a:rPr lang="en-AU" dirty="0"/>
              <a:t>Auditor </a:t>
            </a:r>
            <a:r>
              <a:rPr lang="en-AU" dirty="0" err="1"/>
              <a:t>malaka</a:t>
            </a:r>
            <a:r>
              <a:rPr lang="en-AU" dirty="0"/>
              <a:t> </a:t>
            </a:r>
            <a:r>
              <a:rPr lang="en-AU" dirty="0" err="1"/>
              <a:t>sertifikatini</a:t>
            </a:r>
            <a:r>
              <a:rPr lang="en-AU" dirty="0"/>
              <a:t> </a:t>
            </a:r>
            <a:r>
              <a:rPr lang="en-AU" dirty="0" err="1"/>
              <a:t>olgan</a:t>
            </a:r>
            <a:r>
              <a:rPr lang="en-AU" dirty="0"/>
              <a:t> </a:t>
            </a:r>
            <a:r>
              <a:rPr lang="en-AU" dirty="0" err="1"/>
              <a:t>yilning</a:t>
            </a:r>
            <a:r>
              <a:rPr lang="en-AU" dirty="0"/>
              <a:t> </a:t>
            </a:r>
            <a:r>
              <a:rPr lang="en-AU" dirty="0" err="1"/>
              <a:t>keyingi</a:t>
            </a:r>
            <a:r>
              <a:rPr lang="en-AU" dirty="0"/>
              <a:t> </a:t>
            </a:r>
            <a:r>
              <a:rPr lang="en-AU" dirty="0" err="1"/>
              <a:t>yilidan</a:t>
            </a:r>
            <a:r>
              <a:rPr lang="en-AU" dirty="0"/>
              <a:t> </a:t>
            </a:r>
            <a:r>
              <a:rPr lang="en-AU" dirty="0" err="1"/>
              <a:t>boshlab</a:t>
            </a:r>
            <a:r>
              <a:rPr lang="en-AU" dirty="0"/>
              <a:t> </a:t>
            </a:r>
            <a:r>
              <a:rPr lang="en-AU" dirty="0" err="1"/>
              <a:t>har</a:t>
            </a:r>
            <a:r>
              <a:rPr lang="en-AU" dirty="0"/>
              <a:t> </a:t>
            </a:r>
            <a:r>
              <a:rPr lang="en-AU" dirty="0" err="1"/>
              <a:t>yili</a:t>
            </a:r>
            <a:r>
              <a:rPr lang="en-AU" dirty="0"/>
              <a:t> 40 </a:t>
            </a:r>
            <a:r>
              <a:rPr lang="en-AU" dirty="0" err="1"/>
              <a:t>soatlik</a:t>
            </a:r>
            <a:r>
              <a:rPr lang="en-AU" dirty="0"/>
              <a:t> </a:t>
            </a:r>
            <a:r>
              <a:rPr lang="en-AU" dirty="0" err="1"/>
              <a:t>malaka</a:t>
            </a:r>
            <a:r>
              <a:rPr lang="en-AU" dirty="0"/>
              <a:t> </a:t>
            </a:r>
            <a:r>
              <a:rPr lang="en-AU" dirty="0" err="1"/>
              <a:t>oshirish</a:t>
            </a:r>
            <a:r>
              <a:rPr lang="en-AU" dirty="0"/>
              <a:t> </a:t>
            </a:r>
            <a:r>
              <a:rPr lang="en-AU" dirty="0" err="1"/>
              <a:t>dasturi</a:t>
            </a:r>
            <a:r>
              <a:rPr lang="en-AU" dirty="0"/>
              <a:t> </a:t>
            </a:r>
            <a:r>
              <a:rPr lang="en-AU" dirty="0" err="1"/>
              <a:t>bo‘yicha</a:t>
            </a:r>
            <a:r>
              <a:rPr lang="en-AU" dirty="0"/>
              <a:t> </a:t>
            </a:r>
            <a:r>
              <a:rPr lang="en-AU" dirty="0" err="1"/>
              <a:t>malaka</a:t>
            </a:r>
            <a:r>
              <a:rPr lang="en-AU" dirty="0"/>
              <a:t> </a:t>
            </a:r>
            <a:r>
              <a:rPr lang="en-AU" dirty="0" err="1"/>
              <a:t>oshirish</a:t>
            </a:r>
            <a:r>
              <a:rPr lang="en-AU" dirty="0"/>
              <a:t> </a:t>
            </a:r>
            <a:r>
              <a:rPr lang="en-AU" dirty="0" err="1"/>
              <a:t>kurslarini</a:t>
            </a:r>
            <a:r>
              <a:rPr lang="en-AU" dirty="0"/>
              <a:t> </a:t>
            </a:r>
            <a:r>
              <a:rPr lang="en-AU" dirty="0" err="1"/>
              <a:t>o‘tishi</a:t>
            </a:r>
            <a:r>
              <a:rPr lang="en-AU" dirty="0"/>
              <a:t> </a:t>
            </a:r>
            <a:r>
              <a:rPr lang="en-AU" dirty="0" err="1"/>
              <a:t>shart</a:t>
            </a:r>
            <a:r>
              <a:rPr lang="en-AU" dirty="0"/>
              <a:t>.</a:t>
            </a:r>
          </a:p>
          <a:p>
            <a:endParaRPr lang="en-AU" dirty="0" smtClean="0"/>
          </a:p>
          <a:p>
            <a:r>
              <a:rPr lang="en-AU" dirty="0" err="1" smtClean="0"/>
              <a:t>Talabgor</a:t>
            </a:r>
            <a:r>
              <a:rPr lang="en-AU" dirty="0" smtClean="0"/>
              <a:t> </a:t>
            </a:r>
            <a:r>
              <a:rPr lang="en-AU" dirty="0"/>
              <a:t>(auditor) </a:t>
            </a:r>
            <a:r>
              <a:rPr lang="en-AU" dirty="0" err="1"/>
              <a:t>xalqaro</a:t>
            </a:r>
            <a:r>
              <a:rPr lang="en-AU" dirty="0"/>
              <a:t> </a:t>
            </a:r>
            <a:r>
              <a:rPr lang="en-AU" dirty="0" err="1"/>
              <a:t>buxgalter</a:t>
            </a:r>
            <a:r>
              <a:rPr lang="en-AU" dirty="0"/>
              <a:t> </a:t>
            </a:r>
            <a:r>
              <a:rPr lang="en-AU" dirty="0" err="1"/>
              <a:t>sertifikatiga</a:t>
            </a:r>
            <a:r>
              <a:rPr lang="en-AU" dirty="0"/>
              <a:t> </a:t>
            </a:r>
            <a:r>
              <a:rPr lang="en-AU" dirty="0" err="1"/>
              <a:t>ega</a:t>
            </a:r>
            <a:r>
              <a:rPr lang="en-AU" dirty="0"/>
              <a:t> </a:t>
            </a:r>
            <a:r>
              <a:rPr lang="en-AU" dirty="0" err="1"/>
              <a:t>bo‘lganda</a:t>
            </a:r>
            <a:r>
              <a:rPr lang="en-AU" dirty="0"/>
              <a:t> </a:t>
            </a:r>
            <a:r>
              <a:rPr lang="en-AU" dirty="0" err="1"/>
              <a:t>malaka</a:t>
            </a:r>
            <a:r>
              <a:rPr lang="en-AU" dirty="0"/>
              <a:t> </a:t>
            </a:r>
            <a:r>
              <a:rPr lang="en-AU" dirty="0" err="1"/>
              <a:t>sertifikatini</a:t>
            </a:r>
            <a:r>
              <a:rPr lang="en-AU" dirty="0"/>
              <a:t> </a:t>
            </a:r>
            <a:r>
              <a:rPr lang="en-AU" dirty="0" err="1"/>
              <a:t>olish</a:t>
            </a:r>
            <a:r>
              <a:rPr lang="en-AU" dirty="0"/>
              <a:t> </a:t>
            </a:r>
            <a:r>
              <a:rPr lang="en-AU" dirty="0" err="1"/>
              <a:t>va</a:t>
            </a:r>
            <a:r>
              <a:rPr lang="en-AU" dirty="0"/>
              <a:t> </a:t>
            </a:r>
            <a:r>
              <a:rPr lang="en-AU" dirty="0" err="1"/>
              <a:t>amal</a:t>
            </a:r>
            <a:r>
              <a:rPr lang="en-AU" dirty="0"/>
              <a:t> </a:t>
            </a:r>
            <a:r>
              <a:rPr lang="en-AU" dirty="0" err="1"/>
              <a:t>qilish</a:t>
            </a:r>
            <a:r>
              <a:rPr lang="en-AU" dirty="0"/>
              <a:t> </a:t>
            </a:r>
            <a:r>
              <a:rPr lang="en-AU" dirty="0" err="1"/>
              <a:t>muddatini</a:t>
            </a:r>
            <a:r>
              <a:rPr lang="en-AU" dirty="0"/>
              <a:t> </a:t>
            </a:r>
            <a:r>
              <a:rPr lang="en-AU" dirty="0" err="1"/>
              <a:t>uzaytirish</a:t>
            </a:r>
            <a:r>
              <a:rPr lang="en-AU" dirty="0"/>
              <a:t> </a:t>
            </a:r>
            <a:r>
              <a:rPr lang="en-AU" dirty="0" err="1"/>
              <a:t>malaka</a:t>
            </a:r>
            <a:r>
              <a:rPr lang="en-AU" dirty="0"/>
              <a:t> </a:t>
            </a:r>
            <a:r>
              <a:rPr lang="en-AU" dirty="0" err="1"/>
              <a:t>imtihonini</a:t>
            </a:r>
            <a:r>
              <a:rPr lang="en-AU" dirty="0"/>
              <a:t> </a:t>
            </a:r>
            <a:r>
              <a:rPr lang="en-AU" dirty="0" err="1"/>
              <a:t>topshirmasdan</a:t>
            </a:r>
            <a:r>
              <a:rPr lang="en-AU" dirty="0"/>
              <a:t> </a:t>
            </a:r>
            <a:r>
              <a:rPr lang="en-AU" dirty="0" err="1"/>
              <a:t>amalga</a:t>
            </a:r>
            <a:r>
              <a:rPr lang="en-AU" dirty="0"/>
              <a:t> </a:t>
            </a:r>
            <a:r>
              <a:rPr lang="en-AU" dirty="0" err="1"/>
              <a:t>oshiriladi</a:t>
            </a:r>
            <a:r>
              <a:rPr lang="en-A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643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993898"/>
              </p:ext>
            </p:extLst>
          </p:nvPr>
        </p:nvGraphicFramePr>
        <p:xfrm>
          <a:off x="457200" y="1481138"/>
          <a:ext cx="8229600" cy="5044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Malaka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imtihonini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topshirish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uchun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talabgor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quyidagi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talablardan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biriga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javob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berishi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US" sz="3200" b="0" dirty="0" err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kerak</a:t>
            </a:r>
            <a:r>
              <a:rPr lang="en-US" sz="3200" b="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:</a:t>
            </a:r>
            <a:endParaRPr lang="ru-RU" sz="3200" b="0" dirty="0"/>
          </a:p>
        </p:txBody>
      </p:sp>
    </p:spTree>
    <p:extLst>
      <p:ext uri="{BB962C8B-B14F-4D97-AF65-F5344CB8AC3E}">
        <p14:creationId xmlns:p14="http://schemas.microsoft.com/office/powerpoint/2010/main" val="1116682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314595"/>
          </a:xfrm>
        </p:spPr>
        <p:txBody>
          <a:bodyPr/>
          <a:lstStyle/>
          <a:p>
            <a:pPr indent="540385" algn="just"/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imtihonini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o‘tkazish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uchun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O‘zbekiston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Respublikasi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Moliya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vazirligi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tomonidan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komissiya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raisini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hisobga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olgan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holda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to‘rt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kishidan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kam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bo‘lmagan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tarkibda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komissiyasi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tashkil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qilinadi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3200" dirty="0">
              <a:latin typeface="Times New Roman"/>
              <a:ea typeface="Times New Roman"/>
            </a:endParaRPr>
          </a:p>
          <a:p>
            <a:pPr indent="540385" algn="just"/>
            <a:endParaRPr lang="en-US" sz="3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540385" algn="just"/>
            <a:r>
              <a:rPr lang="en-US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Malaka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imtihoni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komissiyasi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tarkibiga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Vazirlik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xodimlari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auditorlarning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respublika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jamoat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birlashmasi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vakillari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kiritiladi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32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3911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>
                <a:effectLst/>
              </a:rPr>
              <a:t>Talabgor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malaka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imtihonini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topshirish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uchun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quyidagi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hujjatlarni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Vazirlikka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taqdim</a:t>
            </a:r>
            <a:r>
              <a:rPr lang="en-US" sz="3200" dirty="0">
                <a:effectLst/>
              </a:rPr>
              <a:t> </a:t>
            </a:r>
            <a:r>
              <a:rPr lang="en-US" sz="3200" dirty="0" err="1">
                <a:effectLst/>
              </a:rPr>
              <a:t>etadi</a:t>
            </a:r>
            <a:r>
              <a:rPr lang="en-US" sz="3200" dirty="0">
                <a:effectLst/>
              </a:rPr>
              <a:t>: </a:t>
            </a:r>
            <a:endParaRPr lang="ru-RU" sz="3200" dirty="0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980099394"/>
              </p:ext>
            </p:extLst>
          </p:nvPr>
        </p:nvGraphicFramePr>
        <p:xfrm>
          <a:off x="467544" y="1556792"/>
          <a:ext cx="842493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89066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132</TotalTime>
  <Words>1428</Words>
  <Application>Microsoft Office PowerPoint</Application>
  <PresentationFormat>Экран (4:3)</PresentationFormat>
  <Paragraphs>126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Открытая</vt:lpstr>
      <vt:lpstr>SOLIQLAR VA SOLIQQA TORTISH FAKULTETI   “AUDIT”  FANIDAN</vt:lpstr>
      <vt:lpstr>AUDITOR MALAKA SERTIFIKATINI OLISH</vt:lpstr>
      <vt:lpstr>Reklama  KOMPYUTER XIZMATLARI :</vt:lpstr>
      <vt:lpstr>1. Auditorlik kasbiga malakaviy talablar</vt:lpstr>
      <vt:lpstr>Презентация PowerPoint</vt:lpstr>
      <vt:lpstr>Презентация PowerPoint</vt:lpstr>
      <vt:lpstr>Malaka imtihonini topshirish uchun talabgor quyidagi talablardan biriga javob berishi kerak:</vt:lpstr>
      <vt:lpstr>Презентация PowerPoint</vt:lpstr>
      <vt:lpstr>Talabgor malaka imtihonini topshirish uchun quyidagi hujjatlarni Vazirlikka taqdim etadi: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Auditorlik tashkiloti va auditorlarning mustaqilligi.</vt:lpstr>
      <vt:lpstr>Презентация PowerPoint</vt:lpstr>
      <vt:lpstr>Аудиторлик ташкилотларига қуйидагиларга нисбатан аудиторлик текширувини ўтказиш тақиқланади: </vt:lpstr>
      <vt:lpstr>Презентация PowerPoint</vt:lpstr>
      <vt:lpstr>Презентация PowerPoint</vt:lpstr>
      <vt:lpstr>3. Auditor axloqi (etikasi).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GULMIRA</dc:creator>
  <cp:lastModifiedBy>user</cp:lastModifiedBy>
  <cp:revision>19</cp:revision>
  <dcterms:created xsi:type="dcterms:W3CDTF">2021-10-05T14:49:42Z</dcterms:created>
  <dcterms:modified xsi:type="dcterms:W3CDTF">2024-09-12T13:06:01Z</dcterms:modified>
</cp:coreProperties>
</file>