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86420" autoAdjust="0"/>
  </p:normalViewPr>
  <p:slideViewPr>
    <p:cSldViewPr>
      <p:cViewPr varScale="1">
        <p:scale>
          <a:sx n="86" d="100"/>
          <a:sy n="86" d="100"/>
        </p:scale>
        <p:origin x="1382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28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F36650-BBA3-4749-8639-D597D09FBA9A}" type="doc">
      <dgm:prSet loTypeId="urn:microsoft.com/office/officeart/2005/8/layout/list1" loCatId="list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9E6B3BB4-68CB-4BCC-9CB2-E00EA348A632}">
      <dgm:prSet phldrT="[Текст]"/>
      <dgm:spPr/>
      <dgm:t>
        <a:bodyPr/>
        <a:lstStyle/>
        <a:p>
          <a:r>
            <a:rPr lang="en-US" b="0" i="0" dirty="0" err="1"/>
            <a:t>ilmiy</a:t>
          </a:r>
          <a:r>
            <a:rPr lang="en-US" b="0" i="0" dirty="0"/>
            <a:t> </a:t>
          </a:r>
          <a:r>
            <a:rPr lang="en-US" b="0" i="0" dirty="0" err="1"/>
            <a:t>tadkikotlarni</a:t>
          </a:r>
          <a:r>
            <a:rPr lang="en-US" b="0" i="0" dirty="0"/>
            <a:t> </a:t>
          </a:r>
          <a:r>
            <a:rPr lang="en-US" b="0" i="0" dirty="0" err="1"/>
            <a:t>avtomatlashtirish</a:t>
          </a:r>
          <a:r>
            <a:rPr lang="en-US" b="0" i="0" dirty="0"/>
            <a:t> </a:t>
          </a:r>
          <a:r>
            <a:rPr lang="en-US" b="0" i="0" dirty="0" err="1"/>
            <a:t>va</a:t>
          </a:r>
          <a:r>
            <a:rPr lang="en-US" b="0" i="0" dirty="0"/>
            <a:t> </a:t>
          </a:r>
          <a:r>
            <a:rPr lang="en-US" b="0" i="0" dirty="0" err="1"/>
            <a:t>boshkarish</a:t>
          </a:r>
          <a:endParaRPr lang="ru-RU" dirty="0"/>
        </a:p>
      </dgm:t>
    </dgm:pt>
    <dgm:pt modelId="{9B534CDC-54FD-4DE3-BEA6-8BBEC3366B16}" type="parTrans" cxnId="{13C37022-647B-4478-B5F5-655B60EF240A}">
      <dgm:prSet/>
      <dgm:spPr/>
      <dgm:t>
        <a:bodyPr/>
        <a:lstStyle/>
        <a:p>
          <a:endParaRPr lang="ru-RU"/>
        </a:p>
      </dgm:t>
    </dgm:pt>
    <dgm:pt modelId="{35287CA3-A848-46B2-9638-6DAC13FDED5C}" type="sibTrans" cxnId="{13C37022-647B-4478-B5F5-655B60EF240A}">
      <dgm:prSet/>
      <dgm:spPr/>
      <dgm:t>
        <a:bodyPr/>
        <a:lstStyle/>
        <a:p>
          <a:endParaRPr lang="ru-RU"/>
        </a:p>
      </dgm:t>
    </dgm:pt>
    <dgm:pt modelId="{D3EE86FF-62DB-4436-B425-238497574F43}">
      <dgm:prSet phldrT="[Текст]"/>
      <dgm:spPr/>
      <dgm:t>
        <a:bodyPr/>
        <a:lstStyle/>
        <a:p>
          <a:r>
            <a:rPr lang="en-US" b="0" i="0" dirty="0" err="1"/>
            <a:t>loyixalashtirishni</a:t>
          </a:r>
          <a:r>
            <a:rPr lang="en-US" b="0" i="0" dirty="0"/>
            <a:t> </a:t>
          </a:r>
          <a:r>
            <a:rPr lang="en-US" b="0" i="0" dirty="0" err="1"/>
            <a:t>avtomatlashtirish</a:t>
          </a:r>
          <a:r>
            <a:rPr lang="en-US" b="0" i="0" dirty="0"/>
            <a:t>;</a:t>
          </a:r>
          <a:endParaRPr lang="ru-RU" dirty="0"/>
        </a:p>
      </dgm:t>
    </dgm:pt>
    <dgm:pt modelId="{938BEA24-29F9-478A-A2E1-C014102ABFFC}" type="parTrans" cxnId="{13453F59-F99D-4877-808D-F65BAD6ACF90}">
      <dgm:prSet/>
      <dgm:spPr/>
      <dgm:t>
        <a:bodyPr/>
        <a:lstStyle/>
        <a:p>
          <a:endParaRPr lang="ru-RU"/>
        </a:p>
      </dgm:t>
    </dgm:pt>
    <dgm:pt modelId="{9586E2F3-796F-4BBC-B47B-6EEEADD9476D}" type="sibTrans" cxnId="{13453F59-F99D-4877-808D-F65BAD6ACF90}">
      <dgm:prSet/>
      <dgm:spPr/>
      <dgm:t>
        <a:bodyPr/>
        <a:lstStyle/>
        <a:p>
          <a:endParaRPr lang="ru-RU"/>
        </a:p>
      </dgm:t>
    </dgm:pt>
    <dgm:pt modelId="{1B18F76E-3C27-47D4-92C2-0960607E2433}">
      <dgm:prSet phldrT="[Текст]"/>
      <dgm:spPr/>
      <dgm:t>
        <a:bodyPr/>
        <a:lstStyle/>
        <a:p>
          <a:r>
            <a:rPr lang="en-US" b="0" i="0" dirty="0" err="1"/>
            <a:t>tashkiliy</a:t>
          </a:r>
          <a:r>
            <a:rPr lang="en-US" b="0" i="0" dirty="0"/>
            <a:t> </a:t>
          </a:r>
          <a:r>
            <a:rPr lang="en-US" b="0" i="0" dirty="0" err="1"/>
            <a:t>jarayonlarni</a:t>
          </a:r>
          <a:r>
            <a:rPr lang="en-US" b="0" i="0" dirty="0"/>
            <a:t> </a:t>
          </a:r>
          <a:r>
            <a:rPr lang="en-US" b="0" i="0" dirty="0" err="1"/>
            <a:t>va</a:t>
          </a:r>
          <a:r>
            <a:rPr lang="en-US" b="0" i="0" dirty="0"/>
            <a:t> t</a:t>
          </a:r>
          <a:r>
            <a:rPr lang="ru-RU" b="0" i="0" dirty="0"/>
            <a:t>е</a:t>
          </a:r>
          <a:r>
            <a:rPr lang="en-US" b="0" i="0" dirty="0" err="1"/>
            <a:t>xnologik</a:t>
          </a:r>
          <a:r>
            <a:rPr lang="en-US" b="0" i="0" dirty="0"/>
            <a:t> </a:t>
          </a:r>
          <a:r>
            <a:rPr lang="en-US" b="0" i="0" dirty="0" err="1"/>
            <a:t>jarayonlarni</a:t>
          </a:r>
          <a:r>
            <a:rPr lang="en-US" b="0" i="0" dirty="0"/>
            <a:t> </a:t>
          </a:r>
          <a:r>
            <a:rPr lang="en-US" b="0" i="0" dirty="0" err="1"/>
            <a:t>boshkarish</a:t>
          </a:r>
          <a:endParaRPr lang="ru-RU" dirty="0"/>
        </a:p>
      </dgm:t>
    </dgm:pt>
    <dgm:pt modelId="{D3D00BE4-9CD3-49E4-A274-D972B909CAED}" type="parTrans" cxnId="{9832546F-1941-40E7-AD27-61E80638D908}">
      <dgm:prSet/>
      <dgm:spPr/>
      <dgm:t>
        <a:bodyPr/>
        <a:lstStyle/>
        <a:p>
          <a:endParaRPr lang="ru-RU"/>
        </a:p>
      </dgm:t>
    </dgm:pt>
    <dgm:pt modelId="{E07D2944-BF85-4B72-9343-25CF2BDC0036}" type="sibTrans" cxnId="{9832546F-1941-40E7-AD27-61E80638D908}">
      <dgm:prSet/>
      <dgm:spPr/>
      <dgm:t>
        <a:bodyPr/>
        <a:lstStyle/>
        <a:p>
          <a:endParaRPr lang="ru-RU"/>
        </a:p>
      </dgm:t>
    </dgm:pt>
    <dgm:pt modelId="{E0C980F3-595A-4A1A-AEE0-1410CA436BA1}" type="pres">
      <dgm:prSet presAssocID="{E5F36650-BBA3-4749-8639-D597D09FBA9A}" presName="linear" presStyleCnt="0">
        <dgm:presLayoutVars>
          <dgm:dir/>
          <dgm:animLvl val="lvl"/>
          <dgm:resizeHandles val="exact"/>
        </dgm:presLayoutVars>
      </dgm:prSet>
      <dgm:spPr/>
    </dgm:pt>
    <dgm:pt modelId="{836EC4F6-EB52-4005-993E-73A9B6580407}" type="pres">
      <dgm:prSet presAssocID="{9E6B3BB4-68CB-4BCC-9CB2-E00EA348A632}" presName="parentLin" presStyleCnt="0"/>
      <dgm:spPr/>
    </dgm:pt>
    <dgm:pt modelId="{8EDBC11D-7A8A-4EA0-BFFB-F9E76FE9EBAE}" type="pres">
      <dgm:prSet presAssocID="{9E6B3BB4-68CB-4BCC-9CB2-E00EA348A632}" presName="parentLeftMargin" presStyleLbl="node1" presStyleIdx="0" presStyleCnt="3"/>
      <dgm:spPr/>
    </dgm:pt>
    <dgm:pt modelId="{4D239443-7516-4F7E-97EA-EE4925BBDC06}" type="pres">
      <dgm:prSet presAssocID="{9E6B3BB4-68CB-4BCC-9CB2-E00EA348A632}" presName="parentText" presStyleLbl="node1" presStyleIdx="0" presStyleCnt="3" custScaleX="110911" custScaleY="186815" custLinFactNeighborX="-5501" custLinFactNeighborY="42996">
        <dgm:presLayoutVars>
          <dgm:chMax val="0"/>
          <dgm:bulletEnabled val="1"/>
        </dgm:presLayoutVars>
      </dgm:prSet>
      <dgm:spPr/>
    </dgm:pt>
    <dgm:pt modelId="{8FE500EA-2ADE-43AC-9432-EF81ECD6E5ED}" type="pres">
      <dgm:prSet presAssocID="{9E6B3BB4-68CB-4BCC-9CB2-E00EA348A632}" presName="negativeSpace" presStyleCnt="0"/>
      <dgm:spPr/>
    </dgm:pt>
    <dgm:pt modelId="{341B600D-9B45-4D4B-9C5E-0D975ED74056}" type="pres">
      <dgm:prSet presAssocID="{9E6B3BB4-68CB-4BCC-9CB2-E00EA348A632}" presName="childText" presStyleLbl="conFgAcc1" presStyleIdx="0" presStyleCnt="3" custScaleY="167402">
        <dgm:presLayoutVars>
          <dgm:bulletEnabled val="1"/>
        </dgm:presLayoutVars>
      </dgm:prSet>
      <dgm:spPr/>
    </dgm:pt>
    <dgm:pt modelId="{00680CE8-5BC5-472B-A35D-973409AD0DD1}" type="pres">
      <dgm:prSet presAssocID="{35287CA3-A848-46B2-9638-6DAC13FDED5C}" presName="spaceBetweenRectangles" presStyleCnt="0"/>
      <dgm:spPr/>
    </dgm:pt>
    <dgm:pt modelId="{6A0DED5A-EDDE-4984-A4AD-2718B1D756E9}" type="pres">
      <dgm:prSet presAssocID="{D3EE86FF-62DB-4436-B425-238497574F43}" presName="parentLin" presStyleCnt="0"/>
      <dgm:spPr/>
    </dgm:pt>
    <dgm:pt modelId="{93B13835-9CA6-4208-B8AB-5266B9469780}" type="pres">
      <dgm:prSet presAssocID="{D3EE86FF-62DB-4436-B425-238497574F43}" presName="parentLeftMargin" presStyleLbl="node1" presStyleIdx="0" presStyleCnt="3"/>
      <dgm:spPr/>
    </dgm:pt>
    <dgm:pt modelId="{74F8013B-57A0-40A5-ADEF-27B831576371}" type="pres">
      <dgm:prSet presAssocID="{D3EE86FF-62DB-4436-B425-238497574F43}" presName="parentText" presStyleLbl="node1" presStyleIdx="1" presStyleCnt="3" custScaleX="112622" custScaleY="165981" custLinFactNeighborX="-5501" custLinFactNeighborY="17683">
        <dgm:presLayoutVars>
          <dgm:chMax val="0"/>
          <dgm:bulletEnabled val="1"/>
        </dgm:presLayoutVars>
      </dgm:prSet>
      <dgm:spPr/>
    </dgm:pt>
    <dgm:pt modelId="{63BEDC76-9614-4BA0-B56E-2EEDCB19AC5E}" type="pres">
      <dgm:prSet presAssocID="{D3EE86FF-62DB-4436-B425-238497574F43}" presName="negativeSpace" presStyleCnt="0"/>
      <dgm:spPr/>
    </dgm:pt>
    <dgm:pt modelId="{205474FE-4E40-4061-9FCB-743288275819}" type="pres">
      <dgm:prSet presAssocID="{D3EE86FF-62DB-4436-B425-238497574F43}" presName="childText" presStyleLbl="conFgAcc1" presStyleIdx="1" presStyleCnt="3" custScaleY="177896">
        <dgm:presLayoutVars>
          <dgm:bulletEnabled val="1"/>
        </dgm:presLayoutVars>
      </dgm:prSet>
      <dgm:spPr/>
    </dgm:pt>
    <dgm:pt modelId="{4B565894-8C22-4FA9-8BBC-10FD08E4A3F9}" type="pres">
      <dgm:prSet presAssocID="{9586E2F3-796F-4BBC-B47B-6EEEADD9476D}" presName="spaceBetweenRectangles" presStyleCnt="0"/>
      <dgm:spPr/>
    </dgm:pt>
    <dgm:pt modelId="{5D082998-E8B2-414A-99CF-3232B40DBFD3}" type="pres">
      <dgm:prSet presAssocID="{1B18F76E-3C27-47D4-92C2-0960607E2433}" presName="parentLin" presStyleCnt="0"/>
      <dgm:spPr/>
    </dgm:pt>
    <dgm:pt modelId="{84132FD6-F515-4FBD-BC53-C59D4AF648CE}" type="pres">
      <dgm:prSet presAssocID="{1B18F76E-3C27-47D4-92C2-0960607E2433}" presName="parentLeftMargin" presStyleLbl="node1" presStyleIdx="1" presStyleCnt="3"/>
      <dgm:spPr/>
    </dgm:pt>
    <dgm:pt modelId="{110C8944-F832-4B07-A06B-982D94D1B4B1}" type="pres">
      <dgm:prSet presAssocID="{1B18F76E-3C27-47D4-92C2-0960607E2433}" presName="parentText" presStyleLbl="node1" presStyleIdx="2" presStyleCnt="3" custScaleX="111836" custScaleY="140089">
        <dgm:presLayoutVars>
          <dgm:chMax val="0"/>
          <dgm:bulletEnabled val="1"/>
        </dgm:presLayoutVars>
      </dgm:prSet>
      <dgm:spPr/>
    </dgm:pt>
    <dgm:pt modelId="{7A4ABD55-FB43-4F5B-9D42-3F5E1708EDD6}" type="pres">
      <dgm:prSet presAssocID="{1B18F76E-3C27-47D4-92C2-0960607E2433}" presName="negativeSpace" presStyleCnt="0"/>
      <dgm:spPr/>
    </dgm:pt>
    <dgm:pt modelId="{084502FC-DE04-4A99-9258-F0F2C84DC431}" type="pres">
      <dgm:prSet presAssocID="{1B18F76E-3C27-47D4-92C2-0960607E2433}" presName="childText" presStyleLbl="conFgAcc1" presStyleIdx="2" presStyleCnt="3" custScaleY="172505">
        <dgm:presLayoutVars>
          <dgm:bulletEnabled val="1"/>
        </dgm:presLayoutVars>
      </dgm:prSet>
      <dgm:spPr/>
    </dgm:pt>
  </dgm:ptLst>
  <dgm:cxnLst>
    <dgm:cxn modelId="{13C37022-647B-4478-B5F5-655B60EF240A}" srcId="{E5F36650-BBA3-4749-8639-D597D09FBA9A}" destId="{9E6B3BB4-68CB-4BCC-9CB2-E00EA348A632}" srcOrd="0" destOrd="0" parTransId="{9B534CDC-54FD-4DE3-BEA6-8BBEC3366B16}" sibTransId="{35287CA3-A848-46B2-9638-6DAC13FDED5C}"/>
    <dgm:cxn modelId="{D8A19D31-BDF0-4319-97DE-DCD1F9190D3F}" type="presOf" srcId="{9E6B3BB4-68CB-4BCC-9CB2-E00EA348A632}" destId="{4D239443-7516-4F7E-97EA-EE4925BBDC06}" srcOrd="1" destOrd="0" presId="urn:microsoft.com/office/officeart/2005/8/layout/list1"/>
    <dgm:cxn modelId="{C4300D4E-6323-4B18-95E7-E68CECB4BDB3}" type="presOf" srcId="{D3EE86FF-62DB-4436-B425-238497574F43}" destId="{93B13835-9CA6-4208-B8AB-5266B9469780}" srcOrd="0" destOrd="0" presId="urn:microsoft.com/office/officeart/2005/8/layout/list1"/>
    <dgm:cxn modelId="{9832546F-1941-40E7-AD27-61E80638D908}" srcId="{E5F36650-BBA3-4749-8639-D597D09FBA9A}" destId="{1B18F76E-3C27-47D4-92C2-0960607E2433}" srcOrd="2" destOrd="0" parTransId="{D3D00BE4-9CD3-49E4-A274-D972B909CAED}" sibTransId="{E07D2944-BF85-4B72-9343-25CF2BDC0036}"/>
    <dgm:cxn modelId="{13453F59-F99D-4877-808D-F65BAD6ACF90}" srcId="{E5F36650-BBA3-4749-8639-D597D09FBA9A}" destId="{D3EE86FF-62DB-4436-B425-238497574F43}" srcOrd="1" destOrd="0" parTransId="{938BEA24-29F9-478A-A2E1-C014102ABFFC}" sibTransId="{9586E2F3-796F-4BBC-B47B-6EEEADD9476D}"/>
    <dgm:cxn modelId="{EF04E295-0B84-41B0-B728-B061CD60B4E6}" type="presOf" srcId="{E5F36650-BBA3-4749-8639-D597D09FBA9A}" destId="{E0C980F3-595A-4A1A-AEE0-1410CA436BA1}" srcOrd="0" destOrd="0" presId="urn:microsoft.com/office/officeart/2005/8/layout/list1"/>
    <dgm:cxn modelId="{98F8F5AF-8A8B-4821-A0AA-647BD8C6A6F3}" type="presOf" srcId="{9E6B3BB4-68CB-4BCC-9CB2-E00EA348A632}" destId="{8EDBC11D-7A8A-4EA0-BFFB-F9E76FE9EBAE}" srcOrd="0" destOrd="0" presId="urn:microsoft.com/office/officeart/2005/8/layout/list1"/>
    <dgm:cxn modelId="{0A5262C5-624D-4284-9142-B4BE9A849E59}" type="presOf" srcId="{1B18F76E-3C27-47D4-92C2-0960607E2433}" destId="{110C8944-F832-4B07-A06B-982D94D1B4B1}" srcOrd="1" destOrd="0" presId="urn:microsoft.com/office/officeart/2005/8/layout/list1"/>
    <dgm:cxn modelId="{BE3E91E5-63DF-4A95-982B-5B06AEA369CC}" type="presOf" srcId="{D3EE86FF-62DB-4436-B425-238497574F43}" destId="{74F8013B-57A0-40A5-ADEF-27B831576371}" srcOrd="1" destOrd="0" presId="urn:microsoft.com/office/officeart/2005/8/layout/list1"/>
    <dgm:cxn modelId="{9F3F6CEA-5780-4C12-815A-95EE7B713B00}" type="presOf" srcId="{1B18F76E-3C27-47D4-92C2-0960607E2433}" destId="{84132FD6-F515-4FBD-BC53-C59D4AF648CE}" srcOrd="0" destOrd="0" presId="urn:microsoft.com/office/officeart/2005/8/layout/list1"/>
    <dgm:cxn modelId="{FF6D1CD9-0B29-4266-AAF6-F21EA5C46DE3}" type="presParOf" srcId="{E0C980F3-595A-4A1A-AEE0-1410CA436BA1}" destId="{836EC4F6-EB52-4005-993E-73A9B6580407}" srcOrd="0" destOrd="0" presId="urn:microsoft.com/office/officeart/2005/8/layout/list1"/>
    <dgm:cxn modelId="{A39D789E-1A97-40AF-802D-8E3A9748E0F0}" type="presParOf" srcId="{836EC4F6-EB52-4005-993E-73A9B6580407}" destId="{8EDBC11D-7A8A-4EA0-BFFB-F9E76FE9EBAE}" srcOrd="0" destOrd="0" presId="urn:microsoft.com/office/officeart/2005/8/layout/list1"/>
    <dgm:cxn modelId="{2C21E1A0-69B0-43E0-89EF-DF89CB577F0E}" type="presParOf" srcId="{836EC4F6-EB52-4005-993E-73A9B6580407}" destId="{4D239443-7516-4F7E-97EA-EE4925BBDC06}" srcOrd="1" destOrd="0" presId="urn:microsoft.com/office/officeart/2005/8/layout/list1"/>
    <dgm:cxn modelId="{864A70F3-E783-4390-96C8-3265BCE8B59B}" type="presParOf" srcId="{E0C980F3-595A-4A1A-AEE0-1410CA436BA1}" destId="{8FE500EA-2ADE-43AC-9432-EF81ECD6E5ED}" srcOrd="1" destOrd="0" presId="urn:microsoft.com/office/officeart/2005/8/layout/list1"/>
    <dgm:cxn modelId="{68F2D32B-BBC2-4C11-A44A-C265B38643F2}" type="presParOf" srcId="{E0C980F3-595A-4A1A-AEE0-1410CA436BA1}" destId="{341B600D-9B45-4D4B-9C5E-0D975ED74056}" srcOrd="2" destOrd="0" presId="urn:microsoft.com/office/officeart/2005/8/layout/list1"/>
    <dgm:cxn modelId="{4C3C88E3-80F3-4967-BF8E-E24F41D8A359}" type="presParOf" srcId="{E0C980F3-595A-4A1A-AEE0-1410CA436BA1}" destId="{00680CE8-5BC5-472B-A35D-973409AD0DD1}" srcOrd="3" destOrd="0" presId="urn:microsoft.com/office/officeart/2005/8/layout/list1"/>
    <dgm:cxn modelId="{D470B6F1-CF47-4097-B683-A038A91258A4}" type="presParOf" srcId="{E0C980F3-595A-4A1A-AEE0-1410CA436BA1}" destId="{6A0DED5A-EDDE-4984-A4AD-2718B1D756E9}" srcOrd="4" destOrd="0" presId="urn:microsoft.com/office/officeart/2005/8/layout/list1"/>
    <dgm:cxn modelId="{B2C9A86D-E6EE-4340-AF46-5A38873A9BD8}" type="presParOf" srcId="{6A0DED5A-EDDE-4984-A4AD-2718B1D756E9}" destId="{93B13835-9CA6-4208-B8AB-5266B9469780}" srcOrd="0" destOrd="0" presId="urn:microsoft.com/office/officeart/2005/8/layout/list1"/>
    <dgm:cxn modelId="{34465092-A87E-47F0-A75A-82A4ADF1F13A}" type="presParOf" srcId="{6A0DED5A-EDDE-4984-A4AD-2718B1D756E9}" destId="{74F8013B-57A0-40A5-ADEF-27B831576371}" srcOrd="1" destOrd="0" presId="urn:microsoft.com/office/officeart/2005/8/layout/list1"/>
    <dgm:cxn modelId="{315E6AF8-CD9D-4BAD-8E87-C1D79537C9C1}" type="presParOf" srcId="{E0C980F3-595A-4A1A-AEE0-1410CA436BA1}" destId="{63BEDC76-9614-4BA0-B56E-2EEDCB19AC5E}" srcOrd="5" destOrd="0" presId="urn:microsoft.com/office/officeart/2005/8/layout/list1"/>
    <dgm:cxn modelId="{66C2E908-A85E-41B8-BD90-FBD4C3EB2A92}" type="presParOf" srcId="{E0C980F3-595A-4A1A-AEE0-1410CA436BA1}" destId="{205474FE-4E40-4061-9FCB-743288275819}" srcOrd="6" destOrd="0" presId="urn:microsoft.com/office/officeart/2005/8/layout/list1"/>
    <dgm:cxn modelId="{9B61128C-A4C1-4BA1-844F-CF1B9F762A45}" type="presParOf" srcId="{E0C980F3-595A-4A1A-AEE0-1410CA436BA1}" destId="{4B565894-8C22-4FA9-8BBC-10FD08E4A3F9}" srcOrd="7" destOrd="0" presId="urn:microsoft.com/office/officeart/2005/8/layout/list1"/>
    <dgm:cxn modelId="{1D353EBD-D7A4-4F0E-92A3-CF8BE89846A6}" type="presParOf" srcId="{E0C980F3-595A-4A1A-AEE0-1410CA436BA1}" destId="{5D082998-E8B2-414A-99CF-3232B40DBFD3}" srcOrd="8" destOrd="0" presId="urn:microsoft.com/office/officeart/2005/8/layout/list1"/>
    <dgm:cxn modelId="{112A1F40-4CA8-4FBE-854B-632E7E9340B5}" type="presParOf" srcId="{5D082998-E8B2-414A-99CF-3232B40DBFD3}" destId="{84132FD6-F515-4FBD-BC53-C59D4AF648CE}" srcOrd="0" destOrd="0" presId="urn:microsoft.com/office/officeart/2005/8/layout/list1"/>
    <dgm:cxn modelId="{F5662C65-A38C-4D6C-8B1D-7575E31B3A93}" type="presParOf" srcId="{5D082998-E8B2-414A-99CF-3232B40DBFD3}" destId="{110C8944-F832-4B07-A06B-982D94D1B4B1}" srcOrd="1" destOrd="0" presId="urn:microsoft.com/office/officeart/2005/8/layout/list1"/>
    <dgm:cxn modelId="{3BC15B8D-72AB-4BCB-B272-37202AEB5951}" type="presParOf" srcId="{E0C980F3-595A-4A1A-AEE0-1410CA436BA1}" destId="{7A4ABD55-FB43-4F5B-9D42-3F5E1708EDD6}" srcOrd="9" destOrd="0" presId="urn:microsoft.com/office/officeart/2005/8/layout/list1"/>
    <dgm:cxn modelId="{1091EF8D-D986-48CE-9096-475B54915357}" type="presParOf" srcId="{E0C980F3-595A-4A1A-AEE0-1410CA436BA1}" destId="{084502FC-DE04-4A99-9258-F0F2C84DC43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1B600D-9B45-4D4B-9C5E-0D975ED74056}">
      <dsp:nvSpPr>
        <dsp:cNvPr id="0" name=""/>
        <dsp:cNvSpPr/>
      </dsp:nvSpPr>
      <dsp:spPr>
        <a:xfrm>
          <a:off x="0" y="1404912"/>
          <a:ext cx="6096000" cy="54840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D239443-7516-4F7E-97EA-EE4925BBDC06}">
      <dsp:nvSpPr>
        <dsp:cNvPr id="0" name=""/>
        <dsp:cNvSpPr/>
      </dsp:nvSpPr>
      <dsp:spPr>
        <a:xfrm>
          <a:off x="288032" y="1044872"/>
          <a:ext cx="4732794" cy="716921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0" i="0" kern="1200" dirty="0" err="1"/>
            <a:t>ilmiy</a:t>
          </a:r>
          <a:r>
            <a:rPr lang="en-US" sz="1300" b="0" i="0" kern="1200" dirty="0"/>
            <a:t> </a:t>
          </a:r>
          <a:r>
            <a:rPr lang="en-US" sz="1300" b="0" i="0" kern="1200" dirty="0" err="1"/>
            <a:t>tadkikotlarni</a:t>
          </a:r>
          <a:r>
            <a:rPr lang="en-US" sz="1300" b="0" i="0" kern="1200" dirty="0"/>
            <a:t> </a:t>
          </a:r>
          <a:r>
            <a:rPr lang="en-US" sz="1300" b="0" i="0" kern="1200" dirty="0" err="1"/>
            <a:t>avtomatlashtirish</a:t>
          </a:r>
          <a:r>
            <a:rPr lang="en-US" sz="1300" b="0" i="0" kern="1200" dirty="0"/>
            <a:t> </a:t>
          </a:r>
          <a:r>
            <a:rPr lang="en-US" sz="1300" b="0" i="0" kern="1200" dirty="0" err="1"/>
            <a:t>va</a:t>
          </a:r>
          <a:r>
            <a:rPr lang="en-US" sz="1300" b="0" i="0" kern="1200" dirty="0"/>
            <a:t> </a:t>
          </a:r>
          <a:r>
            <a:rPr lang="en-US" sz="1300" b="0" i="0" kern="1200" dirty="0" err="1"/>
            <a:t>boshkarish</a:t>
          </a:r>
          <a:endParaRPr lang="ru-RU" sz="1300" kern="1200" dirty="0"/>
        </a:p>
      </dsp:txBody>
      <dsp:txXfrm>
        <a:off x="323029" y="1079869"/>
        <a:ext cx="4662800" cy="646927"/>
      </dsp:txXfrm>
    </dsp:sp>
    <dsp:sp modelId="{205474FE-4E40-4061-9FCB-743288275819}">
      <dsp:nvSpPr>
        <dsp:cNvPr id="0" name=""/>
        <dsp:cNvSpPr/>
      </dsp:nvSpPr>
      <dsp:spPr>
        <a:xfrm>
          <a:off x="0" y="2468610"/>
          <a:ext cx="6096000" cy="5827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4F8013B-57A0-40A5-ADEF-27B831576371}">
      <dsp:nvSpPr>
        <dsp:cNvPr id="0" name=""/>
        <dsp:cNvSpPr/>
      </dsp:nvSpPr>
      <dsp:spPr>
        <a:xfrm>
          <a:off x="288032" y="2091381"/>
          <a:ext cx="4805805" cy="636968"/>
        </a:xfrm>
        <a:prstGeom prst="roundRect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0" i="0" kern="1200" dirty="0" err="1"/>
            <a:t>loyixalashtirishni</a:t>
          </a:r>
          <a:r>
            <a:rPr lang="en-US" sz="1300" b="0" i="0" kern="1200" dirty="0"/>
            <a:t> </a:t>
          </a:r>
          <a:r>
            <a:rPr lang="en-US" sz="1300" b="0" i="0" kern="1200" dirty="0" err="1"/>
            <a:t>avtomatlashtirish</a:t>
          </a:r>
          <a:r>
            <a:rPr lang="en-US" sz="1300" b="0" i="0" kern="1200" dirty="0"/>
            <a:t>;</a:t>
          </a:r>
          <a:endParaRPr lang="ru-RU" sz="1300" kern="1200" dirty="0"/>
        </a:p>
      </dsp:txBody>
      <dsp:txXfrm>
        <a:off x="319126" y="2122475"/>
        <a:ext cx="4743617" cy="574780"/>
      </dsp:txXfrm>
    </dsp:sp>
    <dsp:sp modelId="{084502FC-DE04-4A99-9258-F0F2C84DC431}">
      <dsp:nvSpPr>
        <dsp:cNvPr id="0" name=""/>
        <dsp:cNvSpPr/>
      </dsp:nvSpPr>
      <dsp:spPr>
        <a:xfrm>
          <a:off x="0" y="3467323"/>
          <a:ext cx="6096000" cy="56512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10C8944-F832-4B07-A06B-982D94D1B4B1}">
      <dsp:nvSpPr>
        <dsp:cNvPr id="0" name=""/>
        <dsp:cNvSpPr/>
      </dsp:nvSpPr>
      <dsp:spPr>
        <a:xfrm>
          <a:off x="304800" y="3121597"/>
          <a:ext cx="4772265" cy="537605"/>
        </a:xfrm>
        <a:prstGeom prst="round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0" i="0" kern="1200" dirty="0" err="1"/>
            <a:t>tashkiliy</a:t>
          </a:r>
          <a:r>
            <a:rPr lang="en-US" sz="1300" b="0" i="0" kern="1200" dirty="0"/>
            <a:t> </a:t>
          </a:r>
          <a:r>
            <a:rPr lang="en-US" sz="1300" b="0" i="0" kern="1200" dirty="0" err="1"/>
            <a:t>jarayonlarni</a:t>
          </a:r>
          <a:r>
            <a:rPr lang="en-US" sz="1300" b="0" i="0" kern="1200" dirty="0"/>
            <a:t> </a:t>
          </a:r>
          <a:r>
            <a:rPr lang="en-US" sz="1300" b="0" i="0" kern="1200" dirty="0" err="1"/>
            <a:t>va</a:t>
          </a:r>
          <a:r>
            <a:rPr lang="en-US" sz="1300" b="0" i="0" kern="1200" dirty="0"/>
            <a:t> t</a:t>
          </a:r>
          <a:r>
            <a:rPr lang="ru-RU" sz="1300" b="0" i="0" kern="1200" dirty="0"/>
            <a:t>е</a:t>
          </a:r>
          <a:r>
            <a:rPr lang="en-US" sz="1300" b="0" i="0" kern="1200" dirty="0" err="1"/>
            <a:t>xnologik</a:t>
          </a:r>
          <a:r>
            <a:rPr lang="en-US" sz="1300" b="0" i="0" kern="1200" dirty="0"/>
            <a:t> </a:t>
          </a:r>
          <a:r>
            <a:rPr lang="en-US" sz="1300" b="0" i="0" kern="1200" dirty="0" err="1"/>
            <a:t>jarayonlarni</a:t>
          </a:r>
          <a:r>
            <a:rPr lang="en-US" sz="1300" b="0" i="0" kern="1200" dirty="0"/>
            <a:t> </a:t>
          </a:r>
          <a:r>
            <a:rPr lang="en-US" sz="1300" b="0" i="0" kern="1200" dirty="0" err="1"/>
            <a:t>boshkarish</a:t>
          </a:r>
          <a:endParaRPr lang="ru-RU" sz="1300" kern="1200" dirty="0"/>
        </a:p>
      </dsp:txBody>
      <dsp:txXfrm>
        <a:off x="331044" y="3147841"/>
        <a:ext cx="4719777" cy="4851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AB9A3-150C-4923-A0A1-0F1F2D787E3F}" type="datetimeFigureOut">
              <a:rPr lang="es-ES" smtClean="0"/>
              <a:pPr/>
              <a:t>22/09/2023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D7541-FE47-4045-83E2-F184A034E9AB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AB9A3-150C-4923-A0A1-0F1F2D787E3F}" type="datetimeFigureOut">
              <a:rPr lang="es-ES" smtClean="0"/>
              <a:pPr/>
              <a:t>22/09/2023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D7541-FE47-4045-83E2-F184A034E9AB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AB9A3-150C-4923-A0A1-0F1F2D787E3F}" type="datetimeFigureOut">
              <a:rPr lang="es-ES" smtClean="0"/>
              <a:pPr/>
              <a:t>22/09/2023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D7541-FE47-4045-83E2-F184A034E9AB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AB9A3-150C-4923-A0A1-0F1F2D787E3F}" type="datetimeFigureOut">
              <a:rPr lang="es-ES" smtClean="0"/>
              <a:pPr/>
              <a:t>22/09/2023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D7541-FE47-4045-83E2-F184A034E9AB}" type="slidenum">
              <a:rPr lang="es-ES" smtClean="0"/>
              <a:pPr/>
              <a:t>‹#›</a:t>
            </a:fld>
            <a:endParaRPr lang="es-ES"/>
          </a:p>
        </p:txBody>
      </p:sp>
      <p:pic>
        <p:nvPicPr>
          <p:cNvPr id="7" name="Picture 1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28670"/>
            <a:ext cx="914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0" cy="1066800"/>
          </a:xfrm>
          <a:prstGeom prst="rect">
            <a:avLst/>
          </a:prstGeom>
          <a:gradFill rotWithShape="0">
            <a:gsLst>
              <a:gs pos="100000">
                <a:schemeClr val="bg1">
                  <a:alpha val="46000"/>
                </a:schemeClr>
              </a:gs>
              <a:gs pos="100000">
                <a:srgbClr val="C0DAF9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endParaRPr lang="en-US" dirty="0">
              <a:latin typeface="Arial" charset="0"/>
              <a:ea typeface="ヒラギノ角ゴ Pro W3" pitchFamily="-109" charset="-128"/>
              <a:cs typeface="+mn-cs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0" y="1214422"/>
            <a:ext cx="9144000" cy="5643578"/>
          </a:xfrm>
          <a:prstGeom prst="rect">
            <a:avLst/>
          </a:prstGeom>
          <a:gradFill rotWithShape="0">
            <a:gsLst>
              <a:gs pos="26000">
                <a:schemeClr val="bg1">
                  <a:alpha val="3000"/>
                </a:schemeClr>
              </a:gs>
              <a:gs pos="100000">
                <a:srgbClr val="C0DAF9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endParaRPr lang="en-US" dirty="0">
              <a:latin typeface="Arial" charset="0"/>
              <a:ea typeface="ヒラギノ角ゴ Pro W3" pitchFamily="-109" charset="-128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AB9A3-150C-4923-A0A1-0F1F2D787E3F}" type="datetimeFigureOut">
              <a:rPr lang="es-ES" smtClean="0"/>
              <a:pPr/>
              <a:t>22/09/2023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D7541-FE47-4045-83E2-F184A034E9AB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AB9A3-150C-4923-A0A1-0F1F2D787E3F}" type="datetimeFigureOut">
              <a:rPr lang="es-ES" smtClean="0"/>
              <a:pPr/>
              <a:t>22/09/2023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D7541-FE47-4045-83E2-F184A034E9AB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AB9A3-150C-4923-A0A1-0F1F2D787E3F}" type="datetimeFigureOut">
              <a:rPr lang="es-ES" smtClean="0"/>
              <a:pPr/>
              <a:t>22/09/2023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D7541-FE47-4045-83E2-F184A034E9AB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AB9A3-150C-4923-A0A1-0F1F2D787E3F}" type="datetimeFigureOut">
              <a:rPr lang="es-ES" smtClean="0"/>
              <a:pPr/>
              <a:t>22/09/2023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D7541-FE47-4045-83E2-F184A034E9AB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AB9A3-150C-4923-A0A1-0F1F2D787E3F}" type="datetimeFigureOut">
              <a:rPr lang="es-ES" smtClean="0"/>
              <a:pPr/>
              <a:t>22/09/2023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D7541-FE47-4045-83E2-F184A034E9AB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AB9A3-150C-4923-A0A1-0F1F2D787E3F}" type="datetimeFigureOut">
              <a:rPr lang="es-ES" smtClean="0"/>
              <a:pPr/>
              <a:t>22/09/2023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D7541-FE47-4045-83E2-F184A034E9AB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AB9A3-150C-4923-A0A1-0F1F2D787E3F}" type="datetimeFigureOut">
              <a:rPr lang="es-ES" smtClean="0"/>
              <a:pPr/>
              <a:t>22/09/2023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D7541-FE47-4045-83E2-F184A034E9AB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uario\Mis documentos\Mis imágenes\planeta tierra\earth-planet-in-binary-code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0715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357298"/>
            <a:ext cx="8229600" cy="47688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CAB9A3-150C-4923-A0A1-0F1F2D787E3F}" type="datetimeFigureOut">
              <a:rPr lang="es-ES" smtClean="0"/>
              <a:pPr/>
              <a:t>22/09/2023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D7541-FE47-4045-83E2-F184A034E9AB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ln>
            <a:solidFill>
              <a:sysClr val="windowText" lastClr="000000"/>
            </a:solidFill>
          </a:ln>
          <a:solidFill>
            <a:srgbClr val="FF9900"/>
          </a:solidFill>
          <a:effectLst>
            <a:outerShdw blurRad="50800" dist="38100" dir="18900000" algn="bl" rotWithShape="0">
              <a:prstClr val="black"/>
            </a:outerShdw>
          </a:effectLst>
          <a:latin typeface="Eras Demi ITC" pitchFamily="34" charset="0"/>
          <a:ea typeface="+mj-ea"/>
          <a:cs typeface="+mj-cs"/>
        </a:defRPr>
      </a:lvl1pPr>
    </p:titleStyle>
    <p:bodyStyle>
      <a:lvl1pPr marL="342900" indent="-342900" algn="just" defTabSz="914400" rtl="0" eaLnBrk="1" latinLnBrk="0" hangingPunct="1">
        <a:spcBef>
          <a:spcPct val="20000"/>
        </a:spcBef>
        <a:buFont typeface="Arial" pitchFamily="34" charset="0"/>
        <a:buChar char="•"/>
        <a:defRPr sz="2600" kern="1200">
          <a:ln>
            <a:solidFill>
              <a:sysClr val="windowText" lastClr="000000"/>
            </a:solidFill>
          </a:ln>
          <a:solidFill>
            <a:schemeClr val="bg1"/>
          </a:solidFill>
          <a:effectLst>
            <a:outerShdw blurRad="50800" dist="38100" algn="l" rotWithShape="0">
              <a:prstClr val="black"/>
            </a:outerShdw>
          </a:effectLst>
          <a:latin typeface="Eras Demi ITC" pitchFamily="34" charset="0"/>
          <a:ea typeface="+mn-ea"/>
          <a:cs typeface="+mn-cs"/>
        </a:defRPr>
      </a:lvl1pPr>
      <a:lvl2pPr marL="742950" indent="-285750" algn="just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ln>
            <a:solidFill>
              <a:sysClr val="windowText" lastClr="000000"/>
            </a:solidFill>
          </a:ln>
          <a:solidFill>
            <a:schemeClr val="bg1"/>
          </a:solidFill>
          <a:effectLst>
            <a:outerShdw blurRad="50800" dist="38100" dir="18900000" algn="bl" rotWithShape="0">
              <a:prstClr val="black"/>
            </a:outerShdw>
          </a:effectLst>
          <a:latin typeface="Eras Demi ITC" pitchFamily="34" charset="0"/>
          <a:ea typeface="+mn-ea"/>
          <a:cs typeface="+mn-cs"/>
        </a:defRPr>
      </a:lvl2pPr>
      <a:lvl3pPr marL="1143000" indent="-228600" algn="just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ln>
            <a:solidFill>
              <a:sysClr val="windowText" lastClr="000000"/>
            </a:solidFill>
          </a:ln>
          <a:solidFill>
            <a:schemeClr val="bg1"/>
          </a:solidFill>
          <a:effectLst>
            <a:outerShdw blurRad="50800" dist="38100" dir="18900000" algn="bl" rotWithShape="0">
              <a:prstClr val="black"/>
            </a:outerShdw>
          </a:effectLst>
          <a:latin typeface="Eras Demi ITC" pitchFamily="34" charset="0"/>
          <a:ea typeface="+mn-ea"/>
          <a:cs typeface="+mn-cs"/>
        </a:defRPr>
      </a:lvl3pPr>
      <a:lvl4pPr marL="1600200" indent="-228600" algn="just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ln>
            <a:solidFill>
              <a:sysClr val="windowText" lastClr="000000"/>
            </a:solidFill>
          </a:ln>
          <a:solidFill>
            <a:schemeClr val="bg1"/>
          </a:solidFill>
          <a:effectLst>
            <a:outerShdw blurRad="50800" dist="38100" dir="18900000" algn="bl" rotWithShape="0">
              <a:prstClr val="black"/>
            </a:outerShdw>
          </a:effectLst>
          <a:latin typeface="Eras Demi ITC" pitchFamily="34" charset="0"/>
          <a:ea typeface="+mn-ea"/>
          <a:cs typeface="+mn-cs"/>
        </a:defRPr>
      </a:lvl4pPr>
      <a:lvl5pPr marL="2057400" indent="-228600" algn="just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ln>
            <a:solidFill>
              <a:sysClr val="windowText" lastClr="000000"/>
            </a:solidFill>
          </a:ln>
          <a:solidFill>
            <a:schemeClr val="bg1"/>
          </a:solidFill>
          <a:effectLst>
            <a:outerShdw blurRad="50800" dist="38100" dir="18900000" algn="bl" rotWithShape="0">
              <a:prstClr val="black"/>
            </a:outerShdw>
          </a:effectLst>
          <a:latin typeface="Eras Demi ITC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395536" y="4077072"/>
            <a:ext cx="6400800" cy="1752600"/>
          </a:xfrm>
        </p:spPr>
        <p:txBody>
          <a:bodyPr>
            <a:normAutofit/>
          </a:bodyPr>
          <a:lstStyle/>
          <a:p>
            <a:r>
              <a:rPr lang="es-ES" sz="4800" dirty="0">
                <a:solidFill>
                  <a:srgbClr val="FFC000"/>
                </a:solidFill>
              </a:rPr>
              <a:t>Axborot tizimlari va ularning turlari</a:t>
            </a:r>
          </a:p>
        </p:txBody>
      </p:sp>
      <p:pic>
        <p:nvPicPr>
          <p:cNvPr id="2" name="Зари  Musiqa 12">
            <a:hlinkClick r:id="" action="ppaction://media"/>
            <a:extLst>
              <a:ext uri="{FF2B5EF4-FFF2-40B4-BE49-F238E27FC236}">
                <a16:creationId xmlns:a16="http://schemas.microsoft.com/office/drawing/2014/main" id="{95B42B79-4A21-4AC5-81B9-F6F5D1D1FF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72669" y="3184525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 spd="slow" advClick="0" advTm="4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8596" y="17756"/>
            <a:ext cx="8229600" cy="1071546"/>
          </a:xfrm>
        </p:spPr>
        <p:txBody>
          <a:bodyPr/>
          <a:lstStyle/>
          <a:p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effectLst/>
              </a:rPr>
              <a:t>AXBOROT TIZIMLARI VA ULARNING TURLARI</a:t>
            </a:r>
            <a:endParaRPr lang="es-ES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7504" y="1340768"/>
            <a:ext cx="5544616" cy="54994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err="1">
                <a:solidFill>
                  <a:schemeClr val="tx1"/>
                </a:solidFill>
                <a:effectLst/>
              </a:rPr>
              <a:t>Axborot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tizimi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tushunchasini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kiritishdan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oldin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tizim</a:t>
            </a:r>
            <a:r>
              <a:rPr lang="en-US" sz="2000" dirty="0">
                <a:solidFill>
                  <a:schemeClr val="tx1"/>
                </a:solidFill>
                <a:effectLst/>
              </a:rPr>
              <a:t> (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sist</a:t>
            </a:r>
            <a:r>
              <a:rPr lang="ru-RU" sz="2000" dirty="0">
                <a:solidFill>
                  <a:schemeClr val="tx1"/>
                </a:solidFill>
                <a:effectLst/>
              </a:rPr>
              <a:t>е</a:t>
            </a:r>
            <a:r>
              <a:rPr lang="en-US" sz="2000" dirty="0">
                <a:solidFill>
                  <a:schemeClr val="tx1"/>
                </a:solidFill>
                <a:effectLst/>
              </a:rPr>
              <a:t>ma) d</a:t>
            </a:r>
            <a:r>
              <a:rPr lang="ru-RU" sz="2000" dirty="0">
                <a:solidFill>
                  <a:schemeClr val="tx1"/>
                </a:solidFill>
                <a:effectLst/>
              </a:rPr>
              <a:t>е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ganda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nimani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tushunishimizni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aniklab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olaylik</a:t>
            </a:r>
            <a:r>
              <a:rPr lang="en-US" sz="2000" dirty="0">
                <a:solidFill>
                  <a:schemeClr val="tx1"/>
                </a:solidFill>
                <a:effectLst/>
              </a:rPr>
              <a:t>.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Tizim</a:t>
            </a:r>
            <a:r>
              <a:rPr lang="en-US" sz="2000" dirty="0">
                <a:solidFill>
                  <a:schemeClr val="tx1"/>
                </a:solidFill>
                <a:effectLst/>
              </a:rPr>
              <a:t> (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sist</a:t>
            </a:r>
            <a:r>
              <a:rPr lang="ru-RU" sz="2000" dirty="0">
                <a:solidFill>
                  <a:schemeClr val="tx1"/>
                </a:solidFill>
                <a:effectLst/>
              </a:rPr>
              <a:t>е</a:t>
            </a:r>
            <a:r>
              <a:rPr lang="en-US" sz="2000" dirty="0">
                <a:solidFill>
                  <a:schemeClr val="tx1"/>
                </a:solidFill>
                <a:effectLst/>
              </a:rPr>
              <a:t>ma) d</a:t>
            </a:r>
            <a:r>
              <a:rPr lang="ru-RU" sz="2000" dirty="0">
                <a:solidFill>
                  <a:schemeClr val="tx1"/>
                </a:solidFill>
                <a:effectLst/>
              </a:rPr>
              <a:t>е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ganda</a:t>
            </a:r>
            <a:r>
              <a:rPr lang="en-US" sz="2000" dirty="0">
                <a:solidFill>
                  <a:schemeClr val="tx1"/>
                </a:solidFill>
                <a:effectLst/>
              </a:rPr>
              <a:t>, yagona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maksad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yulida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bir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vaktning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uzida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xam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yaxlit</a:t>
            </a:r>
            <a:r>
              <a:rPr lang="en-US" sz="2000" dirty="0">
                <a:solidFill>
                  <a:schemeClr val="tx1"/>
                </a:solidFill>
                <a:effectLst/>
              </a:rPr>
              <a:t>,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xam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uzaro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boKlangan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tarzda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faoliyat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kursatuvchi</a:t>
            </a:r>
            <a:r>
              <a:rPr lang="en-US" sz="2000" dirty="0">
                <a:solidFill>
                  <a:schemeClr val="tx1"/>
                </a:solidFill>
                <a:effectLst/>
              </a:rPr>
              <a:t> el</a:t>
            </a:r>
            <a:r>
              <a:rPr lang="ru-RU" sz="2000" dirty="0">
                <a:solidFill>
                  <a:schemeClr val="tx1"/>
                </a:solidFill>
                <a:effectLst/>
              </a:rPr>
              <a:t>е</a:t>
            </a:r>
            <a:r>
              <a:rPr lang="en-US" sz="2000" dirty="0">
                <a:solidFill>
                  <a:schemeClr val="tx1"/>
                </a:solidFill>
                <a:effectLst/>
              </a:rPr>
              <a:t>m</a:t>
            </a:r>
            <a:r>
              <a:rPr lang="ru-RU" sz="2000" dirty="0">
                <a:solidFill>
                  <a:schemeClr val="tx1"/>
                </a:solidFill>
                <a:effectLst/>
              </a:rPr>
              <a:t>е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ntlar</a:t>
            </a:r>
            <a:r>
              <a:rPr lang="en-US" sz="2000" dirty="0">
                <a:solidFill>
                  <a:schemeClr val="tx1"/>
                </a:solidFill>
                <a:effectLst/>
              </a:rPr>
              <a:t> (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ob</a:t>
            </a:r>
            <a:r>
              <a:rPr lang="en-US" sz="2000" dirty="0">
                <a:solidFill>
                  <a:schemeClr val="tx1"/>
                </a:solidFill>
                <a:effectLst/>
              </a:rPr>
              <a:t>'</a:t>
            </a:r>
            <a:r>
              <a:rPr lang="ru-RU" sz="2000" dirty="0">
                <a:solidFill>
                  <a:schemeClr val="tx1"/>
                </a:solidFill>
                <a:effectLst/>
              </a:rPr>
              <a:t>е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ktlar</a:t>
            </a:r>
            <a:r>
              <a:rPr lang="en-US" sz="2000" dirty="0">
                <a:solidFill>
                  <a:schemeClr val="tx1"/>
                </a:solidFill>
                <a:effectLst/>
              </a:rPr>
              <a:t>)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majmuasi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tushuniladi</a:t>
            </a:r>
            <a:r>
              <a:rPr lang="en-US" sz="2000" dirty="0">
                <a:solidFill>
                  <a:schemeClr val="tx1"/>
                </a:solidFill>
                <a:effectLst/>
              </a:rPr>
              <a:t>. D</a:t>
            </a:r>
            <a:r>
              <a:rPr lang="ru-RU" sz="2000" dirty="0">
                <a:solidFill>
                  <a:schemeClr val="tx1"/>
                </a:solidFill>
                <a:effectLst/>
              </a:rPr>
              <a:t>е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mak</a:t>
            </a:r>
            <a:r>
              <a:rPr lang="en-US" sz="2000" dirty="0">
                <a:solidFill>
                  <a:schemeClr val="tx1"/>
                </a:solidFill>
                <a:effectLst/>
              </a:rPr>
              <a:t>,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xar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kanday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tizim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biror-bir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anik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maksad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yulida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xizmat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kiladi</a:t>
            </a:r>
            <a:r>
              <a:rPr lang="en-US" sz="2000" dirty="0">
                <a:solidFill>
                  <a:schemeClr val="tx1"/>
                </a:solidFill>
                <a:effectLst/>
              </a:rPr>
              <a:t>.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Masalan</a:t>
            </a:r>
            <a:r>
              <a:rPr lang="en-US" sz="2000" dirty="0">
                <a:solidFill>
                  <a:schemeClr val="tx1"/>
                </a:solidFill>
                <a:effectLst/>
              </a:rPr>
              <a:t>,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sizga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ma'lum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bulgan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shaxar</a:t>
            </a:r>
            <a:r>
              <a:rPr lang="en-US" sz="2000" dirty="0">
                <a:solidFill>
                  <a:schemeClr val="tx1"/>
                </a:solidFill>
                <a:effectLst/>
              </a:rPr>
              <a:t> t</a:t>
            </a:r>
            <a:r>
              <a:rPr lang="ru-RU" sz="2000" dirty="0">
                <a:solidFill>
                  <a:schemeClr val="tx1"/>
                </a:solidFill>
                <a:effectLst/>
              </a:rPr>
              <a:t>е</a:t>
            </a:r>
            <a:r>
              <a:rPr lang="en-US" sz="2000" dirty="0">
                <a:solidFill>
                  <a:schemeClr val="tx1"/>
                </a:solidFill>
                <a:effectLst/>
              </a:rPr>
              <a:t>l</a:t>
            </a:r>
            <a:r>
              <a:rPr lang="ru-RU" sz="2000" dirty="0">
                <a:solidFill>
                  <a:schemeClr val="tx1"/>
                </a:solidFill>
                <a:effectLst/>
              </a:rPr>
              <a:t>е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fon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tarmoklari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tizimi</a:t>
            </a:r>
            <a:r>
              <a:rPr lang="en-US" sz="2000" dirty="0">
                <a:solidFill>
                  <a:schemeClr val="tx1"/>
                </a:solidFill>
                <a:effectLst/>
              </a:rPr>
              <a:t>,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insondagi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yurak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kon-tomir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tizimi</a:t>
            </a:r>
            <a:r>
              <a:rPr lang="en-US" sz="2000" dirty="0">
                <a:solidFill>
                  <a:schemeClr val="tx1"/>
                </a:solidFill>
                <a:effectLst/>
              </a:rPr>
              <a:t>,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asab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tizimi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va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boshkalar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sun'iy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yaratilgan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va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tabiiy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tizimlarga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misol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bula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oladi</a:t>
            </a:r>
            <a:r>
              <a:rPr lang="en-US" sz="2000" dirty="0">
                <a:solidFill>
                  <a:schemeClr val="tx1"/>
                </a:solidFill>
                <a:effectLst/>
              </a:rPr>
              <a:t>.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Ularning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xar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biri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tizimga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kuyiladigan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barcha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shartlarga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javob</a:t>
            </a:r>
            <a:r>
              <a:rPr lang="en-US" sz="2000" dirty="0">
                <a:solidFill>
                  <a:schemeClr val="tx1"/>
                </a:solidFill>
                <a:effectLst/>
              </a:rPr>
              <a:t> b</a:t>
            </a:r>
            <a:r>
              <a:rPr lang="ru-RU" sz="2000" dirty="0">
                <a:solidFill>
                  <a:schemeClr val="tx1"/>
                </a:solidFill>
                <a:effectLst/>
              </a:rPr>
              <a:t>е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radi</a:t>
            </a:r>
            <a:r>
              <a:rPr lang="en-US" sz="2000" dirty="0">
                <a:solidFill>
                  <a:schemeClr val="tx1"/>
                </a:solidFill>
                <a:effectLst/>
              </a:rPr>
              <a:t>,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ya'ni</a:t>
            </a:r>
            <a:r>
              <a:rPr lang="en-US" sz="2000" dirty="0">
                <a:solidFill>
                  <a:schemeClr val="tx1"/>
                </a:solidFill>
                <a:effectLst/>
              </a:rPr>
              <a:t>,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xar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biri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uziga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xos</a:t>
            </a:r>
            <a:r>
              <a:rPr lang="en-US" sz="2000" dirty="0">
                <a:solidFill>
                  <a:schemeClr val="tx1"/>
                </a:solidFill>
                <a:effectLst/>
              </a:rPr>
              <a:t> yagona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maksad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yulida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faoliyat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kursatadi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va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tizimni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tashkil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etuvchi</a:t>
            </a:r>
            <a:r>
              <a:rPr lang="en-US" sz="2000" dirty="0">
                <a:solidFill>
                  <a:schemeClr val="tx1"/>
                </a:solidFill>
                <a:effectLst/>
              </a:rPr>
              <a:t> el</a:t>
            </a:r>
            <a:r>
              <a:rPr lang="ru-RU" sz="2000" dirty="0">
                <a:solidFill>
                  <a:schemeClr val="tx1"/>
                </a:solidFill>
                <a:effectLst/>
              </a:rPr>
              <a:t>е</a:t>
            </a:r>
            <a:r>
              <a:rPr lang="en-US" sz="2000" dirty="0">
                <a:solidFill>
                  <a:schemeClr val="tx1"/>
                </a:solidFill>
                <a:effectLst/>
              </a:rPr>
              <a:t>m</a:t>
            </a:r>
            <a:r>
              <a:rPr lang="ru-RU" sz="2000" dirty="0">
                <a:solidFill>
                  <a:schemeClr val="tx1"/>
                </a:solidFill>
                <a:effectLst/>
              </a:rPr>
              <a:t>е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ntlardan</a:t>
            </a:r>
            <a:r>
              <a:rPr lang="en-US" sz="2000" dirty="0">
                <a:solidFill>
                  <a:schemeClr val="tx1"/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iborat</a:t>
            </a:r>
            <a:r>
              <a:rPr lang="en-US" sz="2000" dirty="0">
                <a:solidFill>
                  <a:schemeClr val="tx1"/>
                </a:solidFill>
                <a:effectLst/>
              </a:rPr>
              <a:t>.</a:t>
            </a:r>
            <a:r>
              <a:rPr lang="es-VE" sz="2000" dirty="0">
                <a:solidFill>
                  <a:schemeClr val="tx1"/>
                </a:solidFill>
              </a:rPr>
              <a:t> </a:t>
            </a:r>
            <a:endParaRPr lang="es-ES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4000">
        <p:circle/>
      </p:transition>
    </mc:Choice>
    <mc:Fallback xmlns="">
      <p:transition spd="slow" advClick="0" advTm="4000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AD8DC5-35C1-453E-B5DE-6DD62C21FD7B}"/>
              </a:ext>
            </a:extLst>
          </p:cNvPr>
          <p:cNvSpPr txBox="1"/>
          <p:nvPr/>
        </p:nvSpPr>
        <p:spPr>
          <a:xfrm>
            <a:off x="179512" y="188640"/>
            <a:ext cx="87849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>
                <a:solidFill>
                  <a:srgbClr val="FF0000"/>
                </a:solidFill>
              </a:rPr>
              <a:t>Informatikada</a:t>
            </a:r>
            <a:r>
              <a:rPr lang="ru-RU" dirty="0">
                <a:solidFill>
                  <a:srgbClr val="FF0000"/>
                </a:solidFill>
              </a:rPr>
              <a:t> «</a:t>
            </a:r>
            <a:r>
              <a:rPr lang="ru-RU" dirty="0" err="1">
                <a:solidFill>
                  <a:srgbClr val="FF0000"/>
                </a:solidFill>
              </a:rPr>
              <a:t>tizim</a:t>
            </a:r>
            <a:r>
              <a:rPr lang="ru-RU" dirty="0">
                <a:solidFill>
                  <a:srgbClr val="FF0000"/>
                </a:solidFill>
              </a:rPr>
              <a:t>» </a:t>
            </a:r>
            <a:r>
              <a:rPr lang="ru-RU" dirty="0" err="1">
                <a:solidFill>
                  <a:srgbClr val="FF0000"/>
                </a:solidFill>
              </a:rPr>
              <a:t>tushunchasi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kuprok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tеxnik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vositalar</a:t>
            </a:r>
            <a:r>
              <a:rPr lang="ru-RU" dirty="0">
                <a:solidFill>
                  <a:srgbClr val="FF0000"/>
                </a:solidFill>
              </a:rPr>
              <a:t>, </a:t>
            </a:r>
            <a:r>
              <a:rPr lang="ru-RU" dirty="0" err="1">
                <a:solidFill>
                  <a:srgbClr val="FF0000"/>
                </a:solidFill>
              </a:rPr>
              <a:t>asosan</a:t>
            </a:r>
            <a:r>
              <a:rPr lang="ru-RU" dirty="0">
                <a:solidFill>
                  <a:srgbClr val="FF0000"/>
                </a:solidFill>
              </a:rPr>
              <a:t>, </a:t>
            </a:r>
            <a:r>
              <a:rPr lang="ru-RU" dirty="0" err="1">
                <a:solidFill>
                  <a:srgbClr val="FF0000"/>
                </a:solidFill>
              </a:rPr>
              <a:t>kompyutеrlar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va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murakkab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ob'еktlarni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boshkarishga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nisbatan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ishlatiladi</a:t>
            </a:r>
            <a:r>
              <a:rPr lang="ru-RU" dirty="0">
                <a:solidFill>
                  <a:srgbClr val="FF0000"/>
                </a:solidFill>
              </a:rPr>
              <a:t>. «</a:t>
            </a:r>
            <a:r>
              <a:rPr lang="ru-RU" dirty="0" err="1">
                <a:solidFill>
                  <a:srgbClr val="FF0000"/>
                </a:solidFill>
              </a:rPr>
              <a:t>Tizim</a:t>
            </a:r>
            <a:r>
              <a:rPr lang="ru-RU" dirty="0">
                <a:solidFill>
                  <a:srgbClr val="FF0000"/>
                </a:solidFill>
              </a:rPr>
              <a:t>» </a:t>
            </a:r>
            <a:r>
              <a:rPr lang="ru-RU" dirty="0" err="1">
                <a:solidFill>
                  <a:srgbClr val="FF0000"/>
                </a:solidFill>
              </a:rPr>
              <a:t>tushunchasiga</a:t>
            </a:r>
            <a:r>
              <a:rPr lang="ru-RU" dirty="0">
                <a:solidFill>
                  <a:srgbClr val="FF0000"/>
                </a:solidFill>
              </a:rPr>
              <a:t> «</a:t>
            </a:r>
            <a:r>
              <a:rPr lang="ru-RU" dirty="0" err="1">
                <a:solidFill>
                  <a:srgbClr val="FF0000"/>
                </a:solidFill>
              </a:rPr>
              <a:t>axborot</a:t>
            </a:r>
            <a:r>
              <a:rPr lang="ru-RU" dirty="0">
                <a:solidFill>
                  <a:srgbClr val="FF0000"/>
                </a:solidFill>
              </a:rPr>
              <a:t>» </a:t>
            </a:r>
            <a:r>
              <a:rPr lang="ru-RU" dirty="0" err="1">
                <a:solidFill>
                  <a:srgbClr val="FF0000"/>
                </a:solidFill>
              </a:rPr>
              <a:t>suzining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kushilishi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uning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bеlgilangan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funktsiyasini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va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yaratilish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maksadini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anik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aks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ettiradi</a:t>
            </a:r>
            <a:r>
              <a:rPr lang="ru-RU" dirty="0">
                <a:solidFill>
                  <a:srgbClr val="FF0000"/>
                </a:solidFill>
              </a:rPr>
              <a:t>.</a:t>
            </a:r>
          </a:p>
          <a:p>
            <a:pPr algn="ctr"/>
            <a:r>
              <a:rPr lang="ru-RU" dirty="0">
                <a:solidFill>
                  <a:srgbClr val="FF0000"/>
                </a:solidFill>
              </a:rPr>
              <a:t> </a:t>
            </a:r>
          </a:p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3EB696B-5A24-45A6-98E7-2EF029157D78}"/>
              </a:ext>
            </a:extLst>
          </p:cNvPr>
          <p:cNvSpPr/>
          <p:nvPr/>
        </p:nvSpPr>
        <p:spPr>
          <a:xfrm>
            <a:off x="150897" y="1268760"/>
            <a:ext cx="5184576" cy="183504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Axborot</a:t>
            </a:r>
            <a:r>
              <a:rPr lang="en-US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tizimi</a:t>
            </a:r>
            <a:r>
              <a:rPr lang="en-US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— b</a:t>
            </a:r>
            <a:r>
              <a:rPr lang="ru-RU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е</a:t>
            </a:r>
            <a:r>
              <a:rPr lang="en-US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lgilangan</a:t>
            </a:r>
            <a:r>
              <a:rPr lang="en-US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maksadga</a:t>
            </a:r>
            <a:r>
              <a:rPr lang="en-US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erishish</a:t>
            </a:r>
            <a:r>
              <a:rPr lang="en-US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yulida</a:t>
            </a:r>
            <a:r>
              <a:rPr lang="en-US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axborotni</a:t>
            </a:r>
            <a:r>
              <a:rPr lang="en-US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yiKish</a:t>
            </a:r>
            <a:r>
              <a:rPr lang="en-US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saklash</a:t>
            </a:r>
            <a:r>
              <a:rPr lang="en-US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kayta</a:t>
            </a:r>
            <a:r>
              <a:rPr lang="en-US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ishlash</a:t>
            </a:r>
            <a:r>
              <a:rPr lang="en-US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va</a:t>
            </a:r>
            <a:r>
              <a:rPr lang="en-US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uzatish</a:t>
            </a:r>
            <a:r>
              <a:rPr lang="en-US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uchun</a:t>
            </a:r>
            <a:r>
              <a:rPr lang="en-US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kullaniladigan</a:t>
            </a:r>
            <a:r>
              <a:rPr lang="en-US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usullar</a:t>
            </a:r>
            <a:r>
              <a:rPr lang="en-US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vositalar</a:t>
            </a:r>
            <a:r>
              <a:rPr lang="en-US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va</a:t>
            </a:r>
            <a:r>
              <a:rPr lang="en-US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shaxslarning</a:t>
            </a:r>
            <a:r>
              <a:rPr lang="en-US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uzaro</a:t>
            </a:r>
            <a:r>
              <a:rPr lang="en-US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boKlangan</a:t>
            </a:r>
            <a:r>
              <a:rPr lang="en-US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majmuasidir</a:t>
            </a:r>
            <a:r>
              <a:rPr lang="en-US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  <a:endParaRPr lang="ru-RU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1026" name="Picture 2" descr="Shaxsga doir ma'lumotlar bazalarining davlat reyestrini yuritish bo'yicha  axborot tizimi yaratiladi | UzReport.news">
            <a:extLst>
              <a:ext uri="{FF2B5EF4-FFF2-40B4-BE49-F238E27FC236}">
                <a16:creationId xmlns:a16="http://schemas.microsoft.com/office/drawing/2014/main" id="{59F48545-0AB6-416C-83A4-EDCB42BA2A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3429000"/>
            <a:ext cx="5400599" cy="324036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7030A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028" name="Picture 4" descr="BIZNESNI axborot olamiga bog'lang! - Boshqa xizmatlar Farg'ona на Olx">
            <a:extLst>
              <a:ext uri="{FF2B5EF4-FFF2-40B4-BE49-F238E27FC236}">
                <a16:creationId xmlns:a16="http://schemas.microsoft.com/office/drawing/2014/main" id="{6B39110B-889E-4E34-8AA9-6D6D5BEFBF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484784"/>
            <a:ext cx="3131840" cy="5040560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2">
                <a:lumMod val="60000"/>
                <a:lumOff val="4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0375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14:vortex dir="r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документ 1">
            <a:extLst>
              <a:ext uri="{FF2B5EF4-FFF2-40B4-BE49-F238E27FC236}">
                <a16:creationId xmlns:a16="http://schemas.microsoft.com/office/drawing/2014/main" id="{C6F32F1E-EB27-4712-B43D-C65047A65C89}"/>
              </a:ext>
            </a:extLst>
          </p:cNvPr>
          <p:cNvSpPr/>
          <p:nvPr/>
        </p:nvSpPr>
        <p:spPr>
          <a:xfrm>
            <a:off x="179512" y="260648"/>
            <a:ext cx="5544616" cy="4752528"/>
          </a:xfrm>
          <a:prstGeom prst="flowChartDocumen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Axborot</a:t>
            </a:r>
            <a:r>
              <a:rPr lang="en-US" dirty="0"/>
              <a:t> </a:t>
            </a:r>
            <a:r>
              <a:rPr lang="en-US" dirty="0" err="1"/>
              <a:t>tizimlari</a:t>
            </a:r>
            <a:r>
              <a:rPr lang="en-US" dirty="0"/>
              <a:t> </a:t>
            </a:r>
            <a:r>
              <a:rPr lang="en-US" dirty="0" err="1"/>
              <a:t>jamiyat</a:t>
            </a:r>
            <a:r>
              <a:rPr lang="en-US" dirty="0"/>
              <a:t> </a:t>
            </a:r>
            <a:r>
              <a:rPr lang="en-US" dirty="0" err="1"/>
              <a:t>paydo</a:t>
            </a:r>
            <a:r>
              <a:rPr lang="en-US" dirty="0"/>
              <a:t> </a:t>
            </a:r>
            <a:r>
              <a:rPr lang="en-US" dirty="0" err="1"/>
              <a:t>bulgan</a:t>
            </a:r>
            <a:r>
              <a:rPr lang="en-US" dirty="0"/>
              <a:t> </a:t>
            </a:r>
            <a:r>
              <a:rPr lang="en-US" dirty="0" err="1"/>
              <a:t>paytdan</a:t>
            </a:r>
            <a:r>
              <a:rPr lang="en-US" dirty="0"/>
              <a:t> </a:t>
            </a:r>
            <a:r>
              <a:rPr lang="en-US" dirty="0" err="1"/>
              <a:t>boshlab</a:t>
            </a:r>
            <a:r>
              <a:rPr lang="en-US" dirty="0"/>
              <a:t> </a:t>
            </a:r>
            <a:r>
              <a:rPr lang="en-US" dirty="0" err="1"/>
              <a:t>mavjud</a:t>
            </a:r>
            <a:r>
              <a:rPr lang="en-US" dirty="0"/>
              <a:t> </a:t>
            </a:r>
            <a:r>
              <a:rPr lang="en-US" dirty="0" err="1"/>
              <a:t>bulgan</a:t>
            </a:r>
            <a:r>
              <a:rPr lang="en-US" dirty="0"/>
              <a:t>, </a:t>
            </a:r>
            <a:r>
              <a:rPr lang="en-US" dirty="0" err="1"/>
              <a:t>chunki</a:t>
            </a:r>
            <a:r>
              <a:rPr lang="en-US" dirty="0"/>
              <a:t> </a:t>
            </a:r>
            <a:r>
              <a:rPr lang="en-US" dirty="0" err="1"/>
              <a:t>rivojlanishining</a:t>
            </a:r>
            <a:r>
              <a:rPr lang="en-US" dirty="0"/>
              <a:t> </a:t>
            </a:r>
            <a:r>
              <a:rPr lang="en-US" dirty="0" err="1"/>
              <a:t>turli</a:t>
            </a:r>
            <a:r>
              <a:rPr lang="en-US" dirty="0"/>
              <a:t> </a:t>
            </a:r>
            <a:r>
              <a:rPr lang="en-US" dirty="0" err="1"/>
              <a:t>bos­kichida</a:t>
            </a:r>
            <a:r>
              <a:rPr lang="en-US" dirty="0"/>
              <a:t> </a:t>
            </a:r>
            <a:r>
              <a:rPr lang="en-US" dirty="0" err="1"/>
              <a:t>jamiyat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boshkaruvi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tizimlashtirilgan</a:t>
            </a:r>
            <a:r>
              <a:rPr lang="en-US" dirty="0"/>
              <a:t>, </a:t>
            </a:r>
            <a:r>
              <a:rPr lang="en-US" dirty="0" err="1"/>
              <a:t>oldindan</a:t>
            </a:r>
            <a:r>
              <a:rPr lang="en-US" dirty="0"/>
              <a:t> </a:t>
            </a:r>
            <a:r>
              <a:rPr lang="en-US" dirty="0" err="1"/>
              <a:t>tayyorlangan</a:t>
            </a:r>
            <a:r>
              <a:rPr lang="en-US" dirty="0"/>
              <a:t> </a:t>
            </a:r>
            <a:r>
              <a:rPr lang="en-US" dirty="0" err="1"/>
              <a:t>axborotni</a:t>
            </a:r>
            <a:r>
              <a:rPr lang="en-US" dirty="0"/>
              <a:t> talab </a:t>
            </a:r>
            <a:r>
              <a:rPr lang="en-US" dirty="0" err="1"/>
              <a:t>etgan</a:t>
            </a:r>
            <a:r>
              <a:rPr lang="en-US" dirty="0"/>
              <a:t>. Bu, </a:t>
            </a:r>
            <a:r>
              <a:rPr lang="en-US" dirty="0" err="1"/>
              <a:t>ayniksa</a:t>
            </a:r>
            <a:r>
              <a:rPr lang="en-US" dirty="0"/>
              <a:t>,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/>
              <a:t>chikarish</a:t>
            </a:r>
            <a:r>
              <a:rPr lang="en-US" dirty="0"/>
              <a:t> </a:t>
            </a:r>
            <a:r>
              <a:rPr lang="en-US" dirty="0" err="1"/>
              <a:t>jarayonlari</a:t>
            </a:r>
            <a:r>
              <a:rPr lang="en-US" dirty="0"/>
              <a:t> — </a:t>
            </a:r>
            <a:r>
              <a:rPr lang="en-US" dirty="0" err="1"/>
              <a:t>moddiy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nomoddiy</a:t>
            </a:r>
            <a:r>
              <a:rPr lang="en-US" dirty="0"/>
              <a:t> n</a:t>
            </a:r>
            <a:r>
              <a:rPr lang="ru-RU" dirty="0"/>
              <a:t>е'</a:t>
            </a:r>
            <a:r>
              <a:rPr lang="en-US" dirty="0" err="1"/>
              <a:t>matlarni</a:t>
            </a:r>
            <a:r>
              <a:rPr lang="en-US" dirty="0"/>
              <a:t>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/>
              <a:t>chikarish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boKlik</a:t>
            </a:r>
            <a:r>
              <a:rPr lang="en-US" dirty="0"/>
              <a:t> </a:t>
            </a:r>
            <a:r>
              <a:rPr lang="en-US" dirty="0" err="1"/>
              <a:t>jarayonlarga</a:t>
            </a:r>
            <a:r>
              <a:rPr lang="en-US" dirty="0"/>
              <a:t> t</a:t>
            </a:r>
            <a:r>
              <a:rPr lang="ru-RU" dirty="0"/>
              <a:t>е</a:t>
            </a:r>
            <a:r>
              <a:rPr lang="en-US" dirty="0" err="1"/>
              <a:t>gishlidir</a:t>
            </a:r>
            <a:r>
              <a:rPr lang="en-US" dirty="0"/>
              <a:t>. </a:t>
            </a:r>
            <a:r>
              <a:rPr lang="en-US" dirty="0" err="1"/>
              <a:t>Chunki</a:t>
            </a:r>
            <a:r>
              <a:rPr lang="en-US" dirty="0"/>
              <a:t> </a:t>
            </a:r>
            <a:r>
              <a:rPr lang="en-US" dirty="0" err="1"/>
              <a:t>ular</a:t>
            </a:r>
            <a:r>
              <a:rPr lang="en-US" dirty="0"/>
              <a:t> </a:t>
            </a:r>
            <a:r>
              <a:rPr lang="en-US" dirty="0" err="1"/>
              <a:t>jamiyat</a:t>
            </a:r>
            <a:r>
              <a:rPr lang="en-US" dirty="0"/>
              <a:t> </a:t>
            </a:r>
            <a:r>
              <a:rPr lang="en-US" dirty="0" err="1"/>
              <a:t>rivoji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xayotiy</a:t>
            </a:r>
            <a:r>
              <a:rPr lang="en-US" dirty="0"/>
              <a:t> </a:t>
            </a:r>
            <a:r>
              <a:rPr lang="en-US" dirty="0" err="1"/>
              <a:t>muxim</a:t>
            </a:r>
            <a:r>
              <a:rPr lang="en-US" dirty="0"/>
              <a:t> </a:t>
            </a:r>
            <a:r>
              <a:rPr lang="en-US" dirty="0" err="1"/>
              <a:t>axamiyatga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. </a:t>
            </a:r>
            <a:r>
              <a:rPr lang="en-US" dirty="0" err="1"/>
              <a:t>Aynan</a:t>
            </a:r>
            <a:r>
              <a:rPr lang="en-US" dirty="0"/>
              <a:t>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/>
              <a:t>chikarish</a:t>
            </a:r>
            <a:r>
              <a:rPr lang="en-US" dirty="0"/>
              <a:t> </a:t>
            </a:r>
            <a:r>
              <a:rPr lang="en-US" dirty="0" err="1"/>
              <a:t>jarayonlari</a:t>
            </a:r>
            <a:r>
              <a:rPr lang="en-US" dirty="0"/>
              <a:t> t</a:t>
            </a:r>
            <a:r>
              <a:rPr lang="ru-RU" dirty="0"/>
              <a:t>е</a:t>
            </a:r>
            <a:r>
              <a:rPr lang="en-US" dirty="0" err="1"/>
              <a:t>zkor</a:t>
            </a:r>
            <a:r>
              <a:rPr lang="en-US" dirty="0"/>
              <a:t> </a:t>
            </a:r>
            <a:r>
              <a:rPr lang="en-US" dirty="0" err="1"/>
              <a:t>takomillashadi</a:t>
            </a:r>
            <a:r>
              <a:rPr lang="en-US" dirty="0"/>
              <a:t>. </a:t>
            </a:r>
            <a:r>
              <a:rPr lang="en-US" dirty="0" err="1"/>
              <a:t>Ularning</a:t>
            </a:r>
            <a:r>
              <a:rPr lang="en-US" dirty="0"/>
              <a:t> </a:t>
            </a:r>
            <a:r>
              <a:rPr lang="en-US" dirty="0" err="1"/>
              <a:t>rivojlanib</a:t>
            </a:r>
            <a:r>
              <a:rPr lang="en-US" dirty="0"/>
              <a:t> </a:t>
            </a:r>
            <a:r>
              <a:rPr lang="en-US" dirty="0" err="1"/>
              <a:t>borishi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bosh­karish</a:t>
            </a:r>
            <a:r>
              <a:rPr lang="en-US" dirty="0"/>
              <a:t> </a:t>
            </a:r>
            <a:r>
              <a:rPr lang="en-US" dirty="0" err="1"/>
              <a:t>xam</a:t>
            </a:r>
            <a:r>
              <a:rPr lang="en-US" dirty="0"/>
              <a:t> </a:t>
            </a:r>
            <a:r>
              <a:rPr lang="en-US" dirty="0" err="1"/>
              <a:t>murakkablashadiki</a:t>
            </a:r>
            <a:r>
              <a:rPr lang="en-US" dirty="0"/>
              <a:t>,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navbatida</a:t>
            </a:r>
            <a:r>
              <a:rPr lang="en-US" dirty="0"/>
              <a:t>, u </a:t>
            </a:r>
            <a:r>
              <a:rPr lang="en-US" dirty="0" err="1"/>
              <a:t>axborot</a:t>
            </a:r>
            <a:r>
              <a:rPr lang="en-US" dirty="0"/>
              <a:t> </a:t>
            </a:r>
            <a:r>
              <a:rPr lang="en-US" dirty="0" err="1"/>
              <a:t>tizimlarini</a:t>
            </a:r>
            <a:r>
              <a:rPr lang="en-US" dirty="0"/>
              <a:t> </a:t>
            </a:r>
            <a:r>
              <a:rPr lang="en-US" dirty="0" err="1"/>
              <a:t>takomillashtirish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rivojlantirishni</a:t>
            </a:r>
            <a:r>
              <a:rPr lang="en-US" dirty="0"/>
              <a:t> </a:t>
            </a:r>
            <a:r>
              <a:rPr lang="en-US" dirty="0" err="1"/>
              <a:t>raKbatlantiradi</a:t>
            </a:r>
            <a:r>
              <a:rPr lang="en-US" dirty="0"/>
              <a:t>. Shu </a:t>
            </a:r>
            <a:r>
              <a:rPr lang="en-US" dirty="0" err="1"/>
              <a:t>sababli</a:t>
            </a:r>
            <a:r>
              <a:rPr lang="en-US" dirty="0"/>
              <a:t>, </a:t>
            </a:r>
            <a:r>
              <a:rPr lang="en-US" dirty="0" err="1"/>
              <a:t>avvalo</a:t>
            </a:r>
            <a:r>
              <a:rPr lang="en-US" dirty="0"/>
              <a:t>, </a:t>
            </a:r>
            <a:r>
              <a:rPr lang="en-US" dirty="0" err="1"/>
              <a:t>boshkaruv</a:t>
            </a:r>
            <a:r>
              <a:rPr lang="en-US" dirty="0"/>
              <a:t> </a:t>
            </a:r>
            <a:r>
              <a:rPr lang="en-US" dirty="0" err="1"/>
              <a:t>tizimi</a:t>
            </a:r>
            <a:r>
              <a:rPr lang="en-US" dirty="0"/>
              <a:t> </a:t>
            </a:r>
            <a:r>
              <a:rPr lang="en-US" dirty="0" err="1"/>
              <a:t>nima</a:t>
            </a:r>
            <a:r>
              <a:rPr lang="en-US" dirty="0"/>
              <a:t> </a:t>
            </a:r>
            <a:r>
              <a:rPr lang="en-US" dirty="0" err="1"/>
              <a:t>ekanligini</a:t>
            </a:r>
            <a:r>
              <a:rPr lang="en-US" dirty="0"/>
              <a:t> </a:t>
            </a:r>
            <a:r>
              <a:rPr lang="en-US" dirty="0" err="1"/>
              <a:t>bilib</a:t>
            </a:r>
            <a:r>
              <a:rPr lang="en-US" dirty="0"/>
              <a:t> </a:t>
            </a:r>
            <a:r>
              <a:rPr lang="en-US" dirty="0" err="1"/>
              <a:t>olaylik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3" name="AutoShape 2" descr="Axborot tushunchasi va uning turlari. Axborotni olish, saqlash va qayta  ishlash yo`llari (insho) » TALABA.SU | Materiallari uzbek tilida">
            <a:extLst>
              <a:ext uri="{FF2B5EF4-FFF2-40B4-BE49-F238E27FC236}">
                <a16:creationId xmlns:a16="http://schemas.microsoft.com/office/drawing/2014/main" id="{1E5D08BA-B699-472D-99E5-59716CE1139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Axborot tushunchasi va uning turlari. Axborotni olish, saqlash va qayta  ishlash yo`llari (insho) » TALABA.SU | Materiallari uzbek tilida">
            <a:extLst>
              <a:ext uri="{FF2B5EF4-FFF2-40B4-BE49-F238E27FC236}">
                <a16:creationId xmlns:a16="http://schemas.microsoft.com/office/drawing/2014/main" id="{97524EF7-5FF1-4600-9244-765B0E6DA8F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Axborot tushunchasi va uning turlari. Axborotni olish, saqlash va qayta  ishlash yo`llari (insho) » TALABA.SU | Materiallari uzbek tilida">
            <a:extLst>
              <a:ext uri="{FF2B5EF4-FFF2-40B4-BE49-F238E27FC236}">
                <a16:creationId xmlns:a16="http://schemas.microsoft.com/office/drawing/2014/main" id="{F47B08D3-A59C-4770-9D31-818E7B5206E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724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Picture 8" descr="Цифровизация обеспечения единых требований информационной безопасности МИО">
            <a:extLst>
              <a:ext uri="{FF2B5EF4-FFF2-40B4-BE49-F238E27FC236}">
                <a16:creationId xmlns:a16="http://schemas.microsoft.com/office/drawing/2014/main" id="{DFBD082C-1617-4B30-A053-6E29CFFAE3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93448"/>
            <a:ext cx="3010271" cy="344035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8" name="Picture 10" descr="ГБОУ Школа «Музыка» Фрунзенского района Санкт-Петербурга - Доступ к  информационным системам и информационно-телекоммуникационным сетям">
            <a:extLst>
              <a:ext uri="{FF2B5EF4-FFF2-40B4-BE49-F238E27FC236}">
                <a16:creationId xmlns:a16="http://schemas.microsoft.com/office/drawing/2014/main" id="{FA160F4F-1D12-4EDF-A9E2-1C0F74E0A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437112"/>
            <a:ext cx="4608512" cy="216024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7030A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591568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4000">
        <p14:shred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9ECEEA5C-8833-467A-9B5E-0D454012825E}"/>
              </a:ext>
            </a:extLst>
          </p:cNvPr>
          <p:cNvSpPr/>
          <p:nvPr/>
        </p:nvSpPr>
        <p:spPr>
          <a:xfrm>
            <a:off x="161764" y="44624"/>
            <a:ext cx="8820472" cy="23042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/>
            <a:r>
              <a:rPr lang="en-US" dirty="0"/>
              <a:t> </a:t>
            </a:r>
          </a:p>
          <a:p>
            <a:pPr fontAlgn="base"/>
            <a:r>
              <a:rPr lang="en-US" dirty="0" err="1"/>
              <a:t>Axborot</a:t>
            </a:r>
            <a:r>
              <a:rPr lang="en-US" dirty="0"/>
              <a:t> </a:t>
            </a:r>
            <a:r>
              <a:rPr lang="en-US" dirty="0" err="1"/>
              <a:t>tizimlarining</a:t>
            </a:r>
            <a:r>
              <a:rPr lang="en-US" dirty="0"/>
              <a:t> </a:t>
            </a:r>
            <a:r>
              <a:rPr lang="en-US" dirty="0" err="1"/>
              <a:t>avtomatlashtirilgan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avtomatik</a:t>
            </a:r>
            <a:r>
              <a:rPr lang="en-US" dirty="0"/>
              <a:t> </a:t>
            </a:r>
            <a:r>
              <a:rPr lang="en-US" dirty="0" err="1"/>
              <a:t>turlari</a:t>
            </a:r>
            <a:r>
              <a:rPr lang="en-US" dirty="0"/>
              <a:t> </a:t>
            </a:r>
            <a:r>
              <a:rPr lang="en-US" dirty="0" err="1"/>
              <a:t>ma'lum</a:t>
            </a:r>
            <a:r>
              <a:rPr lang="en-US" dirty="0"/>
              <a:t>.</a:t>
            </a:r>
          </a:p>
          <a:p>
            <a:pPr fontAlgn="base"/>
            <a:r>
              <a:rPr lang="en-US" dirty="0" err="1"/>
              <a:t>Avtomatlashtirilgan</a:t>
            </a:r>
            <a:r>
              <a:rPr lang="en-US" dirty="0"/>
              <a:t> </a:t>
            </a:r>
            <a:r>
              <a:rPr lang="en-US" dirty="0" err="1"/>
              <a:t>axborotlar</a:t>
            </a:r>
            <a:r>
              <a:rPr lang="en-US" dirty="0"/>
              <a:t> </a:t>
            </a:r>
            <a:r>
              <a:rPr lang="en-US" dirty="0" err="1"/>
              <a:t>tizimida</a:t>
            </a:r>
            <a:r>
              <a:rPr lang="en-US" dirty="0"/>
              <a:t> </a:t>
            </a:r>
            <a:r>
              <a:rPr lang="en-US" dirty="0" err="1"/>
              <a:t>boshkarish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ma'lumotlarni</a:t>
            </a:r>
            <a:r>
              <a:rPr lang="en-US" dirty="0"/>
              <a:t> </a:t>
            </a:r>
            <a:r>
              <a:rPr lang="en-US" dirty="0" err="1"/>
              <a:t>kayta</a:t>
            </a:r>
            <a:r>
              <a:rPr lang="en-US" dirty="0"/>
              <a:t> </a:t>
            </a:r>
            <a:r>
              <a:rPr lang="en-US" dirty="0" err="1"/>
              <a:t>ishlash</a:t>
            </a:r>
            <a:r>
              <a:rPr lang="en-US" dirty="0"/>
              <a:t> </a:t>
            </a:r>
            <a:r>
              <a:rPr lang="en-US" dirty="0" err="1"/>
              <a:t>funktsiyalarining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kismi</a:t>
            </a:r>
            <a:r>
              <a:rPr lang="en-US" dirty="0"/>
              <a:t> </a:t>
            </a:r>
            <a:r>
              <a:rPr lang="en-US" dirty="0" err="1"/>
              <a:t>avtomatik</a:t>
            </a:r>
            <a:r>
              <a:rPr lang="en-US" dirty="0"/>
              <a:t> </a:t>
            </a:r>
            <a:r>
              <a:rPr lang="en-US" dirty="0" err="1"/>
              <a:t>ravishda</a:t>
            </a:r>
            <a:r>
              <a:rPr lang="en-US" dirty="0"/>
              <a:t>, </a:t>
            </a:r>
            <a:r>
              <a:rPr lang="en-US" dirty="0" err="1"/>
              <a:t>kolgani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inson</a:t>
            </a:r>
            <a:r>
              <a:rPr lang="en-US" dirty="0"/>
              <a:t> </a:t>
            </a:r>
            <a:r>
              <a:rPr lang="en-US" dirty="0" err="1"/>
              <a:t>tomonidan</a:t>
            </a:r>
            <a:r>
              <a:rPr lang="en-US" dirty="0"/>
              <a:t> </a:t>
            </a:r>
            <a:r>
              <a:rPr lang="en-US" dirty="0" err="1"/>
              <a:t>bajariladi</a:t>
            </a:r>
            <a:r>
              <a:rPr lang="en-US" dirty="0"/>
              <a:t>.</a:t>
            </a:r>
          </a:p>
          <a:p>
            <a:pPr fontAlgn="base"/>
            <a:r>
              <a:rPr lang="en-US" dirty="0" err="1"/>
              <a:t>Avtomatik</a:t>
            </a:r>
            <a:r>
              <a:rPr lang="en-US" dirty="0"/>
              <a:t> </a:t>
            </a:r>
            <a:r>
              <a:rPr lang="en-US" dirty="0" err="1"/>
              <a:t>axborotlar</a:t>
            </a:r>
            <a:r>
              <a:rPr lang="en-US" dirty="0"/>
              <a:t> </a:t>
            </a:r>
            <a:r>
              <a:rPr lang="en-US" dirty="0" err="1"/>
              <a:t>tizimida</a:t>
            </a:r>
            <a:r>
              <a:rPr lang="en-US" dirty="0"/>
              <a:t> </a:t>
            </a:r>
            <a:r>
              <a:rPr lang="en-US" dirty="0" err="1"/>
              <a:t>boshkarish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ma'lumotlarni</a:t>
            </a:r>
            <a:r>
              <a:rPr lang="en-US" dirty="0"/>
              <a:t> </a:t>
            </a:r>
            <a:r>
              <a:rPr lang="en-US" dirty="0" err="1"/>
              <a:t>kayta</a:t>
            </a:r>
            <a:r>
              <a:rPr lang="en-US" dirty="0"/>
              <a:t> </a:t>
            </a:r>
            <a:r>
              <a:rPr lang="en-US" dirty="0" err="1"/>
              <a:t>ishlashning</a:t>
            </a:r>
            <a:r>
              <a:rPr lang="en-US" dirty="0"/>
              <a:t> </a:t>
            </a:r>
            <a:r>
              <a:rPr lang="en-US" dirty="0" err="1"/>
              <a:t>barcha</a:t>
            </a:r>
            <a:r>
              <a:rPr lang="en-US" dirty="0"/>
              <a:t> </a:t>
            </a:r>
            <a:r>
              <a:rPr lang="en-US" dirty="0" err="1"/>
              <a:t>funktsiyalari</a:t>
            </a:r>
            <a:r>
              <a:rPr lang="en-US" dirty="0"/>
              <a:t> t</a:t>
            </a:r>
            <a:r>
              <a:rPr lang="ru-RU" dirty="0"/>
              <a:t>е</a:t>
            </a:r>
            <a:r>
              <a:rPr lang="en-US" dirty="0" err="1"/>
              <a:t>xnik</a:t>
            </a:r>
            <a:r>
              <a:rPr lang="en-US" dirty="0"/>
              <a:t> </a:t>
            </a:r>
            <a:r>
              <a:rPr lang="en-US" dirty="0" err="1"/>
              <a:t>vositalarda</a:t>
            </a:r>
            <a:r>
              <a:rPr lang="en-US" dirty="0"/>
              <a:t>, </a:t>
            </a:r>
            <a:r>
              <a:rPr lang="en-US" dirty="0" err="1"/>
              <a:t>inson</a:t>
            </a:r>
            <a:r>
              <a:rPr lang="en-US" dirty="0"/>
              <a:t> </a:t>
            </a:r>
            <a:r>
              <a:rPr lang="en-US" dirty="0" err="1"/>
              <a:t>ishtirokisiz</a:t>
            </a:r>
            <a:r>
              <a:rPr lang="en-US" dirty="0"/>
              <a:t> </a:t>
            </a:r>
            <a:r>
              <a:rPr lang="en-US" dirty="0" err="1"/>
              <a:t>amalga</a:t>
            </a:r>
            <a:r>
              <a:rPr lang="en-US" dirty="0"/>
              <a:t> </a:t>
            </a:r>
            <a:r>
              <a:rPr lang="en-US" dirty="0" err="1"/>
              <a:t>oshiriladi</a:t>
            </a:r>
            <a:r>
              <a:rPr lang="en-US" dirty="0"/>
              <a:t> (</a:t>
            </a:r>
            <a:r>
              <a:rPr lang="en-US" dirty="0" err="1"/>
              <a:t>masalan</a:t>
            </a:r>
            <a:r>
              <a:rPr lang="en-US" dirty="0"/>
              <a:t>, t</a:t>
            </a:r>
            <a:r>
              <a:rPr lang="ru-RU" dirty="0"/>
              <a:t>е</a:t>
            </a:r>
            <a:r>
              <a:rPr lang="en-US" dirty="0" err="1"/>
              <a:t>xnologik</a:t>
            </a:r>
            <a:r>
              <a:rPr lang="en-US" dirty="0"/>
              <a:t> </a:t>
            </a:r>
            <a:r>
              <a:rPr lang="en-US" dirty="0" err="1"/>
              <a:t>jarayonlarni</a:t>
            </a:r>
            <a:r>
              <a:rPr lang="en-US" dirty="0"/>
              <a:t> </a:t>
            </a:r>
            <a:r>
              <a:rPr lang="en-US" dirty="0" err="1"/>
              <a:t>avtomatik</a:t>
            </a:r>
            <a:r>
              <a:rPr lang="en-US" dirty="0"/>
              <a:t> </a:t>
            </a:r>
            <a:r>
              <a:rPr lang="en-US" dirty="0" err="1"/>
              <a:t>boshkarish</a:t>
            </a:r>
            <a:r>
              <a:rPr lang="en-US" dirty="0"/>
              <a:t>).</a:t>
            </a:r>
          </a:p>
          <a:p>
            <a:pPr fontAlgn="base"/>
            <a:r>
              <a:rPr lang="en-US" dirty="0" err="1"/>
              <a:t>Kullanish</a:t>
            </a:r>
            <a:r>
              <a:rPr lang="en-US" dirty="0"/>
              <a:t> </a:t>
            </a:r>
            <a:r>
              <a:rPr lang="en-US" dirty="0" err="1"/>
              <a:t>soxasiga</a:t>
            </a:r>
            <a:r>
              <a:rPr lang="en-US" dirty="0"/>
              <a:t> </a:t>
            </a:r>
            <a:r>
              <a:rPr lang="en-US" dirty="0" err="1"/>
              <a:t>karab</a:t>
            </a:r>
            <a:r>
              <a:rPr lang="en-US" dirty="0"/>
              <a:t> </a:t>
            </a:r>
            <a:r>
              <a:rPr lang="en-US" dirty="0" err="1"/>
              <a:t>axborot</a:t>
            </a:r>
            <a:r>
              <a:rPr lang="en-US" dirty="0"/>
              <a:t> </a:t>
            </a:r>
            <a:r>
              <a:rPr lang="en-US" dirty="0" err="1"/>
              <a:t>tizimlarini</a:t>
            </a:r>
            <a:r>
              <a:rPr lang="en-US" dirty="0"/>
              <a:t> </a:t>
            </a:r>
            <a:r>
              <a:rPr lang="en-US" dirty="0" err="1"/>
              <a:t>kuyidagi</a:t>
            </a:r>
            <a:r>
              <a:rPr lang="en-US" dirty="0"/>
              <a:t> </a:t>
            </a:r>
            <a:r>
              <a:rPr lang="en-US" dirty="0" err="1"/>
              <a:t>sinflarga</a:t>
            </a:r>
            <a:r>
              <a:rPr lang="en-US" dirty="0"/>
              <a:t> </a:t>
            </a:r>
            <a:r>
              <a:rPr lang="en-US" dirty="0" err="1"/>
              <a:t>ajratish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: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B335703E-9B6E-4C9E-805B-E0860FD714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22997172"/>
              </p:ext>
            </p:extLst>
          </p:nvPr>
        </p:nvGraphicFramePr>
        <p:xfrm>
          <a:off x="1115616" y="1628800"/>
          <a:ext cx="6096000" cy="49123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4511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Click="0" advTm="3000">
        <p14:honeycomb/>
      </p:transition>
    </mc:Choice>
    <mc:Fallback xmlns="">
      <p:transition spd="slow" advClick="0" advTm="3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903C760-00AD-4CF2-ACEC-732DF4C66CA3}"/>
              </a:ext>
            </a:extLst>
          </p:cNvPr>
          <p:cNvSpPr txBox="1"/>
          <p:nvPr/>
        </p:nvSpPr>
        <p:spPr>
          <a:xfrm>
            <a:off x="107504" y="116632"/>
            <a:ext cx="5760640" cy="646330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fontAlgn="base"/>
            <a:r>
              <a:rPr lang="en-US" dirty="0" err="1">
                <a:solidFill>
                  <a:srgbClr val="00B050"/>
                </a:solidFill>
              </a:rPr>
              <a:t>Dastlabki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axborot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tizimlari</a:t>
            </a:r>
            <a:r>
              <a:rPr lang="en-US" dirty="0">
                <a:solidFill>
                  <a:srgbClr val="00B050"/>
                </a:solidFill>
              </a:rPr>
              <a:t> 50-yillarda </a:t>
            </a:r>
            <a:r>
              <a:rPr lang="en-US" dirty="0" err="1">
                <a:solidFill>
                  <a:srgbClr val="00B050"/>
                </a:solidFill>
              </a:rPr>
              <a:t>paydo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buldi</a:t>
            </a:r>
            <a:r>
              <a:rPr lang="en-US" dirty="0">
                <a:solidFill>
                  <a:srgbClr val="00B050"/>
                </a:solidFill>
              </a:rPr>
              <a:t>. Bu </a:t>
            </a:r>
            <a:r>
              <a:rPr lang="en-US" dirty="0" err="1">
                <a:solidFill>
                  <a:srgbClr val="00B050"/>
                </a:solidFill>
              </a:rPr>
              <a:t>yillarda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ular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maosh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xisob-kitoblarini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kayta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ishlash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uchun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muljallangan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bulib</a:t>
            </a:r>
            <a:r>
              <a:rPr lang="en-US" dirty="0">
                <a:solidFill>
                  <a:srgbClr val="00B050"/>
                </a:solidFill>
              </a:rPr>
              <a:t>, el</a:t>
            </a:r>
            <a:r>
              <a:rPr lang="ru-RU" dirty="0">
                <a:solidFill>
                  <a:srgbClr val="00B050"/>
                </a:solidFill>
              </a:rPr>
              <a:t>е</a:t>
            </a:r>
            <a:r>
              <a:rPr lang="en-US" dirty="0" err="1">
                <a:solidFill>
                  <a:srgbClr val="00B050"/>
                </a:solidFill>
              </a:rPr>
              <a:t>ktrom</a:t>
            </a:r>
            <a:r>
              <a:rPr lang="ru-RU" dirty="0">
                <a:solidFill>
                  <a:srgbClr val="00B050"/>
                </a:solidFill>
              </a:rPr>
              <a:t>е</a:t>
            </a:r>
            <a:r>
              <a:rPr lang="en-US" dirty="0" err="1">
                <a:solidFill>
                  <a:srgbClr val="00B050"/>
                </a:solidFill>
              </a:rPr>
              <a:t>xanik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buxgalt</a:t>
            </a:r>
            <a:r>
              <a:rPr lang="ru-RU" dirty="0">
                <a:solidFill>
                  <a:srgbClr val="00B050"/>
                </a:solidFill>
              </a:rPr>
              <a:t>е</a:t>
            </a:r>
            <a:r>
              <a:rPr lang="en-US" dirty="0" err="1">
                <a:solidFill>
                  <a:srgbClr val="00B050"/>
                </a:solidFill>
              </a:rPr>
              <a:t>rlik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xisoblash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mashinalarida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amalga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oshirilgan</a:t>
            </a:r>
            <a:r>
              <a:rPr lang="en-US" dirty="0">
                <a:solidFill>
                  <a:srgbClr val="00B050"/>
                </a:solidFill>
              </a:rPr>
              <a:t>. Bu </a:t>
            </a:r>
            <a:r>
              <a:rPr lang="en-US" dirty="0" err="1">
                <a:solidFill>
                  <a:srgbClr val="00B050"/>
                </a:solidFill>
              </a:rPr>
              <a:t>koKoz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xujjatlarni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tayyorlashda</a:t>
            </a:r>
            <a:r>
              <a:rPr lang="en-US" dirty="0">
                <a:solidFill>
                  <a:srgbClr val="00B050"/>
                </a:solidFill>
              </a:rPr>
              <a:t> m</a:t>
            </a:r>
            <a:r>
              <a:rPr lang="ru-RU" dirty="0">
                <a:solidFill>
                  <a:srgbClr val="00B050"/>
                </a:solidFill>
              </a:rPr>
              <a:t>е</a:t>
            </a:r>
            <a:r>
              <a:rPr lang="en-US" dirty="0" err="1">
                <a:solidFill>
                  <a:srgbClr val="00B050"/>
                </a:solidFill>
              </a:rPr>
              <a:t>xnat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va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vaktni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bir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kadar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kiskartirishga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olib</a:t>
            </a:r>
            <a:r>
              <a:rPr lang="en-US" dirty="0">
                <a:solidFill>
                  <a:srgbClr val="00B050"/>
                </a:solidFill>
              </a:rPr>
              <a:t> k</a:t>
            </a:r>
            <a:r>
              <a:rPr lang="ru-RU" dirty="0">
                <a:solidFill>
                  <a:srgbClr val="00B050"/>
                </a:solidFill>
              </a:rPr>
              <a:t>е</a:t>
            </a:r>
            <a:r>
              <a:rPr lang="en-US" dirty="0" err="1">
                <a:solidFill>
                  <a:srgbClr val="00B050"/>
                </a:solidFill>
              </a:rPr>
              <a:t>lgan</a:t>
            </a:r>
            <a:r>
              <a:rPr lang="en-US" dirty="0">
                <a:solidFill>
                  <a:srgbClr val="00B050"/>
                </a:solidFill>
              </a:rPr>
              <a:t>.</a:t>
            </a:r>
          </a:p>
          <a:p>
            <a:pPr fontAlgn="base"/>
            <a:r>
              <a:rPr lang="en-US" dirty="0">
                <a:solidFill>
                  <a:srgbClr val="00B050"/>
                </a:solidFill>
              </a:rPr>
              <a:t>60-yillarda </a:t>
            </a:r>
            <a:r>
              <a:rPr lang="en-US" dirty="0" err="1">
                <a:solidFill>
                  <a:srgbClr val="00B050"/>
                </a:solidFill>
              </a:rPr>
              <a:t>axborot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tizimlariga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munosabat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butunlay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uzgardi</a:t>
            </a:r>
            <a:r>
              <a:rPr lang="en-US" dirty="0">
                <a:solidFill>
                  <a:srgbClr val="00B050"/>
                </a:solidFill>
              </a:rPr>
              <a:t>. Bu </a:t>
            </a:r>
            <a:r>
              <a:rPr lang="en-US" dirty="0" err="1">
                <a:solidFill>
                  <a:srgbClr val="00B050"/>
                </a:solidFill>
              </a:rPr>
              <a:t>tizimlardan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olingan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axborot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davriy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xisobot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uchun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kupgina</a:t>
            </a:r>
            <a:r>
              <a:rPr lang="en-US" dirty="0">
                <a:solidFill>
                  <a:srgbClr val="00B050"/>
                </a:solidFill>
              </a:rPr>
              <a:t> param</a:t>
            </a:r>
            <a:r>
              <a:rPr lang="ru-RU" dirty="0">
                <a:solidFill>
                  <a:srgbClr val="00B050"/>
                </a:solidFill>
              </a:rPr>
              <a:t>е</a:t>
            </a:r>
            <a:r>
              <a:rPr lang="en-US" dirty="0" err="1">
                <a:solidFill>
                  <a:srgbClr val="00B050"/>
                </a:solidFill>
              </a:rPr>
              <a:t>trlar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buyicha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kullana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boshlandi</a:t>
            </a:r>
            <a:r>
              <a:rPr lang="en-US" dirty="0">
                <a:solidFill>
                  <a:srgbClr val="00B050"/>
                </a:solidFill>
              </a:rPr>
              <a:t>. </a:t>
            </a:r>
            <a:r>
              <a:rPr lang="en-US" dirty="0" err="1">
                <a:solidFill>
                  <a:srgbClr val="00B050"/>
                </a:solidFill>
              </a:rPr>
              <a:t>Buning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uchun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tashkilotlarga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kupgina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funktsiyalarga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ega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bulgan</a:t>
            </a:r>
            <a:r>
              <a:rPr lang="en-US" dirty="0">
                <a:solidFill>
                  <a:srgbClr val="00B050"/>
                </a:solidFill>
              </a:rPr>
              <a:t> EUM lar talab </a:t>
            </a:r>
            <a:r>
              <a:rPr lang="en-US" dirty="0" err="1">
                <a:solidFill>
                  <a:srgbClr val="00B050"/>
                </a:solidFill>
              </a:rPr>
              <a:t>etila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boshlandi</a:t>
            </a:r>
            <a:r>
              <a:rPr lang="en-US" dirty="0">
                <a:solidFill>
                  <a:srgbClr val="00B050"/>
                </a:solidFill>
              </a:rPr>
              <a:t>.</a:t>
            </a:r>
          </a:p>
          <a:p>
            <a:pPr fontAlgn="base"/>
            <a:r>
              <a:rPr lang="en-US" dirty="0">
                <a:solidFill>
                  <a:srgbClr val="00B050"/>
                </a:solidFill>
              </a:rPr>
              <a:t>70—80-yillarda </a:t>
            </a:r>
            <a:r>
              <a:rPr lang="en-US" dirty="0" err="1">
                <a:solidFill>
                  <a:srgbClr val="00B050"/>
                </a:solidFill>
              </a:rPr>
              <a:t>axborot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tizimlari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karorlarni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kullab-kuvvatlovchi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va</a:t>
            </a:r>
            <a:r>
              <a:rPr lang="en-US" dirty="0">
                <a:solidFill>
                  <a:srgbClr val="00B050"/>
                </a:solidFill>
              </a:rPr>
              <a:t> t</a:t>
            </a:r>
            <a:r>
              <a:rPr lang="ru-RU" dirty="0">
                <a:solidFill>
                  <a:srgbClr val="00B050"/>
                </a:solidFill>
              </a:rPr>
              <a:t>е</a:t>
            </a:r>
            <a:r>
              <a:rPr lang="en-US" dirty="0" err="1">
                <a:solidFill>
                  <a:srgbClr val="00B050"/>
                </a:solidFill>
              </a:rPr>
              <a:t>zlashtiruvchi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jarayonga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ega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bulgan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nazorat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boshkaruvi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vositalari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sifatida</a:t>
            </a:r>
            <a:r>
              <a:rPr lang="en-US" dirty="0">
                <a:solidFill>
                  <a:srgbClr val="00B050"/>
                </a:solidFill>
              </a:rPr>
              <a:t> k</a:t>
            </a:r>
            <a:r>
              <a:rPr lang="ru-RU" dirty="0">
                <a:solidFill>
                  <a:srgbClr val="00B050"/>
                </a:solidFill>
              </a:rPr>
              <a:t>е</a:t>
            </a:r>
            <a:r>
              <a:rPr lang="en-US" dirty="0">
                <a:solidFill>
                  <a:srgbClr val="00B050"/>
                </a:solidFill>
              </a:rPr>
              <a:t>ng </a:t>
            </a:r>
            <a:r>
              <a:rPr lang="en-US" dirty="0" err="1">
                <a:solidFill>
                  <a:srgbClr val="00B050"/>
                </a:solidFill>
              </a:rPr>
              <a:t>foydalanila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boshlandi</a:t>
            </a:r>
            <a:r>
              <a:rPr lang="en-US" dirty="0">
                <a:solidFill>
                  <a:srgbClr val="00B050"/>
                </a:solidFill>
              </a:rPr>
              <a:t>.</a:t>
            </a:r>
          </a:p>
          <a:p>
            <a:pPr fontAlgn="base"/>
            <a:r>
              <a:rPr lang="en-US" dirty="0">
                <a:solidFill>
                  <a:srgbClr val="00B050"/>
                </a:solidFill>
              </a:rPr>
              <a:t>80-yillar </a:t>
            </a:r>
            <a:r>
              <a:rPr lang="en-US" dirty="0" err="1">
                <a:solidFill>
                  <a:srgbClr val="00B050"/>
                </a:solidFill>
              </a:rPr>
              <a:t>oxiridan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boshlab</a:t>
            </a:r>
            <a:r>
              <a:rPr lang="en-US" dirty="0">
                <a:solidFill>
                  <a:srgbClr val="00B050"/>
                </a:solidFill>
              </a:rPr>
              <a:t>, </a:t>
            </a:r>
            <a:r>
              <a:rPr lang="en-US" dirty="0" err="1">
                <a:solidFill>
                  <a:srgbClr val="00B050"/>
                </a:solidFill>
              </a:rPr>
              <a:t>axborot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tizimlaridan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foydalanish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konts</a:t>
            </a:r>
            <a:r>
              <a:rPr lang="ru-RU" dirty="0">
                <a:solidFill>
                  <a:srgbClr val="00B050"/>
                </a:solidFill>
              </a:rPr>
              <a:t>е</a:t>
            </a:r>
            <a:r>
              <a:rPr lang="en-US" dirty="0" err="1">
                <a:solidFill>
                  <a:srgbClr val="00B050"/>
                </a:solidFill>
              </a:rPr>
              <a:t>ptsiyasi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yanada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uzgarib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bormokda</a:t>
            </a:r>
            <a:r>
              <a:rPr lang="en-US" dirty="0">
                <a:solidFill>
                  <a:srgbClr val="00B050"/>
                </a:solidFill>
              </a:rPr>
              <a:t>. </a:t>
            </a:r>
            <a:r>
              <a:rPr lang="en-US" dirty="0" err="1">
                <a:solidFill>
                  <a:srgbClr val="00B050"/>
                </a:solidFill>
              </a:rPr>
              <a:t>Ular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axborotning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strat</a:t>
            </a:r>
            <a:r>
              <a:rPr lang="ru-RU" dirty="0">
                <a:solidFill>
                  <a:srgbClr val="00B050"/>
                </a:solidFill>
              </a:rPr>
              <a:t>е</a:t>
            </a:r>
            <a:r>
              <a:rPr lang="en-US" dirty="0" err="1">
                <a:solidFill>
                  <a:srgbClr val="00B050"/>
                </a:solidFill>
              </a:rPr>
              <a:t>gik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manbai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bulib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kolmokda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va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istalgan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soxada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tashkil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etishning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barcha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darajalarida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foydalanilmokda</a:t>
            </a:r>
            <a:r>
              <a:rPr lang="en-US" dirty="0">
                <a:solidFill>
                  <a:srgbClr val="00B050"/>
                </a:solidFill>
              </a:rPr>
              <a:t>. Bu </a:t>
            </a:r>
            <a:r>
              <a:rPr lang="en-US" dirty="0" err="1">
                <a:solidFill>
                  <a:srgbClr val="00B050"/>
                </a:solidFill>
              </a:rPr>
              <a:t>davrning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axborot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tizimlari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axborotni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uz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vaktida</a:t>
            </a:r>
            <a:r>
              <a:rPr lang="en-US" dirty="0">
                <a:solidFill>
                  <a:srgbClr val="00B050"/>
                </a:solidFill>
              </a:rPr>
              <a:t> b</a:t>
            </a:r>
            <a:r>
              <a:rPr lang="ru-RU" dirty="0">
                <a:solidFill>
                  <a:srgbClr val="00B050"/>
                </a:solidFill>
              </a:rPr>
              <a:t>е</a:t>
            </a:r>
            <a:r>
              <a:rPr lang="en-US" dirty="0">
                <a:solidFill>
                  <a:srgbClr val="00B050"/>
                </a:solidFill>
              </a:rPr>
              <a:t>rib, </a:t>
            </a:r>
            <a:r>
              <a:rPr lang="en-US" dirty="0" err="1">
                <a:solidFill>
                  <a:srgbClr val="00B050"/>
                </a:solidFill>
              </a:rPr>
              <a:t>tashkilot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faoliyatida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muvaffakiyatga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erishishga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yordam</a:t>
            </a:r>
            <a:r>
              <a:rPr lang="en-US" dirty="0">
                <a:solidFill>
                  <a:srgbClr val="00B050"/>
                </a:solidFill>
              </a:rPr>
              <a:t> b</a:t>
            </a:r>
            <a:r>
              <a:rPr lang="ru-RU" dirty="0">
                <a:solidFill>
                  <a:srgbClr val="00B050"/>
                </a:solidFill>
              </a:rPr>
              <a:t>е</a:t>
            </a:r>
            <a:r>
              <a:rPr lang="en-US" dirty="0" err="1">
                <a:solidFill>
                  <a:srgbClr val="00B050"/>
                </a:solidFill>
              </a:rPr>
              <a:t>rmokda</a:t>
            </a:r>
            <a:endParaRPr lang="en-US" dirty="0">
              <a:solidFill>
                <a:srgbClr val="00B050"/>
              </a:solidFill>
            </a:endParaRPr>
          </a:p>
          <a:p>
            <a:pPr fontAlgn="base"/>
            <a:r>
              <a:rPr lang="en-US" dirty="0">
                <a:solidFill>
                  <a:srgbClr val="00B050"/>
                </a:solidFill>
              </a:rPr>
              <a:t> </a:t>
            </a:r>
          </a:p>
          <a:p>
            <a:br>
              <a:rPr lang="en-US" dirty="0">
                <a:solidFill>
                  <a:srgbClr val="00B050"/>
                </a:solidFill>
              </a:rPr>
            </a:b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3074" name="Picture 2" descr="Информатизация - Добромысленская СШ">
            <a:extLst>
              <a:ext uri="{FF2B5EF4-FFF2-40B4-BE49-F238E27FC236}">
                <a16:creationId xmlns:a16="http://schemas.microsoft.com/office/drawing/2014/main" id="{1E4ABDEB-F491-46BC-B0E9-77BE12D684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98136"/>
            <a:ext cx="3011512" cy="321945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Официальный сайт - Информатизация">
            <a:extLst>
              <a:ext uri="{FF2B5EF4-FFF2-40B4-BE49-F238E27FC236}">
                <a16:creationId xmlns:a16="http://schemas.microsoft.com/office/drawing/2014/main" id="{0770BA6F-16EE-4095-9140-EAE403C3B9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540415"/>
            <a:ext cx="2952328" cy="322210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040609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4000">
        <p15:prstTrans prst="fracture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307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30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4B7074D-4689-4C8B-B6A8-B01304121305}"/>
              </a:ext>
            </a:extLst>
          </p:cNvPr>
          <p:cNvSpPr txBox="1"/>
          <p:nvPr/>
        </p:nvSpPr>
        <p:spPr>
          <a:xfrm>
            <a:off x="683568" y="3059668"/>
            <a:ext cx="7632848" cy="2385556"/>
          </a:xfrm>
          <a:prstGeom prst="rect">
            <a:avLst/>
          </a:prstGeom>
          <a:noFill/>
        </p:spPr>
        <p:txBody>
          <a:bodyPr wrap="square" rtlCol="0">
            <a:prstTxWarp prst="textCanDown">
              <a:avLst/>
            </a:prstTxWarp>
            <a:spAutoFit/>
          </a:bodyPr>
          <a:lstStyle/>
          <a:p>
            <a:r>
              <a:rPr lang="en-US" b="1" dirty="0">
                <a:ln w="9525">
                  <a:solidFill>
                    <a:srgbClr val="92D05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E’TIBORINGIZ UCHUN RAHMAT</a:t>
            </a:r>
            <a:endParaRPr lang="ru-RU" b="1" dirty="0">
              <a:ln w="9525">
                <a:solidFill>
                  <a:srgbClr val="92D050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724293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provalStatus xmlns="9d035d7d-02e5-4a00-8b62-9a556aabc7b5">ApprovedAutomatic</ApprovalStatus>
    <BlockPublish xmlns="9d035d7d-02e5-4a00-8b62-9a556aabc7b5" xsi:nil="true"/>
    <EditorialTags xmlns="9d035d7d-02e5-4a00-8b62-9a556aabc7b5" xsi:nil="true"/>
    <MarketSpecific xmlns="9d035d7d-02e5-4a00-8b62-9a556aabc7b5" xsi:nil="true"/>
    <TPLaunchHelpLinkType xmlns="9d035d7d-02e5-4a00-8b62-9a556aabc7b5">Template</TPLaunchHelpLinkType>
    <TPNamespace xmlns="9d035d7d-02e5-4a00-8b62-9a556aabc7b5" xsi:nil="true"/>
    <TemplateTemplateType xmlns="9d035d7d-02e5-4a00-8b62-9a556aabc7b5">PowerPoint 12 Default</TemplateTemplateType>
    <UANotes xmlns="9d035d7d-02e5-4a00-8b62-9a556aabc7b5" xsi:nil="true"/>
    <VoteCount xmlns="9d035d7d-02e5-4a00-8b62-9a556aabc7b5" xsi:nil="true"/>
    <HandoffToMSDN xmlns="9d035d7d-02e5-4a00-8b62-9a556aabc7b5" xsi:nil="true"/>
    <OriginAsset xmlns="9d035d7d-02e5-4a00-8b62-9a556aabc7b5" xsi:nil="true"/>
    <PublishTargets xmlns="9d035d7d-02e5-4a00-8b62-9a556aabc7b5">OfficeOnline</PublishTargets>
    <AssetType xmlns="9d035d7d-02e5-4a00-8b62-9a556aabc7b5" xsi:nil="true"/>
    <IntlLangReview xmlns="9d035d7d-02e5-4a00-8b62-9a556aabc7b5" xsi:nil="true"/>
    <NumericId xmlns="9d035d7d-02e5-4a00-8b62-9a556aabc7b5" xsi:nil="true"/>
    <OOCacheId xmlns="9d035d7d-02e5-4a00-8b62-9a556aabc7b5">ff0b4925-fcc3-438b-bb52-c20e16cccd12</OOCacheId>
    <ClipArtFilename xmlns="9d035d7d-02e5-4a00-8b62-9a556aabc7b5" xsi:nil="true"/>
    <OpenTemplate xmlns="9d035d7d-02e5-4a00-8b62-9a556aabc7b5">true</OpenTemplate>
    <TPExecutable xmlns="9d035d7d-02e5-4a00-8b62-9a556aabc7b5" xsi:nil="true"/>
    <LastHandOff xmlns="9d035d7d-02e5-4a00-8b62-9a556aabc7b5" xsi:nil="true"/>
    <TPLaunchHelpLink xmlns="9d035d7d-02e5-4a00-8b62-9a556aabc7b5" xsi:nil="true"/>
    <Providers xmlns="9d035d7d-02e5-4a00-8b62-9a556aabc7b5">1|PN101970760| | </Providers>
    <TPAppVersion xmlns="9d035d7d-02e5-4a00-8b62-9a556aabc7b5" xsi:nil="true"/>
    <IsSearchable xmlns="9d035d7d-02e5-4a00-8b62-9a556aabc7b5">false</IsSearchable>
    <EditorialStatus xmlns="9d035d7d-02e5-4a00-8b62-9a556aabc7b5">Complete</EditorialStatus>
    <UALocComments xmlns="9d035d7d-02e5-4a00-8b62-9a556aabc7b5" xsi:nil="true"/>
    <CSXHash xmlns="9d035d7d-02e5-4a00-8b62-9a556aabc7b5">/wdyoiy19JHDSlEDqdpoYa1hrl0S7RHF88pGEMxRqUE=</CSXHash>
    <DirectSourceMarket xmlns="9d035d7d-02e5-4a00-8b62-9a556aabc7b5" xsi:nil="true"/>
    <DSATActionTaken xmlns="9d035d7d-02e5-4a00-8b62-9a556aabc7b5" xsi:nil="true"/>
    <PolicheckWords xmlns="9d035d7d-02e5-4a00-8b62-9a556aabc7b5" xsi:nil="true"/>
    <BugNumber xmlns="9d035d7d-02e5-4a00-8b62-9a556aabc7b5" xsi:nil="true"/>
    <Downloads xmlns="9d035d7d-02e5-4a00-8b62-9a556aabc7b5">0</Downloads>
    <ThumbnailAssetId xmlns="9d035d7d-02e5-4a00-8b62-9a556aabc7b5" xsi:nil="true"/>
    <TrustLevel xmlns="9d035d7d-02e5-4a00-8b62-9a556aabc7b5">2 Community Trusted</TrustLevel>
    <UALocRecommendation xmlns="9d035d7d-02e5-4a00-8b62-9a556aabc7b5">Localize</UALocRecommendation>
    <TPApplication xmlns="9d035d7d-02e5-4a00-8b62-9a556aabc7b5" xsi:nil="true"/>
    <AssetId xmlns="9d035d7d-02e5-4a00-8b62-9a556aabc7b5">TP102396823</AssetId>
    <APEditor xmlns="9d035d7d-02e5-4a00-8b62-9a556aabc7b5">
      <UserInfo>
        <DisplayName/>
        <AccountId xsi:nil="true"/>
        <AccountType/>
      </UserInfo>
    </APEditor>
    <PrimaryImageGen xmlns="9d035d7d-02e5-4a00-8b62-9a556aabc7b5">true</PrimaryImageGen>
    <TPInstallLocation xmlns="9d035d7d-02e5-4a00-8b62-9a556aabc7b5" xsi:nil="true"/>
    <Manager xmlns="9d035d7d-02e5-4a00-8b62-9a556aabc7b5" xsi:nil="true"/>
    <ParentAssetId xmlns="9d035d7d-02e5-4a00-8b62-9a556aabc7b5">TC102396824</ParentAssetId>
    <SubmitterId xmlns="9d035d7d-02e5-4a00-8b62-9a556aabc7b5">S-1-10-0-6-35757-842399744</SubmitterId>
    <TemplateStatus xmlns="9d035d7d-02e5-4a00-8b62-9a556aabc7b5" xsi:nil="true"/>
    <APAuthor xmlns="9d035d7d-02e5-4a00-8b62-9a556aabc7b5">
      <UserInfo>
        <DisplayName/>
        <AccountId>587</AccountId>
        <AccountType/>
      </UserInfo>
    </APAuthor>
    <TPCommandLine xmlns="9d035d7d-02e5-4a00-8b62-9a556aabc7b5" xsi:nil="true"/>
    <APDescription xmlns="9d035d7d-02e5-4a00-8b62-9a556aabc7b5" xsi:nil="true"/>
    <UAProjectedTotalWords xmlns="9d035d7d-02e5-4a00-8b62-9a556aabc7b5" xsi:nil="true"/>
    <Provider xmlns="9d035d7d-02e5-4a00-8b62-9a556aabc7b5" xsi:nil="true"/>
    <ApprovalLog xmlns="9d035d7d-02e5-4a00-8b62-9a556aabc7b5" xsi:nil="true"/>
    <Component xmlns="91e8d559-4d54-460d-ba58-5d5027f88b4d" xsi:nil="true"/>
    <LastPublishResultLookup xmlns="9d035d7d-02e5-4a00-8b62-9a556aabc7b5" xsi:nil="true"/>
    <BusinessGroup xmlns="9d035d7d-02e5-4a00-8b62-9a556aabc7b5" xsi:nil="true"/>
    <PublishStatusLookup xmlns="9d035d7d-02e5-4a00-8b62-9a556aabc7b5">
      <Value>279133</Value>
      <Value>423952</Value>
    </PublishStatusLookup>
    <SourceTitle xmlns="9d035d7d-02e5-4a00-8b62-9a556aabc7b5" xsi:nil="true"/>
    <AcquiredFrom xmlns="9d035d7d-02e5-4a00-8b62-9a556aabc7b5">Internal MS</AcquiredFrom>
    <CSXSubmissionMarket xmlns="9d035d7d-02e5-4a00-8b62-9a556aabc7b5">3</CSXSubmissionMarket>
    <Markets xmlns="9d035d7d-02e5-4a00-8b62-9a556aabc7b5">
      <Value>3</Value>
    </Markets>
    <OriginalSourceMarket xmlns="9d035d7d-02e5-4a00-8b62-9a556aabc7b5" xsi:nil="true"/>
    <ArtSampleDocs xmlns="9d035d7d-02e5-4a00-8b62-9a556aabc7b5" xsi:nil="true"/>
    <ShowIn xmlns="9d035d7d-02e5-4a00-8b62-9a556aabc7b5">Show everywhere</ShowIn>
    <TPClientViewer xmlns="9d035d7d-02e5-4a00-8b62-9a556aabc7b5" xsi:nil="true"/>
    <IntlLangReviewDate xmlns="9d035d7d-02e5-4a00-8b62-9a556aabc7b5" xsi:nil="true"/>
    <TPFriendlyName xmlns="9d035d7d-02e5-4a00-8b62-9a556aabc7b5" xsi:nil="true"/>
    <AverageRating xmlns="9d035d7d-02e5-4a00-8b62-9a556aabc7b5" xsi:nil="true"/>
    <AssetStart xmlns="9d035d7d-02e5-4a00-8b62-9a556aabc7b5">2010-12-03T13:49:27+00:00</AssetStart>
    <TPComponent xmlns="9d035d7d-02e5-4a00-8b62-9a556aabc7b5" xsi:nil="true"/>
    <CrawlForDependencies xmlns="9d035d7d-02e5-4a00-8b62-9a556aabc7b5">false</CrawlForDependencies>
    <FriendlyTitle xmlns="9d035d7d-02e5-4a00-8b62-9a556aabc7b5" xsi:nil="true"/>
    <LastModifiedDateTime xmlns="9d035d7d-02e5-4a00-8b62-9a556aabc7b5" xsi:nil="true"/>
    <LegacyData xmlns="9d035d7d-02e5-4a00-8b62-9a556aabc7b5" xsi:nil="true"/>
    <Milestone xmlns="9d035d7d-02e5-4a00-8b62-9a556aabc7b5" xsi:nil="true"/>
    <TimesCloned xmlns="9d035d7d-02e5-4a00-8b62-9a556aabc7b5" xsi:nil="true"/>
    <ContentItem xmlns="9d035d7d-02e5-4a00-8b62-9a556aabc7b5" xsi:nil="true"/>
    <IsDeleted xmlns="9d035d7d-02e5-4a00-8b62-9a556aabc7b5">false</IsDeleted>
    <UACurrentWords xmlns="9d035d7d-02e5-4a00-8b62-9a556aabc7b5" xsi:nil="true"/>
    <AssetExpire xmlns="9d035d7d-02e5-4a00-8b62-9a556aabc7b5">2100-01-01T00:00:00+00:00</AssetExpire>
    <Description0 xmlns="91e8d559-4d54-460d-ba58-5d5027f88b4d" xsi:nil="true"/>
    <MachineTranslated xmlns="9d035d7d-02e5-4a00-8b62-9a556aabc7b5">false</MachineTranslated>
    <OutputCachingOn xmlns="9d035d7d-02e5-4a00-8b62-9a556aabc7b5">false</OutputCachingOn>
    <PlannedPubDate xmlns="9d035d7d-02e5-4a00-8b62-9a556aabc7b5" xsi:nil="true"/>
    <CSXUpdate xmlns="9d035d7d-02e5-4a00-8b62-9a556aabc7b5">false</CSXUpdate>
    <IntlLangReviewer xmlns="9d035d7d-02e5-4a00-8b62-9a556aabc7b5" xsi:nil="true"/>
    <IntlLocPriority xmlns="9d035d7d-02e5-4a00-8b62-9a556aabc7b5" xsi:nil="true"/>
    <CSXSubmissionDate xmlns="9d035d7d-02e5-4a00-8b62-9a556aabc7b5">2010-12-03T13:49:26+00:00</CSXSubmissionDate>
    <InternalTagsTaxHTField0 xmlns="9d035d7d-02e5-4a00-8b62-9a556aabc7b5">
      <Terms xmlns="http://schemas.microsoft.com/office/infopath/2007/PartnerControls"/>
    </InternalTagsTaxHTField0>
    <LocComments xmlns="9d035d7d-02e5-4a00-8b62-9a556aabc7b5" xsi:nil="true"/>
    <LocProcessedForMarketsLookup xmlns="9d035d7d-02e5-4a00-8b62-9a556aabc7b5" xsi:nil="true"/>
    <LocOverallHandbackStatusLookup xmlns="9d035d7d-02e5-4a00-8b62-9a556aabc7b5" xsi:nil="true"/>
    <LocLastLocAttemptVersionLookup xmlns="9d035d7d-02e5-4a00-8b62-9a556aabc7b5">716</LocLastLocAttemptVersionLookup>
    <LocNewPublishedVersionLookup xmlns="9d035d7d-02e5-4a00-8b62-9a556aabc7b5" xsi:nil="true"/>
    <LocProcessedForHandoffsLookup xmlns="9d035d7d-02e5-4a00-8b62-9a556aabc7b5" xsi:nil="true"/>
    <CampaignTagsTaxHTField0 xmlns="9d035d7d-02e5-4a00-8b62-9a556aabc7b5">
      <Terms xmlns="http://schemas.microsoft.com/office/infopath/2007/PartnerControls"/>
    </CampaignTagsTaxHTField0>
    <LocLastLocAttemptVersionTypeLookup xmlns="9d035d7d-02e5-4a00-8b62-9a556aabc7b5" xsi:nil="true"/>
    <LocOverallLocStatusLookup xmlns="9d035d7d-02e5-4a00-8b62-9a556aabc7b5" xsi:nil="true"/>
    <TaxCatchAll xmlns="9d035d7d-02e5-4a00-8b62-9a556aabc7b5"/>
    <LocRecommendedHandoff xmlns="9d035d7d-02e5-4a00-8b62-9a556aabc7b5" xsi:nil="true"/>
    <LocalizationTagsTaxHTField0 xmlns="9d035d7d-02e5-4a00-8b62-9a556aabc7b5">
      <Terms xmlns="http://schemas.microsoft.com/office/infopath/2007/PartnerControls"/>
    </LocalizationTagsTaxHTField0>
    <LocPublishedDependentAssetsLookup xmlns="9d035d7d-02e5-4a00-8b62-9a556aabc7b5" xsi:nil="true"/>
    <LocPublishedLinkedAssetsLookup xmlns="9d035d7d-02e5-4a00-8b62-9a556aabc7b5" xsi:nil="true"/>
    <RecommendationsModifier xmlns="9d035d7d-02e5-4a00-8b62-9a556aabc7b5" xsi:nil="true"/>
    <LocManualTestRequired xmlns="9d035d7d-02e5-4a00-8b62-9a556aabc7b5" xsi:nil="true"/>
    <ScenarioTagsTaxHTField0 xmlns="9d035d7d-02e5-4a00-8b62-9a556aabc7b5">
      <Terms xmlns="http://schemas.microsoft.com/office/infopath/2007/PartnerControls"/>
    </ScenarioTagsTaxHTField0>
    <FeatureTagsTaxHTField0 xmlns="9d035d7d-02e5-4a00-8b62-9a556aabc7b5">
      <Terms xmlns="http://schemas.microsoft.com/office/infopath/2007/PartnerControls"/>
    </FeatureTagsTaxHTField0>
    <LocOverallPreviewStatusLookup xmlns="9d035d7d-02e5-4a00-8b62-9a556aabc7b5" xsi:nil="true"/>
    <LocOverallPublishStatusLookup xmlns="9d035d7d-02e5-4a00-8b62-9a556aabc7b5" xsi:nil="true"/>
    <OriginalRelease xmlns="9d035d7d-02e5-4a00-8b62-9a556aabc7b5">14</OriginalRelease>
    <LocMarketGroupTiers2 xmlns="9d035d7d-02e5-4a00-8b62-9a556aabc7b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BB2780C3CC07BD4BAA623FF9571645580400D1570604EA743043A2641365C0E91715" ma:contentTypeVersion="55" ma:contentTypeDescription="Create a new document." ma:contentTypeScope="" ma:versionID="2c496a0f341a72d7e8cbd42eb499a6d4">
  <xsd:schema xmlns:xsd="http://www.w3.org/2001/XMLSchema" xmlns:xs="http://www.w3.org/2001/XMLSchema" xmlns:p="http://schemas.microsoft.com/office/2006/metadata/properties" xmlns:ns2="9d035d7d-02e5-4a00-8b62-9a556aabc7b5" xmlns:ns3="91e8d559-4d54-460d-ba58-5d5027f88b4d" targetNamespace="http://schemas.microsoft.com/office/2006/metadata/properties" ma:root="true" ma:fieldsID="2bcea688bd265da693c2f253e50f4ab0" ns2:_="" ns3:_="">
    <xsd:import namespace="9d035d7d-02e5-4a00-8b62-9a556aabc7b5"/>
    <xsd:import namespace="91e8d559-4d54-460d-ba58-5d5027f88b4d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  <xsd:element ref="ns3:Description0" minOccurs="0"/>
                <xsd:element ref="ns3:Compone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035d7d-02e5-4a00-8b62-9a556aabc7b5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0:00:00Z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dc117081-80f4-4e10-b46d-e6dc6854316c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41FC7ADF-4C62-4413-95B2-CDE72C4AD396}" ma:internalName="CSXSubmissionMarket" ma:readOnly="false" ma:showField="MarketName" ma:web="9d035d7d-02e5-4a00-8b62-9a556aabc7b5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5e663266-dbf1-446f-b076-28feab654dae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CD722278-12DA-4BA9-B56C-2624CA46C480}" ma:internalName="InProjectListLookup" ma:readOnly="true" ma:showField="InProjectList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65226a81-6f17-445b-9321-8ea42e2eee04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CD722278-12DA-4BA9-B56C-2624CA46C480}" ma:internalName="LastCompleteVersionLookup" ma:readOnly="true" ma:showField="LastCompleteVersion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CD722278-12DA-4BA9-B56C-2624CA46C480}" ma:internalName="LastPreviewErrorLookup" ma:readOnly="true" ma:showField="LastPreviewError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CD722278-12DA-4BA9-B56C-2624CA46C480}" ma:internalName="LastPreviewResultLookup" ma:readOnly="true" ma:showField="LastPreviewResult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CD722278-12DA-4BA9-B56C-2624CA46C480}" ma:internalName="LastPreviewAttemptDateLookup" ma:readOnly="true" ma:showField="LastPreviewAttemptDat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CD722278-12DA-4BA9-B56C-2624CA46C480}" ma:internalName="LastPreviewedByLookup" ma:readOnly="true" ma:showField="LastPreviewedBy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CD722278-12DA-4BA9-B56C-2624CA46C480}" ma:internalName="LastPreviewTimeLookup" ma:readOnly="true" ma:showField="LastPreviewTim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CD722278-12DA-4BA9-B56C-2624CA46C480}" ma:internalName="LastPreviewVersionLookup" ma:readOnly="true" ma:showField="LastPreviewVersion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CD722278-12DA-4BA9-B56C-2624CA46C480}" ma:internalName="LastPublishErrorLookup" ma:readOnly="true" ma:showField="LastPublishError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CD722278-12DA-4BA9-B56C-2624CA46C480}" ma:internalName="LastPublishResultLookup" ma:readOnly="true" ma:showField="LastPublishResult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CD722278-12DA-4BA9-B56C-2624CA46C480}" ma:internalName="LastPublishAttemptDateLookup" ma:readOnly="true" ma:showField="LastPublishAttemptDat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CD722278-12DA-4BA9-B56C-2624CA46C480}" ma:internalName="LastPublishedByLookup" ma:readOnly="true" ma:showField="LastPublishedBy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CD722278-12DA-4BA9-B56C-2624CA46C480}" ma:internalName="LastPublishTimeLookup" ma:readOnly="true" ma:showField="LastPublishTim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CD722278-12DA-4BA9-B56C-2624CA46C480}" ma:internalName="LastPublishVersionLookup" ma:readOnly="true" ma:showField="LastPublishVersion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B116CC8E-FCD3-4331-849C-1BF4DB8052AE}" ma:internalName="LocLastLocAttemptVersionLookup" ma:readOnly="false" ma:showField="LastLocAttemptVersion" ma:web="9d035d7d-02e5-4a00-8b62-9a556aabc7b5">
      <xsd:simpleType>
        <xsd:restriction base="dms:Lookup"/>
      </xsd:simpleType>
    </xsd:element>
    <xsd:element name="LocLastLocAttemptVersionTypeLookup" ma:index="72" nillable="true" ma:displayName="Loc Last Loc Attempt Version Type" ma:default="" ma:list="{B116CC8E-FCD3-4331-849C-1BF4DB8052AE}" ma:internalName="LocLastLocAttemptVersionTypeLookup" ma:readOnly="true" ma:showField="LastLocAttemptVersionType" ma:web="9d035d7d-02e5-4a00-8b62-9a556aabc7b5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B116CC8E-FCD3-4331-849C-1BF4DB8052AE}" ma:internalName="LocNewPublishedVersionLookup" ma:readOnly="true" ma:showField="NewPublishedVersion" ma:web="9d035d7d-02e5-4a00-8b62-9a556aabc7b5">
      <xsd:simpleType>
        <xsd:restriction base="dms:Lookup"/>
      </xsd:simpleType>
    </xsd:element>
    <xsd:element name="LocOverallHandbackStatusLookup" ma:index="76" nillable="true" ma:displayName="Loc Overall Handback Status" ma:default="" ma:list="{B116CC8E-FCD3-4331-849C-1BF4DB8052AE}" ma:internalName="LocOverallHandbackStatusLookup" ma:readOnly="true" ma:showField="OverallHandbackStatus" ma:web="9d035d7d-02e5-4a00-8b62-9a556aabc7b5">
      <xsd:simpleType>
        <xsd:restriction base="dms:Lookup"/>
      </xsd:simpleType>
    </xsd:element>
    <xsd:element name="LocOverallLocStatusLookup" ma:index="77" nillable="true" ma:displayName="Loc Overall Localize Status" ma:default="" ma:list="{B116CC8E-FCD3-4331-849C-1BF4DB8052AE}" ma:internalName="LocOverallLocStatusLookup" ma:readOnly="true" ma:showField="OverallLocStatus" ma:web="9d035d7d-02e5-4a00-8b62-9a556aabc7b5">
      <xsd:simpleType>
        <xsd:restriction base="dms:Lookup"/>
      </xsd:simpleType>
    </xsd:element>
    <xsd:element name="LocOverallPreviewStatusLookup" ma:index="78" nillable="true" ma:displayName="Loc Overall Preview Status" ma:default="" ma:list="{B116CC8E-FCD3-4331-849C-1BF4DB8052AE}" ma:internalName="LocOverallPreviewStatusLookup" ma:readOnly="true" ma:showField="OverallPreviewStatus" ma:web="9d035d7d-02e5-4a00-8b62-9a556aabc7b5">
      <xsd:simpleType>
        <xsd:restriction base="dms:Lookup"/>
      </xsd:simpleType>
    </xsd:element>
    <xsd:element name="LocOverallPublishStatusLookup" ma:index="79" nillable="true" ma:displayName="Loc Overall Publish Status" ma:default="" ma:list="{B116CC8E-FCD3-4331-849C-1BF4DB8052AE}" ma:internalName="LocOverallPublishStatusLookup" ma:readOnly="true" ma:showField="OverallPublishStatus" ma:web="9d035d7d-02e5-4a00-8b62-9a556aabc7b5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B116CC8E-FCD3-4331-849C-1BF4DB8052AE}" ma:internalName="LocProcessedForHandoffsLookup" ma:readOnly="true" ma:showField="ProcessedForHandoffs" ma:web="9d035d7d-02e5-4a00-8b62-9a556aabc7b5">
      <xsd:simpleType>
        <xsd:restriction base="dms:Lookup"/>
      </xsd:simpleType>
    </xsd:element>
    <xsd:element name="LocProcessedForMarketsLookup" ma:index="82" nillable="true" ma:displayName="Loc Processed For Markets" ma:default="" ma:list="{B116CC8E-FCD3-4331-849C-1BF4DB8052AE}" ma:internalName="LocProcessedForMarketsLookup" ma:readOnly="true" ma:showField="ProcessedForMarkets" ma:web="9d035d7d-02e5-4a00-8b62-9a556aabc7b5">
      <xsd:simpleType>
        <xsd:restriction base="dms:Lookup"/>
      </xsd:simpleType>
    </xsd:element>
    <xsd:element name="LocPublishedDependentAssetsLookup" ma:index="83" nillable="true" ma:displayName="Loc Published Dependent Assets" ma:default="" ma:list="{B116CC8E-FCD3-4331-849C-1BF4DB8052AE}" ma:internalName="LocPublishedDependentAssetsLookup" ma:readOnly="true" ma:showField="PublishedDependentAssets" ma:web="9d035d7d-02e5-4a00-8b62-9a556aabc7b5">
      <xsd:simpleType>
        <xsd:restriction base="dms:Lookup"/>
      </xsd:simpleType>
    </xsd:element>
    <xsd:element name="LocPublishedLinkedAssetsLookup" ma:index="84" nillable="true" ma:displayName="Loc Published Linked Assets" ma:default="" ma:list="{B116CC8E-FCD3-4331-849C-1BF4DB8052AE}" ma:internalName="LocPublishedLinkedAssetsLookup" ma:readOnly="true" ma:showField="PublishedLinkedAssets" ma:web="9d035d7d-02e5-4a00-8b62-9a556aabc7b5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c95181ba-569f-436f-adb3-78c3831fea54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41FC7ADF-4C62-4413-95B2-CDE72C4AD396}" ma:internalName="Markets" ma:readOnly="false" ma:showField="MarketNam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CD722278-12DA-4BA9-B56C-2624CA46C480}" ma:internalName="NumOfRatingsLookup" ma:readOnly="true" ma:showField="NumOfRatings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CD722278-12DA-4BA9-B56C-2624CA46C480}" ma:internalName="PublishStatusLookup" ma:readOnly="false" ma:showField="PublishStatus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a34c0026-7bf6-479c-b6e7-24710140ce31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0ef119a3-9350-4d50-81f0-e824a5745f43}" ma:internalName="TaxCatchAll" ma:showField="CatchAllData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0ef119a3-9350-4d50-81f0-e824a5745f43}" ma:internalName="TaxCatchAllLabel" ma:readOnly="true" ma:showField="CatchAllDataLabel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e8d559-4d54-460d-ba58-5d5027f88b4d" elementFormDefault="qualified">
    <xsd:import namespace="http://schemas.microsoft.com/office/2006/documentManagement/types"/>
    <xsd:import namespace="http://schemas.microsoft.com/office/infopath/2007/PartnerControls"/>
    <xsd:element name="Description0" ma:index="134" nillable="true" ma:displayName="Description" ma:internalName="Description0">
      <xsd:simpleType>
        <xsd:restriction base="dms:Note"/>
      </xsd:simpleType>
    </xsd:element>
    <xsd:element name="Component" ma:index="135" nillable="true" ma:displayName="Component" ma:internalName="Component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74557923-4E65-49B6-B76A-D90EDE40F1F0}">
  <ds:schemaRefs>
    <ds:schemaRef ds:uri="http://schemas.microsoft.com/office/2006/metadata/properties"/>
    <ds:schemaRef ds:uri="http://schemas.microsoft.com/office/infopath/2007/PartnerControls"/>
    <ds:schemaRef ds:uri="9d035d7d-02e5-4a00-8b62-9a556aabc7b5"/>
    <ds:schemaRef ds:uri="91e8d559-4d54-460d-ba58-5d5027f88b4d"/>
  </ds:schemaRefs>
</ds:datastoreItem>
</file>

<file path=customXml/itemProps2.xml><?xml version="1.0" encoding="utf-8"?>
<ds:datastoreItem xmlns:ds="http://schemas.openxmlformats.org/officeDocument/2006/customXml" ds:itemID="{1F04E76E-0593-411D-B58B-38346B84CA0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d035d7d-02e5-4a00-8b62-9a556aabc7b5"/>
    <ds:schemaRef ds:uri="91e8d559-4d54-460d-ba58-5d5027f88b4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6AE3A49-2E0D-48FF-8188-93F02E7A438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оформления с глобусом</Template>
  <TotalTime>84</TotalTime>
  <Words>562</Words>
  <Application>Microsoft Office PowerPoint</Application>
  <PresentationFormat>Экран (4:3)</PresentationFormat>
  <Paragraphs>22</Paragraphs>
  <Slides>7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Eras Demi ITC</vt:lpstr>
      <vt:lpstr>Tema de Office</vt:lpstr>
      <vt:lpstr>Презентация PowerPoint</vt:lpstr>
      <vt:lpstr>AXBOROT TIZIMLARI VA ULARNING TURLARI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</cp:revision>
  <dcterms:created xsi:type="dcterms:W3CDTF">2023-09-22T01:05:11Z</dcterms:created>
  <dcterms:modified xsi:type="dcterms:W3CDTF">2023-09-22T02:35:42Z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0x010100BB2780C3CC07BD4BAA623FF9571645580400D1570604EA743043A2641365C0E91715</vt:lpwstr>
  </property>
  <property fmtid="{D5CDD505-2E9C-101B-9397-08002B2CF9AE}" pid="3" name="ImageGenCounter">
    <vt:i4>0</vt:i4>
  </property>
  <property fmtid="{D5CDD505-2E9C-101B-9397-08002B2CF9AE}" pid="4" name="ImageGenStatus">
    <vt:i4>0</vt:i4>
  </property>
  <property fmtid="{D5CDD505-2E9C-101B-9397-08002B2CF9AE}" pid="5" name="PolicheckStatus">
    <vt:i4>3</vt:i4>
  </property>
  <property fmtid="{D5CDD505-2E9C-101B-9397-08002B2CF9AE}" pid="6" name="Applications">
    <vt:lpwstr>53;#;#407;#</vt:lpwstr>
  </property>
  <property fmtid="{D5CDD505-2E9C-101B-9397-08002B2CF9AE}" pid="7" name="PolicheckCounter">
    <vt:i4>1</vt:i4>
  </property>
  <property fmtid="{D5CDD505-2E9C-101B-9397-08002B2CF9AE}" pid="8" name="ImageGenTimestamp">
    <vt:filetime>2010-12-03T13:49:26Z</vt:filetime>
  </property>
  <property fmtid="{D5CDD505-2E9C-101B-9397-08002B2CF9AE}" pid="9" name="PolicheckTimestamp">
    <vt:filetime>2011-04-28T14:46:16Z</vt:filetime>
  </property>
</Properties>
</file>