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2.webp" ContentType="image/webp"/>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6" r:id="rId19"/>
    <p:sldId id="274" r:id="rId20"/>
    <p:sldId id="275" r:id="rId21"/>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144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notesMaster" Target="notesMasters/notesMaster1.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63" name=""/>
        <p:cNvGrpSpPr/>
        <p:nvPr/>
      </p:nvGrpSpPr>
      <p:grpSpPr>
        <a:xfrm>
          <a:off x="0" y="0"/>
          <a:ext cx="0" cy="0"/>
          <a:chOff x="0" y="0"/>
          <a:chExt cx="0" cy="0"/>
        </a:xfrm>
      </p:grpSpPr>
      <p:sp>
        <p:nvSpPr>
          <p:cNvPr id="1048668" name="Rectangle 2"/>
          <p:cNvSpPr>
            <a:spLocks noGrp="1" noChangeArrowheads="1"/>
          </p:cNvSpPr>
          <p:nvPr>
            <p:ph type="hdr" sz="quarter"/>
          </p:nvPr>
        </p:nvSpPr>
        <p:spPr bwMode="auto">
          <a:xfrm>
            <a:off x="2" y="1"/>
            <a:ext cx="3076575" cy="512763"/>
          </a:xfrm>
          <a:prstGeom prst="rect">
            <a:avLst/>
          </a:prstGeom>
          <a:noFill/>
          <a:ln w="9525">
            <a:noFill/>
            <a:miter lim="800000"/>
          </a:ln>
          <a:effectLst/>
        </p:spPr>
        <p:txBody>
          <a:bodyPr vert="horz" wrap="square" lIns="91492" tIns="45745" rIns="91492" bIns="45745" numCol="1" anchor="t" anchorCtr="0" compatLnSpc="1"/>
          <a:lstStyle>
            <a:lvl1pPr algn="l">
              <a:defRPr sz="1100"/>
            </a:lvl1pPr>
          </a:lstStyle>
          <a:p>
            <a:endParaRPr lang="en-US"/>
          </a:p>
        </p:txBody>
      </p:sp>
      <p:sp>
        <p:nvSpPr>
          <p:cNvPr id="1048669" name="Rectangle 3"/>
          <p:cNvSpPr>
            <a:spLocks noGrp="1" noChangeArrowheads="1"/>
          </p:cNvSpPr>
          <p:nvPr>
            <p:ph type="dt" idx="1"/>
          </p:nvPr>
        </p:nvSpPr>
        <p:spPr bwMode="auto">
          <a:xfrm>
            <a:off x="4021139" y="1"/>
            <a:ext cx="3076575" cy="512763"/>
          </a:xfrm>
          <a:prstGeom prst="rect">
            <a:avLst/>
          </a:prstGeom>
          <a:noFill/>
          <a:ln w="9525">
            <a:noFill/>
            <a:miter lim="800000"/>
          </a:ln>
          <a:effectLst/>
        </p:spPr>
        <p:txBody>
          <a:bodyPr vert="horz" wrap="square" lIns="91492" tIns="45745" rIns="91492" bIns="45745" numCol="1" anchor="t" anchorCtr="0" compatLnSpc="1"/>
          <a:lstStyle>
            <a:lvl1pPr algn="r">
              <a:defRPr sz="1100"/>
            </a:lvl1pPr>
          </a:lstStyle>
          <a:p>
            <a:endParaRPr lang="en-US"/>
          </a:p>
        </p:txBody>
      </p:sp>
      <p:sp>
        <p:nvSpPr>
          <p:cNvPr id="1048670" name="Rectangle 4"/>
          <p:cNvSpPr>
            <a:spLocks noGrp="1" noRot="1" noChangeAspect="1" noChangeArrowheads="1" noTextEdit="1"/>
          </p:cNvSpPr>
          <p:nvPr>
            <p:ph type="sldImg" idx="2"/>
          </p:nvPr>
        </p:nvSpPr>
        <p:spPr bwMode="auto">
          <a:xfrm>
            <a:off x="990600" y="766763"/>
            <a:ext cx="5118100" cy="3838575"/>
          </a:xfrm>
          <a:prstGeom prst="rect">
            <a:avLst/>
          </a:prstGeom>
          <a:noFill/>
          <a:ln w="9525">
            <a:solidFill>
              <a:srgbClr val="000000"/>
            </a:solidFill>
            <a:miter lim="800000"/>
          </a:ln>
          <a:effectLst/>
        </p:spPr>
      </p:sp>
      <p:sp>
        <p:nvSpPr>
          <p:cNvPr id="1048671" name="Rectangle 5"/>
          <p:cNvSpPr>
            <a:spLocks noGrp="1" noChangeArrowheads="1"/>
          </p:cNvSpPr>
          <p:nvPr>
            <p:ph type="body" sz="quarter" idx="3"/>
          </p:nvPr>
        </p:nvSpPr>
        <p:spPr bwMode="auto">
          <a:xfrm>
            <a:off x="709614" y="4862514"/>
            <a:ext cx="5680075" cy="4605337"/>
          </a:xfrm>
          <a:prstGeom prst="rect">
            <a:avLst/>
          </a:prstGeom>
          <a:noFill/>
          <a:ln w="9525">
            <a:noFill/>
            <a:miter lim="800000"/>
          </a:ln>
          <a:effectLst/>
        </p:spPr>
        <p:txBody>
          <a:bodyPr vert="horz" wrap="square" lIns="91492" tIns="45745" rIns="91492" bIns="45745" numCol="1" anchor="t" anchorCtr="0" compatLnSpc="1"/>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smtClean="0"/>
          </a:p>
        </p:txBody>
      </p:sp>
      <p:sp>
        <p:nvSpPr>
          <p:cNvPr id="1048672" name="Rectangle 6"/>
          <p:cNvSpPr>
            <a:spLocks noGrp="1" noChangeArrowheads="1"/>
          </p:cNvSpPr>
          <p:nvPr>
            <p:ph type="ftr" sz="quarter" idx="4"/>
          </p:nvPr>
        </p:nvSpPr>
        <p:spPr bwMode="auto">
          <a:xfrm>
            <a:off x="2" y="9720264"/>
            <a:ext cx="3076575" cy="512762"/>
          </a:xfrm>
          <a:prstGeom prst="rect">
            <a:avLst/>
          </a:prstGeom>
          <a:noFill/>
          <a:ln w="9525">
            <a:noFill/>
            <a:miter lim="800000"/>
          </a:ln>
          <a:effectLst/>
        </p:spPr>
        <p:txBody>
          <a:bodyPr vert="horz" wrap="square" lIns="91492" tIns="45745" rIns="91492" bIns="45745" numCol="1" anchor="b" anchorCtr="0" compatLnSpc="1"/>
          <a:lstStyle>
            <a:lvl1pPr algn="l">
              <a:defRPr sz="1100"/>
            </a:lvl1pPr>
          </a:lstStyle>
          <a:p>
            <a:endParaRPr lang="en-US"/>
          </a:p>
        </p:txBody>
      </p:sp>
      <p:sp>
        <p:nvSpPr>
          <p:cNvPr id="1048673" name="Rectangle 7"/>
          <p:cNvSpPr>
            <a:spLocks noGrp="1" noChangeArrowheads="1"/>
          </p:cNvSpPr>
          <p:nvPr>
            <p:ph type="sldNum" sz="quarter" idx="5"/>
          </p:nvPr>
        </p:nvSpPr>
        <p:spPr bwMode="auto">
          <a:xfrm>
            <a:off x="4021139" y="9720264"/>
            <a:ext cx="3076575" cy="512762"/>
          </a:xfrm>
          <a:prstGeom prst="rect">
            <a:avLst/>
          </a:prstGeom>
          <a:noFill/>
          <a:ln w="9525">
            <a:noFill/>
            <a:miter lim="800000"/>
          </a:ln>
          <a:effectLst/>
        </p:spPr>
        <p:txBody>
          <a:bodyPr vert="horz" wrap="square" lIns="91492" tIns="45745" rIns="91492" bIns="45745" numCol="1" anchor="b" anchorCtr="0" compatLnSpc="1"/>
          <a:lstStyle>
            <a:lvl1pPr algn="r">
              <a:defRPr sz="1100"/>
            </a:lvl1pPr>
          </a:lstStyle>
          <a:p>
            <a:fld id="{A9A0EA98-5831-4853-B862-C702E6EB345C}" type="slidenum">
              <a:rPr lang="en-US"/>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33" name=""/>
        <p:cNvGrpSpPr/>
        <p:nvPr/>
      </p:nvGrpSpPr>
      <p:grpSpPr>
        <a:xfrm>
          <a:off x="0" y="0"/>
          <a:ext cx="0" cy="0"/>
          <a:chOff x="0" y="0"/>
          <a:chExt cx="0" cy="0"/>
        </a:xfrm>
      </p:grpSpPr>
      <p:sp>
        <p:nvSpPr>
          <p:cNvPr id="1048581" name="Title 1"/>
          <p:cNvSpPr>
            <a:spLocks noGrp="1"/>
          </p:cNvSpPr>
          <p:nvPr>
            <p:ph type="ctrTitle"/>
          </p:nvPr>
        </p:nvSpPr>
        <p:spPr>
          <a:xfrm>
            <a:off x="685800" y="1122363"/>
            <a:ext cx="7772400" cy="2387600"/>
          </a:xfrm>
        </p:spPr>
        <p:txBody>
          <a:bodyPr anchor="b"/>
          <a:lstStyle>
            <a:lvl1pPr algn="ctr">
              <a:defRPr sz="6000"/>
            </a:lvl1pPr>
          </a:lstStyle>
          <a:p>
            <a:r>
              <a:rPr lang="en-US" altLang="zh-CN" smtClean="0"/>
              <a:t>Click to edit Master title style</a:t>
            </a:r>
            <a:endParaRPr lang="en-US" dirty="0"/>
          </a:p>
        </p:txBody>
      </p:sp>
      <p:sp>
        <p:nvSpPr>
          <p:cNvPr id="1048582"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smtClean="0"/>
              <a:t>Click to edit Master subtitle style</a:t>
            </a:r>
            <a:endParaRPr lang="en-US" dirty="0"/>
          </a:p>
        </p:txBody>
      </p:sp>
      <p:sp>
        <p:nvSpPr>
          <p:cNvPr id="1048583" name="Date Placeholder 3"/>
          <p:cNvSpPr>
            <a:spLocks noGrp="1"/>
          </p:cNvSpPr>
          <p:nvPr>
            <p:ph type="dt" sz="half" idx="10"/>
          </p:nvPr>
        </p:nvSpPr>
        <p:spPr/>
        <p:txBody>
          <a:bodyPr/>
          <a:p>
            <a:fld id="{70BC1078-46ED-40F9-8930-935BAD7C2B02}" type="datetimeFigureOut">
              <a:rPr lang="zh-CN" altLang="en-US" smtClean="0"/>
            </a:fld>
            <a:endParaRPr lang="zh-CN" altLang="en-US"/>
          </a:p>
        </p:txBody>
      </p:sp>
      <p:sp>
        <p:nvSpPr>
          <p:cNvPr id="1048584" name="Footer Placeholder 4"/>
          <p:cNvSpPr>
            <a:spLocks noGrp="1"/>
          </p:cNvSpPr>
          <p:nvPr>
            <p:ph type="ftr" sz="quarter" idx="11"/>
          </p:nvPr>
        </p:nvSpPr>
        <p:spPr/>
        <p:txBody>
          <a:bodyPr/>
          <a:p>
            <a:endParaRPr lang="zh-CN" altLang="en-US"/>
          </a:p>
        </p:txBody>
      </p:sp>
      <p:sp>
        <p:nvSpPr>
          <p:cNvPr id="1048585" name="Slide Number Placeholder 5"/>
          <p:cNvSpPr>
            <a:spLocks noGrp="1"/>
          </p:cNvSpPr>
          <p:nvPr>
            <p:ph type="sldNum" sz="quarter" idx="12"/>
          </p:nvPr>
        </p:nvSpPr>
        <p:spPr/>
        <p:txBody>
          <a:bodyPr/>
          <a:p>
            <a:fld id="{D5B52ADC-5BFA-4FBD-BEE2-16096B7F416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57" name=""/>
        <p:cNvGrpSpPr/>
        <p:nvPr/>
      </p:nvGrpSpPr>
      <p:grpSpPr>
        <a:xfrm>
          <a:off x="0" y="0"/>
          <a:ext cx="0" cy="0"/>
          <a:chOff x="0" y="0"/>
          <a:chExt cx="0" cy="0"/>
        </a:xfrm>
      </p:grpSpPr>
      <p:sp>
        <p:nvSpPr>
          <p:cNvPr id="1048635" name="Title 1"/>
          <p:cNvSpPr>
            <a:spLocks noGrp="1"/>
          </p:cNvSpPr>
          <p:nvPr>
            <p:ph type="title"/>
          </p:nvPr>
        </p:nvSpPr>
        <p:spPr/>
        <p:txBody>
          <a:bodyPr/>
          <a:p>
            <a:r>
              <a:rPr lang="en-US" altLang="zh-CN" smtClean="0"/>
              <a:t>Click to edit Master title style</a:t>
            </a:r>
            <a:endParaRPr lang="en-US" dirty="0"/>
          </a:p>
        </p:txBody>
      </p:sp>
      <p:sp>
        <p:nvSpPr>
          <p:cNvPr id="1048636" name="Vertical Text Placeholder 2"/>
          <p:cNvSpPr>
            <a:spLocks noGrp="1"/>
          </p:cNvSpPr>
          <p:nvPr>
            <p:ph type="body" orient="vert" idx="1"/>
          </p:nvPr>
        </p:nvSpPr>
        <p:spPr/>
        <p:txBody>
          <a:bodyPr vert="eaVert"/>
          <a:p>
            <a:pPr lvl="0"/>
            <a:r>
              <a:rPr lang="en-US" altLang="zh-CN" smtClean="0"/>
              <a:t>Click to edit Master text styles</a:t>
            </a:r>
            <a:endParaRPr lang="en-US" altLang="zh-CN" smtClean="0"/>
          </a:p>
          <a:p>
            <a:pPr lvl="1"/>
            <a:r>
              <a:rPr lang="en-US" altLang="zh-CN" smtClean="0"/>
              <a:t>Second level</a:t>
            </a:r>
            <a:endParaRPr lang="en-US" altLang="zh-CN" smtClean="0"/>
          </a:p>
          <a:p>
            <a:pPr lvl="2"/>
            <a:r>
              <a:rPr lang="en-US" altLang="zh-CN" smtClean="0"/>
              <a:t>Third level</a:t>
            </a:r>
            <a:endParaRPr lang="en-US" altLang="zh-CN" smtClean="0"/>
          </a:p>
          <a:p>
            <a:pPr lvl="3"/>
            <a:r>
              <a:rPr lang="en-US" altLang="zh-CN" smtClean="0"/>
              <a:t>Fourth level</a:t>
            </a:r>
            <a:endParaRPr lang="en-US" altLang="zh-CN" smtClean="0"/>
          </a:p>
          <a:p>
            <a:pPr lvl="4"/>
            <a:r>
              <a:rPr lang="en-US" altLang="zh-CN" smtClean="0"/>
              <a:t>Fifth level</a:t>
            </a:r>
            <a:endParaRPr lang="en-US" dirty="0"/>
          </a:p>
        </p:txBody>
      </p:sp>
      <p:sp>
        <p:nvSpPr>
          <p:cNvPr id="1048637" name="Date Placeholder 3"/>
          <p:cNvSpPr>
            <a:spLocks noGrp="1"/>
          </p:cNvSpPr>
          <p:nvPr>
            <p:ph type="dt" sz="half" idx="10"/>
          </p:nvPr>
        </p:nvSpPr>
        <p:spPr/>
        <p:txBody>
          <a:bodyPr/>
          <a:p>
            <a:fld id="{70BC1078-46ED-40F9-8930-935BAD7C2B02}" type="datetimeFigureOut">
              <a:rPr lang="zh-CN" altLang="en-US" smtClean="0"/>
            </a:fld>
            <a:endParaRPr lang="zh-CN" altLang="en-US"/>
          </a:p>
        </p:txBody>
      </p:sp>
      <p:sp>
        <p:nvSpPr>
          <p:cNvPr id="1048638" name="Footer Placeholder 4"/>
          <p:cNvSpPr>
            <a:spLocks noGrp="1"/>
          </p:cNvSpPr>
          <p:nvPr>
            <p:ph type="ftr" sz="quarter" idx="11"/>
          </p:nvPr>
        </p:nvSpPr>
        <p:spPr/>
        <p:txBody>
          <a:bodyPr/>
          <a:p>
            <a:endParaRPr lang="zh-CN" altLang="en-US"/>
          </a:p>
        </p:txBody>
      </p:sp>
      <p:sp>
        <p:nvSpPr>
          <p:cNvPr id="1048639" name="Slide Number Placeholder 5"/>
          <p:cNvSpPr>
            <a:spLocks noGrp="1"/>
          </p:cNvSpPr>
          <p:nvPr>
            <p:ph type="sldNum" sz="quarter" idx="12"/>
          </p:nvPr>
        </p:nvSpPr>
        <p:spPr/>
        <p:txBody>
          <a:bodyPr/>
          <a:p>
            <a:fld id="{D5B52ADC-5BFA-4FBD-BEE2-16096B7F416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54" name=""/>
        <p:cNvGrpSpPr/>
        <p:nvPr/>
      </p:nvGrpSpPr>
      <p:grpSpPr>
        <a:xfrm>
          <a:off x="0" y="0"/>
          <a:ext cx="0" cy="0"/>
          <a:chOff x="0" y="0"/>
          <a:chExt cx="0" cy="0"/>
        </a:xfrm>
      </p:grpSpPr>
      <p:sp>
        <p:nvSpPr>
          <p:cNvPr id="1048619" name="Vertical Title 1"/>
          <p:cNvSpPr>
            <a:spLocks noGrp="1"/>
          </p:cNvSpPr>
          <p:nvPr>
            <p:ph type="title" orient="vert"/>
          </p:nvPr>
        </p:nvSpPr>
        <p:spPr>
          <a:xfrm>
            <a:off x="6543675" y="365125"/>
            <a:ext cx="1971675" cy="5811838"/>
          </a:xfrm>
        </p:spPr>
        <p:txBody>
          <a:bodyPr vert="eaVert"/>
          <a:p>
            <a:r>
              <a:rPr lang="en-US" altLang="zh-CN" smtClean="0"/>
              <a:t>Click to edit Master title style</a:t>
            </a:r>
            <a:endParaRPr lang="en-US" dirty="0"/>
          </a:p>
        </p:txBody>
      </p:sp>
      <p:sp>
        <p:nvSpPr>
          <p:cNvPr id="1048620" name="Vertical Text Placeholder 2"/>
          <p:cNvSpPr>
            <a:spLocks noGrp="1"/>
          </p:cNvSpPr>
          <p:nvPr>
            <p:ph type="body" orient="vert" idx="1"/>
          </p:nvPr>
        </p:nvSpPr>
        <p:spPr>
          <a:xfrm>
            <a:off x="628650" y="365125"/>
            <a:ext cx="5800725" cy="5811838"/>
          </a:xfrm>
        </p:spPr>
        <p:txBody>
          <a:bodyPr vert="eaVert"/>
          <a:p>
            <a:pPr lvl="0"/>
            <a:r>
              <a:rPr lang="en-US" altLang="zh-CN" smtClean="0"/>
              <a:t>Click to edit Master text styles</a:t>
            </a:r>
            <a:endParaRPr lang="en-US" altLang="zh-CN" smtClean="0"/>
          </a:p>
          <a:p>
            <a:pPr lvl="1"/>
            <a:r>
              <a:rPr lang="en-US" altLang="zh-CN" smtClean="0"/>
              <a:t>Second level</a:t>
            </a:r>
            <a:endParaRPr lang="en-US" altLang="zh-CN" smtClean="0"/>
          </a:p>
          <a:p>
            <a:pPr lvl="2"/>
            <a:r>
              <a:rPr lang="en-US" altLang="zh-CN" smtClean="0"/>
              <a:t>Third level</a:t>
            </a:r>
            <a:endParaRPr lang="en-US" altLang="zh-CN" smtClean="0"/>
          </a:p>
          <a:p>
            <a:pPr lvl="3"/>
            <a:r>
              <a:rPr lang="en-US" altLang="zh-CN" smtClean="0"/>
              <a:t>Fourth level</a:t>
            </a:r>
            <a:endParaRPr lang="en-US" altLang="zh-CN" smtClean="0"/>
          </a:p>
          <a:p>
            <a:pPr lvl="4"/>
            <a:r>
              <a:rPr lang="en-US" altLang="zh-CN" smtClean="0"/>
              <a:t>Fifth level</a:t>
            </a:r>
            <a:endParaRPr lang="en-US" dirty="0"/>
          </a:p>
        </p:txBody>
      </p:sp>
      <p:sp>
        <p:nvSpPr>
          <p:cNvPr id="1048621" name="Date Placeholder 3"/>
          <p:cNvSpPr>
            <a:spLocks noGrp="1"/>
          </p:cNvSpPr>
          <p:nvPr>
            <p:ph type="dt" sz="half" idx="10"/>
          </p:nvPr>
        </p:nvSpPr>
        <p:spPr/>
        <p:txBody>
          <a:bodyPr/>
          <a:p>
            <a:fld id="{70BC1078-46ED-40F9-8930-935BAD7C2B02}" type="datetimeFigureOut">
              <a:rPr lang="zh-CN" altLang="en-US" smtClean="0"/>
            </a:fld>
            <a:endParaRPr lang="zh-CN" altLang="en-US"/>
          </a:p>
        </p:txBody>
      </p:sp>
      <p:sp>
        <p:nvSpPr>
          <p:cNvPr id="1048622" name="Footer Placeholder 4"/>
          <p:cNvSpPr>
            <a:spLocks noGrp="1"/>
          </p:cNvSpPr>
          <p:nvPr>
            <p:ph type="ftr" sz="quarter" idx="11"/>
          </p:nvPr>
        </p:nvSpPr>
        <p:spPr/>
        <p:txBody>
          <a:bodyPr/>
          <a:p>
            <a:endParaRPr lang="zh-CN" altLang="en-US"/>
          </a:p>
        </p:txBody>
      </p:sp>
      <p:sp>
        <p:nvSpPr>
          <p:cNvPr id="1048623" name="Slide Number Placeholder 5"/>
          <p:cNvSpPr>
            <a:spLocks noGrp="1"/>
          </p:cNvSpPr>
          <p:nvPr>
            <p:ph type="sldNum" sz="quarter" idx="12"/>
          </p:nvPr>
        </p:nvSpPr>
        <p:spPr/>
        <p:txBody>
          <a:bodyPr/>
          <a:p>
            <a:fld id="{D5B52ADC-5BFA-4FBD-BEE2-16096B7F416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55" name=""/>
        <p:cNvGrpSpPr/>
        <p:nvPr/>
      </p:nvGrpSpPr>
      <p:grpSpPr>
        <a:xfrm>
          <a:off x="0" y="0"/>
          <a:ext cx="0" cy="0"/>
          <a:chOff x="0" y="0"/>
          <a:chExt cx="0" cy="0"/>
        </a:xfrm>
      </p:grpSpPr>
      <p:sp>
        <p:nvSpPr>
          <p:cNvPr id="1048624" name="Title 1"/>
          <p:cNvSpPr>
            <a:spLocks noGrp="1"/>
          </p:cNvSpPr>
          <p:nvPr>
            <p:ph type="title"/>
          </p:nvPr>
        </p:nvSpPr>
        <p:spPr/>
        <p:txBody>
          <a:bodyPr/>
          <a:p>
            <a:r>
              <a:rPr lang="en-US" altLang="zh-CN" smtClean="0"/>
              <a:t>Click to edit Master title style</a:t>
            </a:r>
            <a:endParaRPr lang="en-US" dirty="0"/>
          </a:p>
        </p:txBody>
      </p:sp>
      <p:sp>
        <p:nvSpPr>
          <p:cNvPr id="1048625" name="Content Placeholder 2"/>
          <p:cNvSpPr>
            <a:spLocks noGrp="1"/>
          </p:cNvSpPr>
          <p:nvPr>
            <p:ph idx="1"/>
          </p:nvPr>
        </p:nvSpPr>
        <p:spPr/>
        <p:txBody>
          <a:bodyPr/>
          <a:p>
            <a:pPr lvl="0"/>
            <a:r>
              <a:rPr lang="en-US" altLang="zh-CN" smtClean="0"/>
              <a:t>Click to edit Master text styles</a:t>
            </a:r>
            <a:endParaRPr lang="en-US" altLang="zh-CN" smtClean="0"/>
          </a:p>
          <a:p>
            <a:pPr lvl="1"/>
            <a:r>
              <a:rPr lang="en-US" altLang="zh-CN" smtClean="0"/>
              <a:t>Second level</a:t>
            </a:r>
            <a:endParaRPr lang="en-US" altLang="zh-CN" smtClean="0"/>
          </a:p>
          <a:p>
            <a:pPr lvl="2"/>
            <a:r>
              <a:rPr lang="en-US" altLang="zh-CN" smtClean="0"/>
              <a:t>Third level</a:t>
            </a:r>
            <a:endParaRPr lang="en-US" altLang="zh-CN" smtClean="0"/>
          </a:p>
          <a:p>
            <a:pPr lvl="3"/>
            <a:r>
              <a:rPr lang="en-US" altLang="zh-CN" smtClean="0"/>
              <a:t>Fourth level</a:t>
            </a:r>
            <a:endParaRPr lang="en-US" altLang="zh-CN" smtClean="0"/>
          </a:p>
          <a:p>
            <a:pPr lvl="4"/>
            <a:r>
              <a:rPr lang="en-US" altLang="zh-CN" smtClean="0"/>
              <a:t>Fifth level</a:t>
            </a:r>
            <a:endParaRPr lang="en-US" dirty="0"/>
          </a:p>
        </p:txBody>
      </p:sp>
      <p:sp>
        <p:nvSpPr>
          <p:cNvPr id="1048626" name="Date Placeholder 3"/>
          <p:cNvSpPr>
            <a:spLocks noGrp="1"/>
          </p:cNvSpPr>
          <p:nvPr>
            <p:ph type="dt" sz="half" idx="10"/>
          </p:nvPr>
        </p:nvSpPr>
        <p:spPr/>
        <p:txBody>
          <a:bodyPr/>
          <a:p>
            <a:fld id="{70BC1078-46ED-40F9-8930-935BAD7C2B02}" type="datetimeFigureOut">
              <a:rPr lang="zh-CN" altLang="en-US" smtClean="0"/>
            </a:fld>
            <a:endParaRPr lang="zh-CN" altLang="en-US"/>
          </a:p>
        </p:txBody>
      </p:sp>
      <p:sp>
        <p:nvSpPr>
          <p:cNvPr id="1048627" name="Footer Placeholder 4"/>
          <p:cNvSpPr>
            <a:spLocks noGrp="1"/>
          </p:cNvSpPr>
          <p:nvPr>
            <p:ph type="ftr" sz="quarter" idx="11"/>
          </p:nvPr>
        </p:nvSpPr>
        <p:spPr/>
        <p:txBody>
          <a:bodyPr/>
          <a:p>
            <a:endParaRPr lang="zh-CN" altLang="en-US"/>
          </a:p>
        </p:txBody>
      </p:sp>
      <p:sp>
        <p:nvSpPr>
          <p:cNvPr id="1048628" name="Slide Number Placeholder 5"/>
          <p:cNvSpPr>
            <a:spLocks noGrp="1"/>
          </p:cNvSpPr>
          <p:nvPr>
            <p:ph type="sldNum" sz="quarter" idx="12"/>
          </p:nvPr>
        </p:nvSpPr>
        <p:spPr/>
        <p:txBody>
          <a:bodyPr/>
          <a:p>
            <a:fld id="{D5B52ADC-5BFA-4FBD-BEE2-16096B7F416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58" name=""/>
        <p:cNvGrpSpPr/>
        <p:nvPr/>
      </p:nvGrpSpPr>
      <p:grpSpPr>
        <a:xfrm>
          <a:off x="0" y="0"/>
          <a:ext cx="0" cy="0"/>
          <a:chOff x="0" y="0"/>
          <a:chExt cx="0" cy="0"/>
        </a:xfrm>
      </p:grpSpPr>
      <p:sp>
        <p:nvSpPr>
          <p:cNvPr id="1048640" name="Title 1"/>
          <p:cNvSpPr>
            <a:spLocks noGrp="1"/>
          </p:cNvSpPr>
          <p:nvPr>
            <p:ph type="title"/>
          </p:nvPr>
        </p:nvSpPr>
        <p:spPr>
          <a:xfrm>
            <a:off x="623888" y="1709739"/>
            <a:ext cx="7886700" cy="2852737"/>
          </a:xfrm>
        </p:spPr>
        <p:txBody>
          <a:bodyPr anchor="b"/>
          <a:lstStyle>
            <a:lvl1pPr>
              <a:defRPr sz="6000"/>
            </a:lvl1pPr>
          </a:lstStyle>
          <a:p>
            <a:r>
              <a:rPr lang="en-US" altLang="zh-CN" smtClean="0"/>
              <a:t>Click to edit Master title style</a:t>
            </a:r>
            <a:endParaRPr lang="en-US" dirty="0"/>
          </a:p>
        </p:txBody>
      </p:sp>
      <p:sp>
        <p:nvSpPr>
          <p:cNvPr id="1048641"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smtClean="0"/>
              <a:t>Click to edit Master text styles</a:t>
            </a:r>
            <a:endParaRPr lang="en-US" altLang="zh-CN" smtClean="0"/>
          </a:p>
        </p:txBody>
      </p:sp>
      <p:sp>
        <p:nvSpPr>
          <p:cNvPr id="1048642" name="Date Placeholder 3"/>
          <p:cNvSpPr>
            <a:spLocks noGrp="1"/>
          </p:cNvSpPr>
          <p:nvPr>
            <p:ph type="dt" sz="half" idx="10"/>
          </p:nvPr>
        </p:nvSpPr>
        <p:spPr/>
        <p:txBody>
          <a:bodyPr/>
          <a:p>
            <a:fld id="{70BC1078-46ED-40F9-8930-935BAD7C2B02}" type="datetimeFigureOut">
              <a:rPr lang="zh-CN" altLang="en-US" smtClean="0"/>
            </a:fld>
            <a:endParaRPr lang="zh-CN" altLang="en-US"/>
          </a:p>
        </p:txBody>
      </p:sp>
      <p:sp>
        <p:nvSpPr>
          <p:cNvPr id="1048643" name="Footer Placeholder 4"/>
          <p:cNvSpPr>
            <a:spLocks noGrp="1"/>
          </p:cNvSpPr>
          <p:nvPr>
            <p:ph type="ftr" sz="quarter" idx="11"/>
          </p:nvPr>
        </p:nvSpPr>
        <p:spPr/>
        <p:txBody>
          <a:bodyPr/>
          <a:p>
            <a:endParaRPr lang="zh-CN" altLang="en-US"/>
          </a:p>
        </p:txBody>
      </p:sp>
      <p:sp>
        <p:nvSpPr>
          <p:cNvPr id="1048644" name="Slide Number Placeholder 5"/>
          <p:cNvSpPr>
            <a:spLocks noGrp="1"/>
          </p:cNvSpPr>
          <p:nvPr>
            <p:ph type="sldNum" sz="quarter" idx="12"/>
          </p:nvPr>
        </p:nvSpPr>
        <p:spPr/>
        <p:txBody>
          <a:bodyPr/>
          <a:p>
            <a:fld id="{D5B52ADC-5BFA-4FBD-BEE2-16096B7F416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59" name=""/>
        <p:cNvGrpSpPr/>
        <p:nvPr/>
      </p:nvGrpSpPr>
      <p:grpSpPr>
        <a:xfrm>
          <a:off x="0" y="0"/>
          <a:ext cx="0" cy="0"/>
          <a:chOff x="0" y="0"/>
          <a:chExt cx="0" cy="0"/>
        </a:xfrm>
      </p:grpSpPr>
      <p:sp>
        <p:nvSpPr>
          <p:cNvPr id="1048645" name="Title 1"/>
          <p:cNvSpPr>
            <a:spLocks noGrp="1"/>
          </p:cNvSpPr>
          <p:nvPr>
            <p:ph type="title"/>
          </p:nvPr>
        </p:nvSpPr>
        <p:spPr/>
        <p:txBody>
          <a:bodyPr/>
          <a:p>
            <a:r>
              <a:rPr lang="en-US" altLang="zh-CN" smtClean="0"/>
              <a:t>Click to edit Master title style</a:t>
            </a:r>
            <a:endParaRPr lang="en-US" dirty="0"/>
          </a:p>
        </p:txBody>
      </p:sp>
      <p:sp>
        <p:nvSpPr>
          <p:cNvPr id="1048646" name="Content Placeholder 2"/>
          <p:cNvSpPr>
            <a:spLocks noGrp="1"/>
          </p:cNvSpPr>
          <p:nvPr>
            <p:ph sz="half" idx="1"/>
          </p:nvPr>
        </p:nvSpPr>
        <p:spPr>
          <a:xfrm>
            <a:off x="628650" y="1825625"/>
            <a:ext cx="3886200" cy="4351338"/>
          </a:xfrm>
        </p:spPr>
        <p:txBody>
          <a:bodyPr/>
          <a:p>
            <a:pPr lvl="0"/>
            <a:r>
              <a:rPr lang="en-US" altLang="zh-CN" smtClean="0"/>
              <a:t>Click to edit Master text styles</a:t>
            </a:r>
            <a:endParaRPr lang="en-US" altLang="zh-CN" smtClean="0"/>
          </a:p>
          <a:p>
            <a:pPr lvl="1"/>
            <a:r>
              <a:rPr lang="en-US" altLang="zh-CN" smtClean="0"/>
              <a:t>Second level</a:t>
            </a:r>
            <a:endParaRPr lang="en-US" altLang="zh-CN" smtClean="0"/>
          </a:p>
          <a:p>
            <a:pPr lvl="2"/>
            <a:r>
              <a:rPr lang="en-US" altLang="zh-CN" smtClean="0"/>
              <a:t>Third level</a:t>
            </a:r>
            <a:endParaRPr lang="en-US" altLang="zh-CN" smtClean="0"/>
          </a:p>
          <a:p>
            <a:pPr lvl="3"/>
            <a:r>
              <a:rPr lang="en-US" altLang="zh-CN" smtClean="0"/>
              <a:t>Fourth level</a:t>
            </a:r>
            <a:endParaRPr lang="en-US" altLang="zh-CN" smtClean="0"/>
          </a:p>
          <a:p>
            <a:pPr lvl="4"/>
            <a:r>
              <a:rPr lang="en-US" altLang="zh-CN" smtClean="0"/>
              <a:t>Fifth level</a:t>
            </a:r>
            <a:endParaRPr lang="en-US" dirty="0"/>
          </a:p>
        </p:txBody>
      </p:sp>
      <p:sp>
        <p:nvSpPr>
          <p:cNvPr id="1048647" name="Content Placeholder 3"/>
          <p:cNvSpPr>
            <a:spLocks noGrp="1"/>
          </p:cNvSpPr>
          <p:nvPr>
            <p:ph sz="half" idx="2"/>
          </p:nvPr>
        </p:nvSpPr>
        <p:spPr>
          <a:xfrm>
            <a:off x="4629150" y="1825625"/>
            <a:ext cx="3886200" cy="4351338"/>
          </a:xfrm>
        </p:spPr>
        <p:txBody>
          <a:bodyPr/>
          <a:p>
            <a:pPr lvl="0"/>
            <a:r>
              <a:rPr lang="en-US" altLang="zh-CN" smtClean="0"/>
              <a:t>Click to edit Master text styles</a:t>
            </a:r>
            <a:endParaRPr lang="en-US" altLang="zh-CN" smtClean="0"/>
          </a:p>
          <a:p>
            <a:pPr lvl="1"/>
            <a:r>
              <a:rPr lang="en-US" altLang="zh-CN" smtClean="0"/>
              <a:t>Second level</a:t>
            </a:r>
            <a:endParaRPr lang="en-US" altLang="zh-CN" smtClean="0"/>
          </a:p>
          <a:p>
            <a:pPr lvl="2"/>
            <a:r>
              <a:rPr lang="en-US" altLang="zh-CN" smtClean="0"/>
              <a:t>Third level</a:t>
            </a:r>
            <a:endParaRPr lang="en-US" altLang="zh-CN" smtClean="0"/>
          </a:p>
          <a:p>
            <a:pPr lvl="3"/>
            <a:r>
              <a:rPr lang="en-US" altLang="zh-CN" smtClean="0"/>
              <a:t>Fourth level</a:t>
            </a:r>
            <a:endParaRPr lang="en-US" altLang="zh-CN" smtClean="0"/>
          </a:p>
          <a:p>
            <a:pPr lvl="4"/>
            <a:r>
              <a:rPr lang="en-US" altLang="zh-CN" smtClean="0"/>
              <a:t>Fifth level</a:t>
            </a:r>
            <a:endParaRPr lang="en-US" dirty="0"/>
          </a:p>
        </p:txBody>
      </p:sp>
      <p:sp>
        <p:nvSpPr>
          <p:cNvPr id="1048648" name="Date Placeholder 4"/>
          <p:cNvSpPr>
            <a:spLocks noGrp="1"/>
          </p:cNvSpPr>
          <p:nvPr>
            <p:ph type="dt" sz="half" idx="10"/>
          </p:nvPr>
        </p:nvSpPr>
        <p:spPr/>
        <p:txBody>
          <a:bodyPr/>
          <a:p>
            <a:fld id="{70BC1078-46ED-40F9-8930-935BAD7C2B02}" type="datetimeFigureOut">
              <a:rPr lang="zh-CN" altLang="en-US" smtClean="0"/>
            </a:fld>
            <a:endParaRPr lang="zh-CN" altLang="en-US"/>
          </a:p>
        </p:txBody>
      </p:sp>
      <p:sp>
        <p:nvSpPr>
          <p:cNvPr id="1048649" name="Footer Placeholder 5"/>
          <p:cNvSpPr>
            <a:spLocks noGrp="1"/>
          </p:cNvSpPr>
          <p:nvPr>
            <p:ph type="ftr" sz="quarter" idx="11"/>
          </p:nvPr>
        </p:nvSpPr>
        <p:spPr/>
        <p:txBody>
          <a:bodyPr/>
          <a:p>
            <a:endParaRPr lang="zh-CN" altLang="en-US"/>
          </a:p>
        </p:txBody>
      </p:sp>
      <p:sp>
        <p:nvSpPr>
          <p:cNvPr id="1048650" name="Slide Number Placeholder 6"/>
          <p:cNvSpPr>
            <a:spLocks noGrp="1"/>
          </p:cNvSpPr>
          <p:nvPr>
            <p:ph type="sldNum" sz="quarter" idx="12"/>
          </p:nvPr>
        </p:nvSpPr>
        <p:spPr/>
        <p:txBody>
          <a:bodyPr/>
          <a:p>
            <a:fld id="{D5B52ADC-5BFA-4FBD-BEE2-16096B7F416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60" name=""/>
        <p:cNvGrpSpPr/>
        <p:nvPr/>
      </p:nvGrpSpPr>
      <p:grpSpPr>
        <a:xfrm>
          <a:off x="0" y="0"/>
          <a:ext cx="0" cy="0"/>
          <a:chOff x="0" y="0"/>
          <a:chExt cx="0" cy="0"/>
        </a:xfrm>
      </p:grpSpPr>
      <p:sp>
        <p:nvSpPr>
          <p:cNvPr id="1048651" name="Title 1"/>
          <p:cNvSpPr>
            <a:spLocks noGrp="1"/>
          </p:cNvSpPr>
          <p:nvPr>
            <p:ph type="title"/>
          </p:nvPr>
        </p:nvSpPr>
        <p:spPr>
          <a:xfrm>
            <a:off x="629841" y="365126"/>
            <a:ext cx="7886700" cy="1325563"/>
          </a:xfrm>
        </p:spPr>
        <p:txBody>
          <a:bodyPr/>
          <a:p>
            <a:r>
              <a:rPr lang="en-US" altLang="zh-CN" smtClean="0"/>
              <a:t>Click to edit Master title style</a:t>
            </a:r>
            <a:endParaRPr lang="en-US" dirty="0"/>
          </a:p>
        </p:txBody>
      </p:sp>
      <p:sp>
        <p:nvSpPr>
          <p:cNvPr id="1048652"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endParaRPr lang="en-US" altLang="zh-CN" smtClean="0"/>
          </a:p>
        </p:txBody>
      </p:sp>
      <p:sp>
        <p:nvSpPr>
          <p:cNvPr id="1048653" name="Content Placeholder 3"/>
          <p:cNvSpPr>
            <a:spLocks noGrp="1"/>
          </p:cNvSpPr>
          <p:nvPr>
            <p:ph sz="half" idx="2"/>
          </p:nvPr>
        </p:nvSpPr>
        <p:spPr>
          <a:xfrm>
            <a:off x="629842" y="2505075"/>
            <a:ext cx="3868340" cy="3684588"/>
          </a:xfrm>
        </p:spPr>
        <p:txBody>
          <a:bodyPr/>
          <a:p>
            <a:pPr lvl="0"/>
            <a:r>
              <a:rPr lang="en-US" altLang="zh-CN" smtClean="0"/>
              <a:t>Click to edit Master text styles</a:t>
            </a:r>
            <a:endParaRPr lang="en-US" altLang="zh-CN" smtClean="0"/>
          </a:p>
          <a:p>
            <a:pPr lvl="1"/>
            <a:r>
              <a:rPr lang="en-US" altLang="zh-CN" smtClean="0"/>
              <a:t>Second level</a:t>
            </a:r>
            <a:endParaRPr lang="en-US" altLang="zh-CN" smtClean="0"/>
          </a:p>
          <a:p>
            <a:pPr lvl="2"/>
            <a:r>
              <a:rPr lang="en-US" altLang="zh-CN" smtClean="0"/>
              <a:t>Third level</a:t>
            </a:r>
            <a:endParaRPr lang="en-US" altLang="zh-CN" smtClean="0"/>
          </a:p>
          <a:p>
            <a:pPr lvl="3"/>
            <a:r>
              <a:rPr lang="en-US" altLang="zh-CN" smtClean="0"/>
              <a:t>Fourth level</a:t>
            </a:r>
            <a:endParaRPr lang="en-US" altLang="zh-CN" smtClean="0"/>
          </a:p>
          <a:p>
            <a:pPr lvl="4"/>
            <a:r>
              <a:rPr lang="en-US" altLang="zh-CN" smtClean="0"/>
              <a:t>Fifth level</a:t>
            </a:r>
            <a:endParaRPr lang="en-US" dirty="0"/>
          </a:p>
        </p:txBody>
      </p:sp>
      <p:sp>
        <p:nvSpPr>
          <p:cNvPr id="1048654"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endParaRPr lang="en-US" altLang="zh-CN" smtClean="0"/>
          </a:p>
        </p:txBody>
      </p:sp>
      <p:sp>
        <p:nvSpPr>
          <p:cNvPr id="1048655" name="Content Placeholder 5"/>
          <p:cNvSpPr>
            <a:spLocks noGrp="1"/>
          </p:cNvSpPr>
          <p:nvPr>
            <p:ph sz="quarter" idx="4"/>
          </p:nvPr>
        </p:nvSpPr>
        <p:spPr>
          <a:xfrm>
            <a:off x="4629150" y="2505075"/>
            <a:ext cx="3887391" cy="3684588"/>
          </a:xfrm>
        </p:spPr>
        <p:txBody>
          <a:bodyPr/>
          <a:p>
            <a:pPr lvl="0"/>
            <a:r>
              <a:rPr lang="en-US" altLang="zh-CN" smtClean="0"/>
              <a:t>Click to edit Master text styles</a:t>
            </a:r>
            <a:endParaRPr lang="en-US" altLang="zh-CN" smtClean="0"/>
          </a:p>
          <a:p>
            <a:pPr lvl="1"/>
            <a:r>
              <a:rPr lang="en-US" altLang="zh-CN" smtClean="0"/>
              <a:t>Second level</a:t>
            </a:r>
            <a:endParaRPr lang="en-US" altLang="zh-CN" smtClean="0"/>
          </a:p>
          <a:p>
            <a:pPr lvl="2"/>
            <a:r>
              <a:rPr lang="en-US" altLang="zh-CN" smtClean="0"/>
              <a:t>Third level</a:t>
            </a:r>
            <a:endParaRPr lang="en-US" altLang="zh-CN" smtClean="0"/>
          </a:p>
          <a:p>
            <a:pPr lvl="3"/>
            <a:r>
              <a:rPr lang="en-US" altLang="zh-CN" smtClean="0"/>
              <a:t>Fourth level</a:t>
            </a:r>
            <a:endParaRPr lang="en-US" altLang="zh-CN" smtClean="0"/>
          </a:p>
          <a:p>
            <a:pPr lvl="4"/>
            <a:r>
              <a:rPr lang="en-US" altLang="zh-CN" smtClean="0"/>
              <a:t>Fifth level</a:t>
            </a:r>
            <a:endParaRPr lang="en-US" dirty="0"/>
          </a:p>
        </p:txBody>
      </p:sp>
      <p:sp>
        <p:nvSpPr>
          <p:cNvPr id="1048656" name="Date Placeholder 6"/>
          <p:cNvSpPr>
            <a:spLocks noGrp="1"/>
          </p:cNvSpPr>
          <p:nvPr>
            <p:ph type="dt" sz="half" idx="10"/>
          </p:nvPr>
        </p:nvSpPr>
        <p:spPr/>
        <p:txBody>
          <a:bodyPr/>
          <a:p>
            <a:fld id="{70BC1078-46ED-40F9-8930-935BAD7C2B02}" type="datetimeFigureOut">
              <a:rPr lang="zh-CN" altLang="en-US" smtClean="0"/>
            </a:fld>
            <a:endParaRPr lang="zh-CN" altLang="en-US"/>
          </a:p>
        </p:txBody>
      </p:sp>
      <p:sp>
        <p:nvSpPr>
          <p:cNvPr id="1048657" name="Footer Placeholder 7"/>
          <p:cNvSpPr>
            <a:spLocks noGrp="1"/>
          </p:cNvSpPr>
          <p:nvPr>
            <p:ph type="ftr" sz="quarter" idx="11"/>
          </p:nvPr>
        </p:nvSpPr>
        <p:spPr/>
        <p:txBody>
          <a:bodyPr/>
          <a:p>
            <a:endParaRPr lang="zh-CN" altLang="en-US"/>
          </a:p>
        </p:txBody>
      </p:sp>
      <p:sp>
        <p:nvSpPr>
          <p:cNvPr id="1048658" name="Slide Number Placeholder 8"/>
          <p:cNvSpPr>
            <a:spLocks noGrp="1"/>
          </p:cNvSpPr>
          <p:nvPr>
            <p:ph type="sldNum" sz="quarter" idx="12"/>
          </p:nvPr>
        </p:nvSpPr>
        <p:spPr/>
        <p:txBody>
          <a:bodyPr/>
          <a:p>
            <a:fld id="{D5B52ADC-5BFA-4FBD-BEE2-16096B7F416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53" name=""/>
        <p:cNvGrpSpPr/>
        <p:nvPr/>
      </p:nvGrpSpPr>
      <p:grpSpPr>
        <a:xfrm>
          <a:off x="0" y="0"/>
          <a:ext cx="0" cy="0"/>
          <a:chOff x="0" y="0"/>
          <a:chExt cx="0" cy="0"/>
        </a:xfrm>
      </p:grpSpPr>
      <p:sp>
        <p:nvSpPr>
          <p:cNvPr id="1048615" name="Title 1"/>
          <p:cNvSpPr>
            <a:spLocks noGrp="1"/>
          </p:cNvSpPr>
          <p:nvPr>
            <p:ph type="title"/>
          </p:nvPr>
        </p:nvSpPr>
        <p:spPr/>
        <p:txBody>
          <a:bodyPr/>
          <a:p>
            <a:r>
              <a:rPr lang="en-US" altLang="zh-CN" smtClean="0"/>
              <a:t>Click to edit Master title style</a:t>
            </a:r>
            <a:endParaRPr lang="en-US" dirty="0"/>
          </a:p>
        </p:txBody>
      </p:sp>
      <p:sp>
        <p:nvSpPr>
          <p:cNvPr id="1048616" name="Date Placeholder 2"/>
          <p:cNvSpPr>
            <a:spLocks noGrp="1"/>
          </p:cNvSpPr>
          <p:nvPr>
            <p:ph type="dt" sz="half" idx="10"/>
          </p:nvPr>
        </p:nvSpPr>
        <p:spPr/>
        <p:txBody>
          <a:bodyPr/>
          <a:p>
            <a:fld id="{70BC1078-46ED-40F9-8930-935BAD7C2B02}" type="datetimeFigureOut">
              <a:rPr lang="zh-CN" altLang="en-US" smtClean="0"/>
            </a:fld>
            <a:endParaRPr lang="zh-CN" altLang="en-US"/>
          </a:p>
        </p:txBody>
      </p:sp>
      <p:sp>
        <p:nvSpPr>
          <p:cNvPr id="1048617" name="Footer Placeholder 3"/>
          <p:cNvSpPr>
            <a:spLocks noGrp="1"/>
          </p:cNvSpPr>
          <p:nvPr>
            <p:ph type="ftr" sz="quarter" idx="11"/>
          </p:nvPr>
        </p:nvSpPr>
        <p:spPr/>
        <p:txBody>
          <a:bodyPr/>
          <a:p>
            <a:endParaRPr lang="zh-CN" altLang="en-US"/>
          </a:p>
        </p:txBody>
      </p:sp>
      <p:sp>
        <p:nvSpPr>
          <p:cNvPr id="1048618" name="Slide Number Placeholder 4"/>
          <p:cNvSpPr>
            <a:spLocks noGrp="1"/>
          </p:cNvSpPr>
          <p:nvPr>
            <p:ph type="sldNum" sz="quarter" idx="12"/>
          </p:nvPr>
        </p:nvSpPr>
        <p:spPr/>
        <p:txBody>
          <a:bodyPr/>
          <a:p>
            <a:fld id="{D5B52ADC-5BFA-4FBD-BEE2-16096B7F416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61" name=""/>
        <p:cNvGrpSpPr/>
        <p:nvPr/>
      </p:nvGrpSpPr>
      <p:grpSpPr>
        <a:xfrm>
          <a:off x="0" y="0"/>
          <a:ext cx="0" cy="0"/>
          <a:chOff x="0" y="0"/>
          <a:chExt cx="0" cy="0"/>
        </a:xfrm>
      </p:grpSpPr>
      <p:sp>
        <p:nvSpPr>
          <p:cNvPr id="1048659" name="Date Placeholder 1"/>
          <p:cNvSpPr>
            <a:spLocks noGrp="1"/>
          </p:cNvSpPr>
          <p:nvPr>
            <p:ph type="dt" sz="half" idx="10"/>
          </p:nvPr>
        </p:nvSpPr>
        <p:spPr/>
        <p:txBody>
          <a:bodyPr/>
          <a:p>
            <a:fld id="{70BC1078-46ED-40F9-8930-935BAD7C2B02}" type="datetimeFigureOut">
              <a:rPr lang="zh-CN" altLang="en-US" smtClean="0"/>
            </a:fld>
            <a:endParaRPr lang="zh-CN" altLang="en-US"/>
          </a:p>
        </p:txBody>
      </p:sp>
      <p:sp>
        <p:nvSpPr>
          <p:cNvPr id="1048660" name="Footer Placeholder 2"/>
          <p:cNvSpPr>
            <a:spLocks noGrp="1"/>
          </p:cNvSpPr>
          <p:nvPr>
            <p:ph type="ftr" sz="quarter" idx="11"/>
          </p:nvPr>
        </p:nvSpPr>
        <p:spPr/>
        <p:txBody>
          <a:bodyPr/>
          <a:p>
            <a:endParaRPr lang="zh-CN" altLang="en-US"/>
          </a:p>
        </p:txBody>
      </p:sp>
      <p:sp>
        <p:nvSpPr>
          <p:cNvPr id="1048661" name="Slide Number Placeholder 3"/>
          <p:cNvSpPr>
            <a:spLocks noGrp="1"/>
          </p:cNvSpPr>
          <p:nvPr>
            <p:ph type="sldNum" sz="quarter" idx="12"/>
          </p:nvPr>
        </p:nvSpPr>
        <p:spPr/>
        <p:txBody>
          <a:bodyPr/>
          <a:p>
            <a:fld id="{D5B52ADC-5BFA-4FBD-BEE2-16096B7F416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62" name=""/>
        <p:cNvGrpSpPr/>
        <p:nvPr/>
      </p:nvGrpSpPr>
      <p:grpSpPr>
        <a:xfrm>
          <a:off x="0" y="0"/>
          <a:ext cx="0" cy="0"/>
          <a:chOff x="0" y="0"/>
          <a:chExt cx="0" cy="0"/>
        </a:xfrm>
      </p:grpSpPr>
      <p:sp>
        <p:nvSpPr>
          <p:cNvPr id="1048662" name="Title 1"/>
          <p:cNvSpPr>
            <a:spLocks noGrp="1"/>
          </p:cNvSpPr>
          <p:nvPr>
            <p:ph type="title"/>
          </p:nvPr>
        </p:nvSpPr>
        <p:spPr>
          <a:xfrm>
            <a:off x="629841" y="457200"/>
            <a:ext cx="2949178" cy="1600200"/>
          </a:xfrm>
        </p:spPr>
        <p:txBody>
          <a:bodyPr anchor="b"/>
          <a:lstStyle>
            <a:lvl1pPr>
              <a:defRPr sz="3200"/>
            </a:lvl1pPr>
          </a:lstStyle>
          <a:p>
            <a:r>
              <a:rPr lang="en-US" altLang="zh-CN" smtClean="0"/>
              <a:t>Click to edit Master title style</a:t>
            </a:r>
            <a:endParaRPr lang="en-US" dirty="0"/>
          </a:p>
        </p:txBody>
      </p:sp>
      <p:sp>
        <p:nvSpPr>
          <p:cNvPr id="104866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smtClean="0"/>
              <a:t>Click to edit Master text styles</a:t>
            </a:r>
            <a:endParaRPr lang="en-US" altLang="zh-CN" smtClean="0"/>
          </a:p>
          <a:p>
            <a:pPr lvl="1"/>
            <a:r>
              <a:rPr lang="en-US" altLang="zh-CN" smtClean="0"/>
              <a:t>Second level</a:t>
            </a:r>
            <a:endParaRPr lang="en-US" altLang="zh-CN" smtClean="0"/>
          </a:p>
          <a:p>
            <a:pPr lvl="2"/>
            <a:r>
              <a:rPr lang="en-US" altLang="zh-CN" smtClean="0"/>
              <a:t>Third level</a:t>
            </a:r>
            <a:endParaRPr lang="en-US" altLang="zh-CN" smtClean="0"/>
          </a:p>
          <a:p>
            <a:pPr lvl="3"/>
            <a:r>
              <a:rPr lang="en-US" altLang="zh-CN" smtClean="0"/>
              <a:t>Fourth level</a:t>
            </a:r>
            <a:endParaRPr lang="en-US" altLang="zh-CN" smtClean="0"/>
          </a:p>
          <a:p>
            <a:pPr lvl="4"/>
            <a:r>
              <a:rPr lang="en-US" altLang="zh-CN" smtClean="0"/>
              <a:t>Fifth level</a:t>
            </a:r>
            <a:endParaRPr lang="en-US" dirty="0"/>
          </a:p>
        </p:txBody>
      </p:sp>
      <p:sp>
        <p:nvSpPr>
          <p:cNvPr id="104866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smtClean="0"/>
              <a:t>Click to edit Master text styles</a:t>
            </a:r>
            <a:endParaRPr lang="en-US" altLang="zh-CN" smtClean="0"/>
          </a:p>
        </p:txBody>
      </p:sp>
      <p:sp>
        <p:nvSpPr>
          <p:cNvPr id="1048665" name="Date Placeholder 4"/>
          <p:cNvSpPr>
            <a:spLocks noGrp="1"/>
          </p:cNvSpPr>
          <p:nvPr>
            <p:ph type="dt" sz="half" idx="10"/>
          </p:nvPr>
        </p:nvSpPr>
        <p:spPr/>
        <p:txBody>
          <a:bodyPr/>
          <a:p>
            <a:fld id="{70BC1078-46ED-40F9-8930-935BAD7C2B02}" type="datetimeFigureOut">
              <a:rPr lang="zh-CN" altLang="en-US" smtClean="0"/>
            </a:fld>
            <a:endParaRPr lang="zh-CN" altLang="en-US"/>
          </a:p>
        </p:txBody>
      </p:sp>
      <p:sp>
        <p:nvSpPr>
          <p:cNvPr id="1048666" name="Footer Placeholder 5"/>
          <p:cNvSpPr>
            <a:spLocks noGrp="1"/>
          </p:cNvSpPr>
          <p:nvPr>
            <p:ph type="ftr" sz="quarter" idx="11"/>
          </p:nvPr>
        </p:nvSpPr>
        <p:spPr/>
        <p:txBody>
          <a:bodyPr/>
          <a:p>
            <a:endParaRPr lang="zh-CN" altLang="en-US"/>
          </a:p>
        </p:txBody>
      </p:sp>
      <p:sp>
        <p:nvSpPr>
          <p:cNvPr id="1048667" name="Slide Number Placeholder 6"/>
          <p:cNvSpPr>
            <a:spLocks noGrp="1"/>
          </p:cNvSpPr>
          <p:nvPr>
            <p:ph type="sldNum" sz="quarter" idx="12"/>
          </p:nvPr>
        </p:nvSpPr>
        <p:spPr/>
        <p:txBody>
          <a:bodyPr/>
          <a:p>
            <a:fld id="{D5B52ADC-5BFA-4FBD-BEE2-16096B7F416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56" name=""/>
        <p:cNvGrpSpPr/>
        <p:nvPr/>
      </p:nvGrpSpPr>
      <p:grpSpPr>
        <a:xfrm>
          <a:off x="0" y="0"/>
          <a:ext cx="0" cy="0"/>
          <a:chOff x="0" y="0"/>
          <a:chExt cx="0" cy="0"/>
        </a:xfrm>
      </p:grpSpPr>
      <p:sp>
        <p:nvSpPr>
          <p:cNvPr id="1048629" name="Title 1"/>
          <p:cNvSpPr>
            <a:spLocks noGrp="1"/>
          </p:cNvSpPr>
          <p:nvPr>
            <p:ph type="title"/>
          </p:nvPr>
        </p:nvSpPr>
        <p:spPr>
          <a:xfrm>
            <a:off x="629841" y="457200"/>
            <a:ext cx="2949178" cy="1600200"/>
          </a:xfrm>
        </p:spPr>
        <p:txBody>
          <a:bodyPr anchor="b"/>
          <a:lstStyle>
            <a:lvl1pPr>
              <a:defRPr sz="3200"/>
            </a:lvl1pPr>
          </a:lstStyle>
          <a:p>
            <a:r>
              <a:rPr lang="en-US" altLang="zh-CN" smtClean="0"/>
              <a:t>Click to edit Master title style</a:t>
            </a:r>
            <a:endParaRPr lang="en-US" dirty="0"/>
          </a:p>
        </p:txBody>
      </p:sp>
      <p:sp>
        <p:nvSpPr>
          <p:cNvPr id="1048630"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zh-CN" smtClean="0"/>
              <a:t>Click icon to add picture</a:t>
            </a:r>
            <a:endParaRPr lang="en-US" dirty="0"/>
          </a:p>
        </p:txBody>
      </p:sp>
      <p:sp>
        <p:nvSpPr>
          <p:cNvPr id="1048631"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smtClean="0"/>
              <a:t>Click to edit Master text styles</a:t>
            </a:r>
            <a:endParaRPr lang="en-US" altLang="zh-CN" smtClean="0"/>
          </a:p>
        </p:txBody>
      </p:sp>
      <p:sp>
        <p:nvSpPr>
          <p:cNvPr id="1048632" name="Date Placeholder 4"/>
          <p:cNvSpPr>
            <a:spLocks noGrp="1"/>
          </p:cNvSpPr>
          <p:nvPr>
            <p:ph type="dt" sz="half" idx="10"/>
          </p:nvPr>
        </p:nvSpPr>
        <p:spPr/>
        <p:txBody>
          <a:bodyPr/>
          <a:p>
            <a:fld id="{70BC1078-46ED-40F9-8930-935BAD7C2B02}" type="datetimeFigureOut">
              <a:rPr lang="zh-CN" altLang="en-US" smtClean="0"/>
            </a:fld>
            <a:endParaRPr lang="zh-CN" altLang="en-US"/>
          </a:p>
        </p:txBody>
      </p:sp>
      <p:sp>
        <p:nvSpPr>
          <p:cNvPr id="1048633" name="Footer Placeholder 5"/>
          <p:cNvSpPr>
            <a:spLocks noGrp="1"/>
          </p:cNvSpPr>
          <p:nvPr>
            <p:ph type="ftr" sz="quarter" idx="11"/>
          </p:nvPr>
        </p:nvSpPr>
        <p:spPr/>
        <p:txBody>
          <a:bodyPr/>
          <a:p>
            <a:endParaRPr lang="zh-CN" altLang="en-US"/>
          </a:p>
        </p:txBody>
      </p:sp>
      <p:sp>
        <p:nvSpPr>
          <p:cNvPr id="1048634" name="Slide Number Placeholder 6"/>
          <p:cNvSpPr>
            <a:spLocks noGrp="1"/>
          </p:cNvSpPr>
          <p:nvPr>
            <p:ph type="sldNum" sz="quarter" idx="12"/>
          </p:nvPr>
        </p:nvSpPr>
        <p:spPr/>
        <p:txBody>
          <a:bodyPr/>
          <a:p>
            <a:fld id="{D5B52ADC-5BFA-4FBD-BEE2-16096B7F416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21" name=""/>
        <p:cNvGrpSpPr/>
        <p:nvPr/>
      </p:nvGrpSpPr>
      <p:grpSpPr>
        <a:xfrm>
          <a:off x="0" y="0"/>
          <a:ext cx="0" cy="0"/>
          <a:chOff x="0" y="0"/>
          <a:chExt cx="0" cy="0"/>
        </a:xfrm>
      </p:grpSpPr>
      <p:sp>
        <p:nvSpPr>
          <p:cNvPr id="1048576"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p>
            <a:r>
              <a:rPr lang="en-US" altLang="zh-CN" smtClean="0"/>
              <a:t>Click to edit Master title style</a:t>
            </a:r>
            <a:endParaRPr lang="en-US" dirty="0"/>
          </a:p>
        </p:txBody>
      </p:sp>
      <p:sp>
        <p:nvSpPr>
          <p:cNvPr id="1048577"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p>
            <a:pPr lvl="0"/>
            <a:r>
              <a:rPr lang="en-US" altLang="zh-CN" smtClean="0"/>
              <a:t>Click to edit Master text styles</a:t>
            </a:r>
            <a:endParaRPr lang="en-US" altLang="zh-CN" smtClean="0"/>
          </a:p>
          <a:p>
            <a:pPr lvl="1"/>
            <a:r>
              <a:rPr lang="en-US" altLang="zh-CN" smtClean="0"/>
              <a:t>Second level</a:t>
            </a:r>
            <a:endParaRPr lang="en-US" altLang="zh-CN" smtClean="0"/>
          </a:p>
          <a:p>
            <a:pPr lvl="2"/>
            <a:r>
              <a:rPr lang="en-US" altLang="zh-CN" smtClean="0"/>
              <a:t>Third level</a:t>
            </a:r>
            <a:endParaRPr lang="en-US" altLang="zh-CN" smtClean="0"/>
          </a:p>
          <a:p>
            <a:pPr lvl="3"/>
            <a:r>
              <a:rPr lang="en-US" altLang="zh-CN" smtClean="0"/>
              <a:t>Fourth level</a:t>
            </a:r>
            <a:endParaRPr lang="en-US" altLang="zh-CN" smtClean="0"/>
          </a:p>
          <a:p>
            <a:pPr lvl="4"/>
            <a:r>
              <a:rPr lang="en-US" altLang="zh-CN" smtClean="0"/>
              <a:t>Fifth level</a:t>
            </a:r>
            <a:endParaRPr lang="en-US" dirty="0"/>
          </a:p>
        </p:txBody>
      </p:sp>
      <p:sp>
        <p:nvSpPr>
          <p:cNvPr id="1048578"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BC1078-46ED-40F9-8930-935BAD7C2B02}" type="datetimeFigureOut">
              <a:rPr lang="zh-CN" altLang="en-US" smtClean="0"/>
            </a:fld>
            <a:endParaRPr lang="zh-CN" altLang="en-US"/>
          </a:p>
        </p:txBody>
      </p:sp>
      <p:sp>
        <p:nvSpPr>
          <p:cNvPr id="1048579"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1048580"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B52ADC-5BFA-4FBD-BEE2-16096B7F416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webp"/></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webp"/></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webp"/></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8.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9.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webp"/></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webp"/></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webp"/></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webp"/></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webp"/></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web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41" name=""/>
        <p:cNvGrpSpPr/>
        <p:nvPr/>
      </p:nvGrpSpPr>
      <p:grpSpPr>
        <a:xfrm>
          <a:off x="0" y="0"/>
          <a:ext cx="0" cy="0"/>
          <a:chOff x="0" y="0"/>
          <a:chExt cx="0" cy="0"/>
        </a:xfrm>
      </p:grpSpPr>
      <p:sp>
        <p:nvSpPr>
          <p:cNvPr id="1048595" name="Текстовое поле 1048594"/>
          <p:cNvSpPr txBox="1"/>
          <p:nvPr/>
        </p:nvSpPr>
        <p:spPr>
          <a:xfrm>
            <a:off x="1449847" y="1356360"/>
            <a:ext cx="6244306" cy="2072640"/>
          </a:xfrm>
          <a:prstGeom prst="rect">
            <a:avLst/>
          </a:prstGeom>
        </p:spPr>
        <p:txBody>
          <a:bodyPr wrap="square" rtlCol="0">
            <a:spAutoFit/>
          </a:bodyPr>
          <a:p>
            <a:r>
              <a:rPr lang="en-US" altLang="en-US" sz="4400" b="1" i="1">
                <a:solidFill>
                  <a:srgbClr val="000000"/>
                </a:solidFill>
              </a:rPr>
              <a:t>M</a:t>
            </a:r>
            <a:r>
              <a:rPr lang="en-US" altLang="en-US" sz="4400" b="1" i="1">
                <a:solidFill>
                  <a:srgbClr val="000000"/>
                </a:solidFill>
              </a:rPr>
              <a:t>a</a:t>
            </a:r>
            <a:r>
              <a:rPr lang="en-US" altLang="en-US" sz="4400" b="1" i="1">
                <a:solidFill>
                  <a:srgbClr val="000000"/>
                </a:solidFill>
              </a:rPr>
              <a:t>v</a:t>
            </a:r>
            <a:r>
              <a:rPr lang="en-US" altLang="en-US" sz="4400" b="1" i="1">
                <a:solidFill>
                  <a:srgbClr val="000000"/>
                </a:solidFill>
              </a:rPr>
              <a:t>z</a:t>
            </a:r>
            <a:r>
              <a:rPr lang="en-US" altLang="en-US" sz="4400" b="1" i="1">
                <a:solidFill>
                  <a:srgbClr val="000000"/>
                </a:solidFill>
              </a:rPr>
              <a:t>u</a:t>
            </a:r>
            <a:r>
              <a:rPr lang="en-US" altLang="en-US" sz="4400" b="1" i="1">
                <a:solidFill>
                  <a:srgbClr val="000000"/>
                </a:solidFill>
              </a:rPr>
              <a:t>:</a:t>
            </a:r>
            <a:r>
              <a:rPr lang="en-US" altLang="en-US" sz="4400" b="1" i="1">
                <a:solidFill>
                  <a:srgbClr val="000000"/>
                </a:solidFill>
              </a:rPr>
              <a:t>Pedagogik diagnostikaning predmeti va tarixiy rivoji</a:t>
            </a:r>
            <a:endParaRPr lang="en-US" sz="2800">
              <a:solidFill>
                <a:srgbClr val="000000"/>
              </a:solidFill>
            </a:endParaRPr>
          </a:p>
        </p:txBody>
      </p:sp>
      <p:pic>
        <p:nvPicPr>
          <p:cNvPr id="2097159" name="Изображение 2097158"/>
          <p:cNvPicPr/>
          <p:nvPr/>
        </p:nvPicPr>
        <p:blipFill>
          <a:blip r:embed="rId1"/>
          <a:stretch>
            <a:fillRect/>
          </a:stretch>
        </p:blipFill>
        <p:spPr>
          <a:xfrm>
            <a:off x="146926" y="110195"/>
            <a:ext cx="8850148" cy="663761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50" name=""/>
        <p:cNvGrpSpPr/>
        <p:nvPr/>
      </p:nvGrpSpPr>
      <p:grpSpPr>
        <a:xfrm>
          <a:off x="0" y="0"/>
          <a:ext cx="0" cy="0"/>
          <a:chOff x="0" y="0"/>
          <a:chExt cx="0" cy="0"/>
        </a:xfrm>
      </p:grpSpPr>
      <p:sp>
        <p:nvSpPr>
          <p:cNvPr id="1048610" name="Текстовое поле 1048609"/>
          <p:cNvSpPr txBox="1"/>
          <p:nvPr/>
        </p:nvSpPr>
        <p:spPr>
          <a:xfrm>
            <a:off x="205450" y="390207"/>
            <a:ext cx="9013945" cy="5069840"/>
          </a:xfrm>
          <a:prstGeom prst="rect">
            <a:avLst/>
          </a:prstGeom>
        </p:spPr>
        <p:txBody>
          <a:bodyPr wrap="square" rtlCol="0">
            <a:spAutoFit/>
          </a:bodyPr>
          <a:p>
            <a:r>
              <a:rPr lang="en-US" sz="2400" b="1">
                <a:solidFill>
                  <a:srgbClr val="000000"/>
                </a:solidFill>
              </a:rPr>
              <a:t>Pedagogik diagnostika ta’lim jarayonini tahlil qilish, o‘quvchilarning bilim, ko‘nikma va malakalarini baholash hamda ta’lim samaradorligini oshirishga xizmat qiladi. Uning rivojlanish tarixi uzoq davrlarga borib taqaladi va turli bosqichlarni o‘z ichiga oladi.</a:t>
            </a:r>
            <a:endParaRPr lang="en-US" sz="2800" b="1">
              <a:solidFill>
                <a:srgbClr val="000000"/>
              </a:solidFill>
            </a:endParaRPr>
          </a:p>
          <a:p>
            <a:r>
              <a:rPr lang="en-US" sz="2400" b="1" i="1">
                <a:solidFill>
                  <a:srgbClr val="000000"/>
                </a:solidFill>
              </a:rPr>
              <a:t>1. Ilk bosqich: Antik davrdan Uyg‘onish davrigacha</a:t>
            </a:r>
            <a:r>
              <a:rPr lang="en-US" sz="2400" b="1">
                <a:solidFill>
                  <a:srgbClr val="000000"/>
                </a:solidFill>
              </a:rPr>
              <a:t>
Antik davr (mil. avv. V asr – mil. I asr)
Pedagogik diagnostikaning ilk shakllari qadimgi Gretsiya va Rim madaniyatida ko‘rinish bergan. Masalan:
Sokrat savol-javob (maievtika) usuli orqali o‘quvchilarning fikrlash darajasini baholashga harakat qilgan.
Platon va Aristotel o‘quvchilarning individualligini hisobga olish zarurligini ta’kidlaganlar.
</a:t>
            </a:r>
            <a:endParaRPr lang="en-US" sz="2800" b="1">
              <a:solidFill>
                <a:srgbClr val="000000"/>
              </a:solidFill>
            </a:endParaRPr>
          </a:p>
        </p:txBody>
      </p:sp>
      <p:pic>
        <p:nvPicPr>
          <p:cNvPr id="2097168" name="Изображение 2097167"/>
          <p:cNvPicPr/>
          <p:nvPr/>
        </p:nvPicPr>
        <p:blipFill>
          <a:blip r:embed="rId1"/>
          <a:stretch>
            <a:fillRect/>
          </a:stretch>
        </p:blipFill>
        <p:spPr>
          <a:xfrm>
            <a:off x="-327968" y="0"/>
            <a:ext cx="9547364" cy="7999658"/>
          </a:xfrm>
          <a:prstGeom prst="rect">
            <a:avLst/>
          </a:prstGeom>
        </p:spPr>
      </p:pic>
      <p:sp>
        <p:nvSpPr>
          <p:cNvPr id="1048611" name="Текстовое поле 1048610"/>
          <p:cNvSpPr txBox="1"/>
          <p:nvPr/>
        </p:nvSpPr>
        <p:spPr>
          <a:xfrm>
            <a:off x="63291" y="0"/>
            <a:ext cx="9041604" cy="8625839"/>
          </a:xfrm>
          <a:prstGeom prst="rect">
            <a:avLst/>
          </a:prstGeom>
        </p:spPr>
        <p:txBody>
          <a:bodyPr wrap="square" rtlCol="0">
            <a:spAutoFit/>
          </a:bodyPr>
          <a:lstStyle>
            <a:defPPr>
              <a:defRPr lang="zh-CN"/>
            </a:defPPr>
            <a:lvl1pPr marL="0" algn="l" defTabSz="914400" rtl="0" eaLnBrk="1" latinLnBrk="0" hangingPunct="1">
              <a:defRPr sz="1800" kern="1200">
                <a:solidFill>
                  <a:srgbClr val="000000"/>
                </a:solidFill>
                <a:latin typeface="+mn-lt"/>
                <a:ea typeface="+mn-ea"/>
                <a:cs typeface="+mn-cs"/>
              </a:defRPr>
            </a:lvl1pPr>
            <a:lvl2pPr marL="457200" algn="l" defTabSz="914400" rtl="0" eaLnBrk="1" latinLnBrk="0" hangingPunct="1">
              <a:defRPr sz="1800" kern="1200">
                <a:solidFill>
                  <a:srgbClr val="000000"/>
                </a:solidFill>
                <a:latin typeface="+mn-lt"/>
                <a:ea typeface="+mn-ea"/>
                <a:cs typeface="+mn-cs"/>
              </a:defRPr>
            </a:lvl2pPr>
            <a:lvl3pPr marL="914400" algn="l" defTabSz="914400" rtl="0" eaLnBrk="1" latinLnBrk="0" hangingPunct="1">
              <a:defRPr sz="1800" kern="1200">
                <a:solidFill>
                  <a:srgbClr val="000000"/>
                </a:solidFill>
                <a:latin typeface="+mn-lt"/>
                <a:ea typeface="+mn-ea"/>
                <a:cs typeface="+mn-cs"/>
              </a:defRPr>
            </a:lvl3pPr>
            <a:lvl4pPr marL="1371600" algn="l" defTabSz="914400" rtl="0" eaLnBrk="1" latinLnBrk="0" hangingPunct="1">
              <a:defRPr sz="1800" kern="1200">
                <a:solidFill>
                  <a:srgbClr val="000000"/>
                </a:solidFill>
                <a:latin typeface="+mn-lt"/>
                <a:ea typeface="+mn-ea"/>
                <a:cs typeface="+mn-cs"/>
              </a:defRPr>
            </a:lvl4pPr>
            <a:lvl5pPr marL="1828800" algn="l" defTabSz="914400" rtl="0" eaLnBrk="1" latinLnBrk="0" hangingPunct="1">
              <a:defRPr sz="1800" kern="1200">
                <a:solidFill>
                  <a:srgbClr val="000000"/>
                </a:solidFill>
                <a:latin typeface="+mn-lt"/>
                <a:ea typeface="+mn-ea"/>
                <a:cs typeface="+mn-cs"/>
              </a:defRPr>
            </a:lvl5pPr>
            <a:lvl6pPr marL="2286000" algn="l" defTabSz="914400" rtl="0" eaLnBrk="1" latinLnBrk="0" hangingPunct="1">
              <a:defRPr sz="1800" kern="1200">
                <a:solidFill>
                  <a:srgbClr val="000000"/>
                </a:solidFill>
                <a:latin typeface="+mn-lt"/>
                <a:ea typeface="+mn-ea"/>
                <a:cs typeface="+mn-cs"/>
              </a:defRPr>
            </a:lvl6pPr>
            <a:lvl7pPr marL="2743200" algn="l" defTabSz="914400" rtl="0" eaLnBrk="1" latinLnBrk="0" hangingPunct="1">
              <a:defRPr sz="1800" kern="1200">
                <a:solidFill>
                  <a:srgbClr val="000000"/>
                </a:solidFill>
                <a:latin typeface="+mn-lt"/>
                <a:ea typeface="+mn-ea"/>
                <a:cs typeface="+mn-cs"/>
              </a:defRPr>
            </a:lvl7pPr>
            <a:lvl8pPr marL="3200400" algn="l" defTabSz="914400" rtl="0" eaLnBrk="1" latinLnBrk="0" hangingPunct="1">
              <a:defRPr sz="1800" kern="1200">
                <a:solidFill>
                  <a:srgbClr val="000000"/>
                </a:solidFill>
                <a:latin typeface="+mn-lt"/>
                <a:ea typeface="+mn-ea"/>
                <a:cs typeface="+mn-cs"/>
              </a:defRPr>
            </a:lvl8pPr>
            <a:lvl9pPr marL="3657600" algn="l" defTabSz="914400" rtl="0" eaLnBrk="1" latinLnBrk="0" hangingPunct="1">
              <a:defRPr sz="1800" kern="1200">
                <a:solidFill>
                  <a:srgbClr val="000000"/>
                </a:solidFill>
                <a:latin typeface="+mn-lt"/>
                <a:ea typeface="+mn-ea"/>
                <a:cs typeface="+mn-cs"/>
              </a:defRPr>
            </a:lvl9pPr>
          </a:lstStyle>
          <a:p>
            <a:r>
              <a:rPr lang="en-US" sz="2400" b="1">
                <a:solidFill>
                  <a:srgbClr val="000000"/>
                </a:solidFill>
                <a:latin typeface="Calibri" panose="020F0502020204030204"/>
              </a:rPr>
              <a:t>Pedagogik diagnostikaning predmeti – bu o‘quvchilarning bilim va ko‘nikmalarini baholash, ta’lim jarayonining natijadorligini o‘rganish hamda ta’lim metodlarining samaradorligini tahlil qilishga qaratilgan jarayondir. Pedagogik diagnostikaning predmeti quyidagilardan iborat:
1. O‘quvchilarning bilim va ko‘nikmalarini baholash
</a:t>
            </a:r>
            <a:r>
              <a:rPr lang="en-US" sz="2400" b="1">
                <a:solidFill>
                  <a:srgbClr val="000000"/>
                </a:solidFill>
                <a:latin typeface="Calibri" panose="020F0502020204030204"/>
              </a:rPr>
              <a:t>—</a:t>
            </a:r>
            <a:r>
              <a:rPr lang="en-US" sz="2400" b="1">
                <a:solidFill>
                  <a:srgbClr val="000000"/>
                </a:solidFill>
                <a:latin typeface="Calibri" panose="020F0502020204030204"/>
              </a:rPr>
              <a:t>O‘quvchilarning fan bo‘yicha egallagan bilim darajasini aniqlash.
</a:t>
            </a:r>
            <a:r>
              <a:rPr lang="en-US" sz="2400" b="1">
                <a:solidFill>
                  <a:srgbClr val="000000"/>
                </a:solidFill>
                <a:latin typeface="Calibri" panose="020F0502020204030204"/>
              </a:rPr>
              <a:t>—</a:t>
            </a:r>
            <a:r>
              <a:rPr lang="en-US" sz="2400" b="1">
                <a:solidFill>
                  <a:srgbClr val="000000"/>
                </a:solidFill>
                <a:latin typeface="Calibri" panose="020F0502020204030204"/>
              </a:rPr>
              <a:t>Ko‘nikma va malakalarni rivojlantirish darajasini tahlil qilish.
</a:t>
            </a:r>
            <a:r>
              <a:rPr lang="en-US" sz="2400" b="1">
                <a:solidFill>
                  <a:srgbClr val="000000"/>
                </a:solidFill>
                <a:latin typeface="Calibri" panose="020F0502020204030204"/>
              </a:rPr>
              <a:t>—</a:t>
            </a:r>
            <a:r>
              <a:rPr lang="en-US" sz="2400" b="1">
                <a:solidFill>
                  <a:srgbClr val="000000"/>
                </a:solidFill>
                <a:latin typeface="Calibri" panose="020F0502020204030204"/>
              </a:rPr>
              <a:t>O‘quv materialining o‘zlashtirilish darajasini aniqlash.
2. O‘quvchilarning shaxsiy xususiyatlarini aniqlash
</a:t>
            </a:r>
            <a:r>
              <a:rPr lang="en-US" sz="2400" b="1">
                <a:solidFill>
                  <a:srgbClr val="000000"/>
                </a:solidFill>
                <a:latin typeface="Calibri" panose="020F0502020204030204"/>
              </a:rPr>
              <a:t>—</a:t>
            </a:r>
            <a:r>
              <a:rPr lang="en-US" sz="2400" b="1">
                <a:solidFill>
                  <a:srgbClr val="000000"/>
                </a:solidFill>
                <a:latin typeface="Calibri" panose="020F0502020204030204"/>
              </a:rPr>
              <a:t>O‘quvchining qiziqishlari, qobiliyatlari va intellektual salohiyatini o‘rganish.
</a:t>
            </a:r>
            <a:r>
              <a:rPr lang="en-US" sz="2400" b="1">
                <a:solidFill>
                  <a:srgbClr val="000000"/>
                </a:solidFill>
                <a:latin typeface="Calibri" panose="020F0502020204030204"/>
              </a:rPr>
              <a:t>—</a:t>
            </a:r>
            <a:r>
              <a:rPr lang="en-US" sz="2400" b="1">
                <a:solidFill>
                  <a:srgbClr val="000000"/>
                </a:solidFill>
                <a:latin typeface="Calibri" panose="020F0502020204030204"/>
              </a:rPr>
              <a:t>Psixologik omillar (motivatsiya, o‘z-o‘zini baholash, stressga chidamlilik va b.) tahlili.
</a:t>
            </a:r>
            <a:r>
              <a:rPr lang="en-US" sz="2400" b="1">
                <a:solidFill>
                  <a:srgbClr val="000000"/>
                </a:solidFill>
                <a:latin typeface="Calibri" panose="020F0502020204030204"/>
              </a:rPr>
              <a:t>—</a:t>
            </a:r>
            <a:r>
              <a:rPr lang="en-US" sz="2400" b="1">
                <a:solidFill>
                  <a:srgbClr val="000000"/>
                </a:solidFill>
                <a:latin typeface="Calibri" panose="020F0502020204030204"/>
              </a:rPr>
              <a:t>O‘quvchilarning o‘qishga bo‘lgan qiziqishini aniqlash.
3. O‘qitish metodlari va pedagogik texnologiyalarning samaradorligini o‘rganish
</a:t>
            </a:r>
            <a:r>
              <a:rPr lang="en-US" sz="2400" b="1">
                <a:solidFill>
                  <a:srgbClr val="000000"/>
                </a:solidFill>
                <a:latin typeface="Calibri" panose="020F0502020204030204"/>
              </a:rPr>
              <a:t>—</a:t>
            </a:r>
            <a:r>
              <a:rPr lang="en-US" sz="2400" b="1">
                <a:solidFill>
                  <a:srgbClr val="000000"/>
                </a:solidFill>
                <a:latin typeface="Calibri" panose="020F0502020204030204"/>
              </a:rPr>
              <a:t>Turli ta’lim metodlari va texnologiyalarining natijadorligini tahlil qilish.
Dars jarayonida o‘qituvchi tomonidan qo‘llanilayotgan metodikalar samaradorligini baholash.
Innovatsion yondashuvlarning o‘quv natijalariga ta’sirini o‘rganish.</a:t>
            </a:r>
            <a:endParaRPr lang="en-US" sz="2800" b="1">
              <a:solidFill>
                <a:srgbClr val="0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51" name=""/>
        <p:cNvGrpSpPr/>
        <p:nvPr/>
      </p:nvGrpSpPr>
      <p:grpSpPr>
        <a:xfrm>
          <a:off x="0" y="0"/>
          <a:ext cx="0" cy="0"/>
          <a:chOff x="0" y="0"/>
          <a:chExt cx="0" cy="0"/>
        </a:xfrm>
      </p:grpSpPr>
      <p:sp>
        <p:nvSpPr>
          <p:cNvPr id="1048612" name="Текстовое поле 1048611"/>
          <p:cNvSpPr txBox="1"/>
          <p:nvPr/>
        </p:nvSpPr>
        <p:spPr>
          <a:xfrm>
            <a:off x="205450" y="390207"/>
            <a:ext cx="9013945" cy="5069840"/>
          </a:xfrm>
          <a:prstGeom prst="rect">
            <a:avLst/>
          </a:prstGeom>
        </p:spPr>
        <p:txBody>
          <a:bodyPr wrap="square" rtlCol="0">
            <a:spAutoFit/>
          </a:bodyPr>
          <a:p>
            <a:r>
              <a:rPr lang="en-US" sz="2400" b="1">
                <a:solidFill>
                  <a:srgbClr val="000000"/>
                </a:solidFill>
              </a:rPr>
              <a:t>Pedagogik diagnostika ta’lim jarayonini tahlil qilish, o‘quvchilarning bilim, ko‘nikma va malakalarini baholash hamda ta’lim samaradorligini oshirishga xizmat qiladi. Uning rivojlanish tarixi uzoq davrlarga borib taqaladi va turli bosqichlarni o‘z ichiga oladi.</a:t>
            </a:r>
            <a:endParaRPr lang="en-US" sz="2800" b="1">
              <a:solidFill>
                <a:srgbClr val="000000"/>
              </a:solidFill>
            </a:endParaRPr>
          </a:p>
          <a:p>
            <a:r>
              <a:rPr lang="en-US" sz="2400" b="1" i="1">
                <a:solidFill>
                  <a:srgbClr val="000000"/>
                </a:solidFill>
              </a:rPr>
              <a:t>1. Ilk bosqich: Antik davrdan Uyg‘onish davrigacha</a:t>
            </a:r>
            <a:r>
              <a:rPr lang="en-US" sz="2400" b="1">
                <a:solidFill>
                  <a:srgbClr val="000000"/>
                </a:solidFill>
              </a:rPr>
              <a:t>
Antik davr (mil. avv. V asr – mil. I asr)
Pedagogik diagnostikaning ilk shakllari qadimgi Gretsiya va Rim madaniyatida ko‘rinish bergan. Masalan:
Sokrat savol-javob (maievtika) usuli orqali o‘quvchilarning fikrlash darajasini baholashga harakat qilgan.
Platon va Aristotel o‘quvchilarning individualligini hisobga olish zarurligini ta’kidlaganlar.
</a:t>
            </a:r>
            <a:endParaRPr lang="en-US" sz="2800" b="1">
              <a:solidFill>
                <a:srgbClr val="000000"/>
              </a:solidFill>
            </a:endParaRPr>
          </a:p>
        </p:txBody>
      </p:sp>
      <p:pic>
        <p:nvPicPr>
          <p:cNvPr id="2097169" name="Изображение 2097168"/>
          <p:cNvPicPr/>
          <p:nvPr/>
        </p:nvPicPr>
        <p:blipFill>
          <a:blip r:embed="rId1"/>
          <a:stretch>
            <a:fillRect/>
          </a:stretch>
        </p:blipFill>
        <p:spPr>
          <a:xfrm>
            <a:off x="-327968" y="0"/>
            <a:ext cx="9547364" cy="7999658"/>
          </a:xfrm>
          <a:prstGeom prst="rect">
            <a:avLst/>
          </a:prstGeom>
        </p:spPr>
      </p:pic>
      <p:sp>
        <p:nvSpPr>
          <p:cNvPr id="1048613" name="Текстовое поле 1048612"/>
          <p:cNvSpPr txBox="1"/>
          <p:nvPr/>
        </p:nvSpPr>
        <p:spPr>
          <a:xfrm>
            <a:off x="8852" y="0"/>
            <a:ext cx="9112459" cy="8270239"/>
          </a:xfrm>
          <a:prstGeom prst="rect">
            <a:avLst/>
          </a:prstGeom>
        </p:spPr>
        <p:txBody>
          <a:bodyPr wrap="square" rtlCol="0">
            <a:spAutoFit/>
          </a:bodyPr>
          <a:lstStyle>
            <a:defPPr>
              <a:defRPr lang="zh-CN"/>
            </a:defPPr>
            <a:lvl1pPr marL="0" algn="l" defTabSz="914400" rtl="0" eaLnBrk="1" latinLnBrk="0" hangingPunct="1">
              <a:defRPr sz="1800" kern="1200">
                <a:solidFill>
                  <a:srgbClr val="000000"/>
                </a:solidFill>
                <a:latin typeface="+mn-lt"/>
                <a:ea typeface="+mn-ea"/>
                <a:cs typeface="+mn-cs"/>
              </a:defRPr>
            </a:lvl1pPr>
            <a:lvl2pPr marL="457200" algn="l" defTabSz="914400" rtl="0" eaLnBrk="1" latinLnBrk="0" hangingPunct="1">
              <a:defRPr sz="1800" kern="1200">
                <a:solidFill>
                  <a:srgbClr val="000000"/>
                </a:solidFill>
                <a:latin typeface="+mn-lt"/>
                <a:ea typeface="+mn-ea"/>
                <a:cs typeface="+mn-cs"/>
              </a:defRPr>
            </a:lvl2pPr>
            <a:lvl3pPr marL="914400" algn="l" defTabSz="914400" rtl="0" eaLnBrk="1" latinLnBrk="0" hangingPunct="1">
              <a:defRPr sz="1800" kern="1200">
                <a:solidFill>
                  <a:srgbClr val="000000"/>
                </a:solidFill>
                <a:latin typeface="+mn-lt"/>
                <a:ea typeface="+mn-ea"/>
                <a:cs typeface="+mn-cs"/>
              </a:defRPr>
            </a:lvl3pPr>
            <a:lvl4pPr marL="1371600" algn="l" defTabSz="914400" rtl="0" eaLnBrk="1" latinLnBrk="0" hangingPunct="1">
              <a:defRPr sz="1800" kern="1200">
                <a:solidFill>
                  <a:srgbClr val="000000"/>
                </a:solidFill>
                <a:latin typeface="+mn-lt"/>
                <a:ea typeface="+mn-ea"/>
                <a:cs typeface="+mn-cs"/>
              </a:defRPr>
            </a:lvl4pPr>
            <a:lvl5pPr marL="1828800" algn="l" defTabSz="914400" rtl="0" eaLnBrk="1" latinLnBrk="0" hangingPunct="1">
              <a:defRPr sz="1800" kern="1200">
                <a:solidFill>
                  <a:srgbClr val="000000"/>
                </a:solidFill>
                <a:latin typeface="+mn-lt"/>
                <a:ea typeface="+mn-ea"/>
                <a:cs typeface="+mn-cs"/>
              </a:defRPr>
            </a:lvl5pPr>
            <a:lvl6pPr marL="2286000" algn="l" defTabSz="914400" rtl="0" eaLnBrk="1" latinLnBrk="0" hangingPunct="1">
              <a:defRPr sz="1800" kern="1200">
                <a:solidFill>
                  <a:srgbClr val="000000"/>
                </a:solidFill>
                <a:latin typeface="+mn-lt"/>
                <a:ea typeface="+mn-ea"/>
                <a:cs typeface="+mn-cs"/>
              </a:defRPr>
            </a:lvl6pPr>
            <a:lvl7pPr marL="2743200" algn="l" defTabSz="914400" rtl="0" eaLnBrk="1" latinLnBrk="0" hangingPunct="1">
              <a:defRPr sz="1800" kern="1200">
                <a:solidFill>
                  <a:srgbClr val="000000"/>
                </a:solidFill>
                <a:latin typeface="+mn-lt"/>
                <a:ea typeface="+mn-ea"/>
                <a:cs typeface="+mn-cs"/>
              </a:defRPr>
            </a:lvl7pPr>
            <a:lvl8pPr marL="3200400" algn="l" defTabSz="914400" rtl="0" eaLnBrk="1" latinLnBrk="0" hangingPunct="1">
              <a:defRPr sz="1800" kern="1200">
                <a:solidFill>
                  <a:srgbClr val="000000"/>
                </a:solidFill>
                <a:latin typeface="+mn-lt"/>
                <a:ea typeface="+mn-ea"/>
                <a:cs typeface="+mn-cs"/>
              </a:defRPr>
            </a:lvl8pPr>
            <a:lvl9pPr marL="3657600" algn="l" defTabSz="914400" rtl="0" eaLnBrk="1" latinLnBrk="0" hangingPunct="1">
              <a:defRPr sz="1800" kern="1200">
                <a:solidFill>
                  <a:srgbClr val="000000"/>
                </a:solidFill>
                <a:latin typeface="+mn-lt"/>
                <a:ea typeface="+mn-ea"/>
                <a:cs typeface="+mn-cs"/>
              </a:defRPr>
            </a:lvl9pPr>
          </a:lstStyle>
          <a:p>
            <a:r>
              <a:rPr lang="en-US" sz="2400" b="1">
                <a:solidFill>
                  <a:srgbClr val="000000"/>
                </a:solidFill>
                <a:latin typeface="Calibri" panose="020F0502020204030204"/>
              </a:rPr>
              <a:t>4. Ta’lim muassasasining ta’lim sifatiga ta’siri
</a:t>
            </a:r>
            <a:r>
              <a:rPr lang="en-US" sz="2400" b="1">
                <a:solidFill>
                  <a:srgbClr val="000000"/>
                </a:solidFill>
                <a:latin typeface="Calibri" panose="020F0502020204030204"/>
              </a:rPr>
              <a:t>—</a:t>
            </a:r>
            <a:r>
              <a:rPr lang="en-US" sz="2400" b="1">
                <a:solidFill>
                  <a:srgbClr val="000000"/>
                </a:solidFill>
                <a:latin typeface="Calibri" panose="020F0502020204030204"/>
              </a:rPr>
              <a:t>Maktab yoki oliy ta’lim muassasasining ta’lim jarayoniga ta’sirini aniqlash.
</a:t>
            </a:r>
            <a:r>
              <a:rPr lang="en-US" sz="2400" b="1">
                <a:solidFill>
                  <a:srgbClr val="000000"/>
                </a:solidFill>
                <a:latin typeface="Calibri" panose="020F0502020204030204"/>
              </a:rPr>
              <a:t>—</a:t>
            </a:r>
            <a:r>
              <a:rPr lang="en-US" sz="2400" b="1">
                <a:solidFill>
                  <a:srgbClr val="000000"/>
                </a:solidFill>
                <a:latin typeface="Calibri" panose="020F0502020204030204"/>
              </a:rPr>
              <a:t>Ta’lim muassasasining infratuzilmasi va moddiy-texnik bazasini o‘rganish.
</a:t>
            </a:r>
            <a:r>
              <a:rPr lang="en-US" sz="2400" b="1">
                <a:solidFill>
                  <a:srgbClr val="000000"/>
                </a:solidFill>
                <a:latin typeface="Calibri" panose="020F0502020204030204"/>
              </a:rPr>
              <a:t>—</a:t>
            </a:r>
            <a:r>
              <a:rPr lang="en-US" sz="2400" b="1">
                <a:solidFill>
                  <a:srgbClr val="000000"/>
                </a:solidFill>
                <a:latin typeface="Calibri" panose="020F0502020204030204"/>
              </a:rPr>
              <a:t>O‘qituvchilar malakasi va ularning ta’lim jarayonidagi rolini baholash.
5. Baholash va natijalarni tahlil qilish tizimi
</a:t>
            </a:r>
            <a:r>
              <a:rPr lang="en-US" sz="2400" b="1">
                <a:solidFill>
                  <a:srgbClr val="000000"/>
                </a:solidFill>
                <a:latin typeface="Calibri" panose="020F0502020204030204"/>
              </a:rPr>
              <a:t>—</a:t>
            </a:r>
            <a:r>
              <a:rPr lang="en-US" sz="2400" b="1">
                <a:solidFill>
                  <a:srgbClr val="000000"/>
                </a:solidFill>
                <a:latin typeface="Calibri" panose="020F0502020204030204"/>
              </a:rPr>
              <a:t>Reyting va attestatsiya tizimining ta’lim jarayoniga ta’siri.
</a:t>
            </a:r>
            <a:r>
              <a:rPr lang="en-US" sz="2400" b="1">
                <a:solidFill>
                  <a:srgbClr val="000000"/>
                </a:solidFill>
                <a:latin typeface="Calibri" panose="020F0502020204030204"/>
              </a:rPr>
              <a:t>—</a:t>
            </a:r>
            <a:r>
              <a:rPr lang="en-US" sz="2400" b="1">
                <a:solidFill>
                  <a:srgbClr val="000000"/>
                </a:solidFill>
                <a:latin typeface="Calibri" panose="020F0502020204030204"/>
              </a:rPr>
              <a:t>Standartlashtirilgan test va imtihonlar natijalarini tahlil qilish.
</a:t>
            </a:r>
            <a:r>
              <a:rPr lang="en-US" sz="2400" b="1">
                <a:solidFill>
                  <a:srgbClr val="000000"/>
                </a:solidFill>
                <a:latin typeface="Calibri" panose="020F0502020204030204"/>
              </a:rPr>
              <a:t>—</a:t>
            </a:r>
            <a:r>
              <a:rPr lang="en-US" sz="2400" b="1">
                <a:solidFill>
                  <a:srgbClr val="000000"/>
                </a:solidFill>
                <a:latin typeface="Calibri" panose="020F0502020204030204"/>
              </a:rPr>
              <a:t>O‘quvchilarning akademik yutuqlari bo‘yicha prognoz qilish va tavsiyalar ishlab chiqish.
</a:t>
            </a:r>
            <a:r>
              <a:rPr lang="en-US" sz="2400" b="1" i="1">
                <a:solidFill>
                  <a:srgbClr val="000000"/>
                </a:solidFill>
                <a:latin typeface="Calibri" panose="020F0502020204030204"/>
              </a:rPr>
              <a:t>Pedagogik diagnostikaning asosiy vazifalari</a:t>
            </a:r>
            <a:r>
              <a:rPr lang="en-US" altLang="en-US" sz="2400" b="1" i="1">
                <a:solidFill>
                  <a:srgbClr val="000000"/>
                </a:solidFill>
                <a:latin typeface="Arial" panose="020B0604020202020204"/>
              </a:rPr>
              <a:t>:</a:t>
            </a:r>
            <a:r>
              <a:rPr lang="en-US" sz="2400" b="1" i="1">
                <a:solidFill>
                  <a:srgbClr val="000000"/>
                </a:solidFill>
                <a:latin typeface="Calibri" panose="020F0502020204030204"/>
              </a:rPr>
              <a:t>
</a:t>
            </a:r>
            <a:r>
              <a:rPr lang="en-US" sz="2400" b="1" i="1">
                <a:solidFill>
                  <a:srgbClr val="000000"/>
                </a:solidFill>
                <a:latin typeface="Calibri" panose="020F0502020204030204"/>
              </a:rPr>
              <a:t>—</a:t>
            </a:r>
            <a:r>
              <a:rPr lang="en-US" sz="2400" b="1">
                <a:solidFill>
                  <a:srgbClr val="000000"/>
                </a:solidFill>
                <a:latin typeface="Calibri" panose="020F0502020204030204"/>
              </a:rPr>
              <a:t>Pedagogik diagnostika quyidagi asosiy vazifalarni bajaradi:
</a:t>
            </a:r>
            <a:r>
              <a:rPr lang="en-US" sz="2400" b="1">
                <a:solidFill>
                  <a:srgbClr val="000000"/>
                </a:solidFill>
                <a:latin typeface="Calibri" panose="020F0502020204030204"/>
              </a:rPr>
              <a:t>—</a:t>
            </a:r>
            <a:r>
              <a:rPr lang="en-US" sz="2400" b="1">
                <a:solidFill>
                  <a:srgbClr val="000000"/>
                </a:solidFill>
                <a:latin typeface="Calibri" panose="020F0502020204030204"/>
              </a:rPr>
              <a:t>O‘quvchilarning individual xususiyatlarini inobatga olgan holda ta’lim jarayonini rejalashtirish.
</a:t>
            </a:r>
            <a:r>
              <a:rPr lang="en-US" sz="2400" b="1">
                <a:solidFill>
                  <a:srgbClr val="000000"/>
                </a:solidFill>
                <a:latin typeface="Calibri" panose="020F0502020204030204"/>
              </a:rPr>
              <a:t>—</a:t>
            </a:r>
            <a:r>
              <a:rPr lang="en-US" sz="2400" b="1">
                <a:solidFill>
                  <a:srgbClr val="000000"/>
                </a:solidFill>
                <a:latin typeface="Calibri" panose="020F0502020204030204"/>
              </a:rPr>
              <a:t>O‘quvchilar bilim darajasining dinamikasini kuzatish.
</a:t>
            </a:r>
            <a:r>
              <a:rPr lang="en-US" sz="2400" b="1">
                <a:solidFill>
                  <a:srgbClr val="000000"/>
                </a:solidFill>
                <a:latin typeface="Calibri" panose="020F0502020204030204"/>
              </a:rPr>
              <a:t>—</a:t>
            </a:r>
            <a:r>
              <a:rPr lang="en-US" altLang="en-US" sz="2400" b="1">
                <a:solidFill>
                  <a:srgbClr val="000000"/>
                </a:solidFill>
                <a:latin typeface="Arial" panose="020B0604020202020204"/>
              </a:rPr>
              <a:t>!</a:t>
            </a:r>
            <a:r>
              <a:rPr lang="en-US" sz="2400" b="1">
                <a:solidFill>
                  <a:srgbClr val="000000"/>
                </a:solidFill>
                <a:latin typeface="Calibri" panose="020F0502020204030204"/>
              </a:rPr>
              <a:t>O‘quv jarayonida yuzaga kelayotgan muammolarni aniqlash va ularni bartaraf etish.
Ta’lim jarayonini optimallashtirish va ta’lim sifatini oshirish bo‘yicha tavsiyalar berish.
</a:t>
            </a:r>
            <a:endParaRPr lang="en-US" sz="2800" b="1">
              <a:solidFill>
                <a:srgbClr val="00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52" name=""/>
        <p:cNvGrpSpPr/>
        <p:nvPr/>
      </p:nvGrpSpPr>
      <p:grpSpPr>
        <a:xfrm>
          <a:off x="0" y="0"/>
          <a:ext cx="0" cy="0"/>
          <a:chOff x="0" y="0"/>
          <a:chExt cx="0" cy="0"/>
        </a:xfrm>
      </p:grpSpPr>
      <p:pic>
        <p:nvPicPr>
          <p:cNvPr id="2097170" name="Изображение 2097169"/>
          <p:cNvPicPr/>
          <p:nvPr/>
        </p:nvPicPr>
        <p:blipFill>
          <a:blip r:embed="rId1"/>
          <a:stretch>
            <a:fillRect/>
          </a:stretch>
        </p:blipFill>
        <p:spPr>
          <a:xfrm>
            <a:off x="15665" y="0"/>
            <a:ext cx="9059092" cy="7225299"/>
          </a:xfrm>
          <a:prstGeom prst="rect">
            <a:avLst/>
          </a:prstGeom>
        </p:spPr>
      </p:pic>
      <p:sp>
        <p:nvSpPr>
          <p:cNvPr id="1048614" name="Текстовое поле 1048613"/>
          <p:cNvSpPr txBox="1"/>
          <p:nvPr/>
        </p:nvSpPr>
        <p:spPr>
          <a:xfrm>
            <a:off x="190630" y="0"/>
            <a:ext cx="8884127" cy="5692140"/>
          </a:xfrm>
          <a:prstGeom prst="rect">
            <a:avLst/>
          </a:prstGeom>
        </p:spPr>
        <p:txBody>
          <a:bodyPr wrap="square" rtlCol="0">
            <a:spAutoFit/>
          </a:bodyPr>
          <a:p>
            <a:r>
              <a:rPr lang="en-US" altLang="en-US" sz="2400" b="1">
                <a:solidFill>
                  <a:srgbClr val="000000"/>
                </a:solidFill>
                <a:effectLst>
                  <a:outerShdw blurRad="38100" dist="38100" dir="2700000" algn="br" rotWithShape="0">
                    <a:srgbClr val="000000"/>
                  </a:outerShdw>
                </a:effectLst>
              </a:rPr>
              <a:t>1. Pedagogik diagnostikaning obyekti</a:t>
            </a:r>
            <a:endParaRPr lang="en-US" sz="2000" b="1">
              <a:solidFill>
                <a:srgbClr val="000000"/>
              </a:solidFill>
              <a:effectLst>
                <a:outerShdw blurRad="38100" dist="38100" dir="2700000" algn="br" rotWithShape="0">
                  <a:srgbClr val="000000"/>
                </a:outerShdw>
              </a:effectLst>
            </a:endParaRPr>
          </a:p>
          <a:p>
            <a:r>
              <a:rPr lang="en-US" altLang="en-US" sz="2400" b="1">
                <a:solidFill>
                  <a:srgbClr val="000000"/>
                </a:solidFill>
              </a:rPr>
              <a:t>Obyekt – bu pedagogik diagnostika tadqiqotining yo‘nalgan sohasi, ya’ni o‘rganilayotgan hodisa yoki jarayon. Pedagogik diagnostikada obyekt sifatida ta’lim jarayoni va uning tarkibiy qismlari qaraladi.</a:t>
            </a:r>
            <a:endParaRPr lang="en-US" sz="2000" b="1">
              <a:solidFill>
                <a:srgbClr val="000000"/>
              </a:solidFill>
            </a:endParaRPr>
          </a:p>
          <a:p>
            <a:r>
              <a:rPr lang="en-US" altLang="en-US" sz="2400" b="1" i="1">
                <a:solidFill>
                  <a:srgbClr val="000000"/>
                </a:solidFill>
              </a:rPr>
              <a:t>Pedagogik diagnostikaning asosiy obyektlari:</a:t>
            </a:r>
            <a:endParaRPr lang="en-US" sz="2000" b="1" i="1">
              <a:solidFill>
                <a:srgbClr val="000000"/>
              </a:solidFill>
            </a:endParaRPr>
          </a:p>
          <a:p>
            <a:r>
              <a:rPr lang="en-US" altLang="en-US" sz="2400" b="1">
                <a:solidFill>
                  <a:srgbClr val="000000"/>
                </a:solidFill>
              </a:rPr>
              <a:t>O‘quvchilar – ularning bilim, ko‘nikma va malakalari, rivojlanish darajasi, psixologik xususiyatlari.</a:t>
            </a:r>
            <a:endParaRPr lang="en-US" sz="2000" b="1">
              <a:solidFill>
                <a:srgbClr val="000000"/>
              </a:solidFill>
            </a:endParaRPr>
          </a:p>
          <a:p>
            <a:r>
              <a:rPr lang="en-US" altLang="en-US" sz="2400" b="1">
                <a:solidFill>
                  <a:srgbClr val="000000"/>
                </a:solidFill>
              </a:rPr>
              <a:t>O‘qituvchilar – pedagogik mahorati, o‘qitish uslublari va samaradorligi.</a:t>
            </a:r>
            <a:endParaRPr lang="en-US" sz="2000" b="1">
              <a:solidFill>
                <a:srgbClr val="000000"/>
              </a:solidFill>
            </a:endParaRPr>
          </a:p>
          <a:p>
            <a:r>
              <a:rPr lang="en-US" altLang="en-US" sz="2400" b="1">
                <a:solidFill>
                  <a:srgbClr val="000000"/>
                </a:solidFill>
              </a:rPr>
              <a:t>Ta’lim jarayoni – darslar, metodlar, baholash tizimi va ta’lim resurslari.</a:t>
            </a:r>
            <a:endParaRPr lang="en-US" sz="2000" b="1">
              <a:solidFill>
                <a:srgbClr val="000000"/>
              </a:solidFill>
            </a:endParaRPr>
          </a:p>
          <a:p>
            <a:r>
              <a:rPr lang="en-US" altLang="en-US" sz="2400" b="1">
                <a:solidFill>
                  <a:srgbClr val="000000"/>
                </a:solidFill>
              </a:rPr>
              <a:t>Ta’lim muassasalari – ta’lim sifati, moddiy-texnik baza va muhit.</a:t>
            </a:r>
            <a:endParaRPr lang="en-US" sz="2000" b="1">
              <a:solidFill>
                <a:srgbClr val="000000"/>
              </a:solidFill>
            </a:endParaRPr>
          </a:p>
          <a:p>
            <a:r>
              <a:rPr lang="en-US" altLang="en-US" sz="2400" b="1">
                <a:solidFill>
                  <a:srgbClr val="000000"/>
                </a:solidFill>
              </a:rPr>
              <a:t>Pedagogik texnologiyalar – o‘qitish va baholash metodlari, innovatsion texnologiyalar.</a:t>
            </a:r>
            <a:endParaRPr lang="en-US" sz="2000" b="1">
              <a:solidFill>
                <a:srgbClr val="000000"/>
              </a:solidFill>
            </a:endParaRPr>
          </a:p>
          <a:p>
            <a:endParaRPr lang="zh-CN" altLang="en-US" b="1"/>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39" name=""/>
        <p:cNvGrpSpPr/>
        <p:nvPr/>
      </p:nvGrpSpPr>
      <p:grpSpPr>
        <a:xfrm>
          <a:off x="0" y="0"/>
          <a:ext cx="0" cy="0"/>
          <a:chOff x="0" y="0"/>
          <a:chExt cx="0" cy="0"/>
        </a:xfrm>
      </p:grpSpPr>
      <p:pic>
        <p:nvPicPr>
          <p:cNvPr id="2097157" name="Изображение 2097156"/>
          <p:cNvPicPr/>
          <p:nvPr/>
        </p:nvPicPr>
        <p:blipFill>
          <a:blip r:embed="rId1"/>
          <a:stretch>
            <a:fillRect/>
          </a:stretch>
        </p:blipFill>
        <p:spPr>
          <a:xfrm>
            <a:off x="-50117" y="0"/>
            <a:ext cx="9338764" cy="6858000"/>
          </a:xfrm>
          <a:prstGeom prst="rect">
            <a:avLst/>
          </a:prstGeom>
        </p:spPr>
      </p:pic>
      <p:sp>
        <p:nvSpPr>
          <p:cNvPr id="1048593" name="Текстовое поле 1048592"/>
          <p:cNvSpPr txBox="1"/>
          <p:nvPr/>
        </p:nvSpPr>
        <p:spPr>
          <a:xfrm>
            <a:off x="203297" y="0"/>
            <a:ext cx="8938769" cy="6136640"/>
          </a:xfrm>
          <a:prstGeom prst="rect">
            <a:avLst/>
          </a:prstGeom>
        </p:spPr>
        <p:txBody>
          <a:bodyPr wrap="square" rtlCol="0">
            <a:spAutoFit/>
          </a:bodyPr>
          <a:p>
            <a:r>
              <a:rPr lang="en-US" sz="2400" b="1">
                <a:solidFill>
                  <a:srgbClr val="000000"/>
                </a:solidFill>
                <a:effectLst>
                  <a:outerShdw blurRad="38100" dist="38100" dir="2700000" algn="br" rotWithShape="0">
                    <a:srgbClr val="000000"/>
                  </a:outerShdw>
                </a:effectLst>
              </a:rPr>
              <a:t>2. Pedagogik diagnostikaning subyekti</a:t>
            </a:r>
            <a:r>
              <a:rPr lang="en-US" sz="2400" b="1">
                <a:solidFill>
                  <a:srgbClr val="000000"/>
                </a:solidFill>
              </a:rPr>
              <a:t>
Subyekt – bu diagnostika jarayonini amalga oshiruvchi shaxs yoki guruh, ya’ni tadqiqot yoki baholash jarayonida faol ishtirok etuvchi tomon.
</a:t>
            </a:r>
            <a:r>
              <a:rPr lang="en-US" sz="2400" b="1" i="1">
                <a:solidFill>
                  <a:srgbClr val="000000"/>
                </a:solidFill>
              </a:rPr>
              <a:t>Pedagogik diagnostikaning asosiy subyektlari:</a:t>
            </a:r>
            <a:r>
              <a:rPr lang="en-US" sz="2400" b="1">
                <a:solidFill>
                  <a:srgbClr val="000000"/>
                </a:solidFill>
              </a:rPr>
              <a:t>
O‘qituvchilar – o‘quvchilarning bilimini baholaydi va ta’lim jarayonini tahlil qiladi.
O‘quvchilar – o‘z o‘qish natijalarini tahlil qiladi va o‘z-o‘zini baholash jarayonida qatnashadi.
Ta’lim muassasalari rahbariyati – pedagogik jarayon sifatini nazorat qiladi.
Psixologlar va metodistlar – ta’lim jarayonining samaradorligini tahlil qiladi va tavsiyalar beradi.
Ota-onalar – farzandlarining ta’lim natijalarini kuzatadi va ularning rivojlanishiga ta’sir qiladi.
</a:t>
            </a:r>
            <a:endParaRPr lang="en-US" sz="2800" b="1">
              <a:solidFill>
                <a:srgbClr val="00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38" name=""/>
        <p:cNvGrpSpPr/>
        <p:nvPr/>
      </p:nvGrpSpPr>
      <p:grpSpPr>
        <a:xfrm>
          <a:off x="0" y="0"/>
          <a:ext cx="0" cy="0"/>
          <a:chOff x="0" y="0"/>
          <a:chExt cx="0" cy="0"/>
        </a:xfrm>
      </p:grpSpPr>
      <p:sp>
        <p:nvSpPr>
          <p:cNvPr id="1048591" name="Текстовое поле 1048590"/>
          <p:cNvSpPr txBox="1"/>
          <p:nvPr/>
        </p:nvSpPr>
        <p:spPr>
          <a:xfrm>
            <a:off x="205450" y="390207"/>
            <a:ext cx="9013945" cy="5069840"/>
          </a:xfrm>
          <a:prstGeom prst="rect">
            <a:avLst/>
          </a:prstGeom>
        </p:spPr>
        <p:txBody>
          <a:bodyPr wrap="square" rtlCol="0">
            <a:spAutoFit/>
          </a:bodyPr>
          <a:p>
            <a:r>
              <a:rPr lang="en-US" sz="2400" b="1">
                <a:solidFill>
                  <a:srgbClr val="000000"/>
                </a:solidFill>
              </a:rPr>
              <a:t>Pedagogik diagnostika ta’lim jarayonini tahlil qilish, o‘quvchilarning bilim, ko‘nikma va malakalarini baholash hamda ta’lim samaradorligini oshirishga xizmat qiladi. Uning rivojlanish tarixi uzoq davrlarga borib taqaladi va turli bosqichlarni o‘z ichiga oladi.</a:t>
            </a:r>
            <a:endParaRPr lang="en-US" sz="2800" b="1">
              <a:solidFill>
                <a:srgbClr val="000000"/>
              </a:solidFill>
            </a:endParaRPr>
          </a:p>
          <a:p>
            <a:r>
              <a:rPr lang="en-US" sz="2400" b="1" i="1">
                <a:solidFill>
                  <a:srgbClr val="000000"/>
                </a:solidFill>
              </a:rPr>
              <a:t>1. Ilk bosqich: Antik davrdan Uyg‘onish davrigacha</a:t>
            </a:r>
            <a:r>
              <a:rPr lang="en-US" sz="2400" b="1">
                <a:solidFill>
                  <a:srgbClr val="000000"/>
                </a:solidFill>
              </a:rPr>
              <a:t>
Antik davr (mil. avv. V asr – mil. I asr)
Pedagogik diagnostikaning ilk shakllari qadimgi Gretsiya va Rim madaniyatida ko‘rinish bergan. Masalan:
Sokrat savol-javob (maievtika) usuli orqali o‘quvchilarning fikrlash darajasini baholashga harakat qilgan.
Platon va Aristotel o‘quvchilarning individualligini hisobga olish zarurligini ta’kidlaganlar.
</a:t>
            </a:r>
            <a:endParaRPr lang="en-US" sz="2800" b="1">
              <a:solidFill>
                <a:srgbClr val="000000"/>
              </a:solidFill>
            </a:endParaRPr>
          </a:p>
        </p:txBody>
      </p:sp>
      <p:pic>
        <p:nvPicPr>
          <p:cNvPr id="2097156" name="Изображение 2097155"/>
          <p:cNvPicPr/>
          <p:nvPr/>
        </p:nvPicPr>
        <p:blipFill>
          <a:blip r:embed="rId1"/>
          <a:stretch>
            <a:fillRect/>
          </a:stretch>
        </p:blipFill>
        <p:spPr>
          <a:xfrm>
            <a:off x="-327968" y="0"/>
            <a:ext cx="9547364" cy="7038627"/>
          </a:xfrm>
          <a:prstGeom prst="rect">
            <a:avLst/>
          </a:prstGeom>
        </p:spPr>
      </p:pic>
      <p:sp>
        <p:nvSpPr>
          <p:cNvPr id="1048592" name="Текстовое поле 1048591"/>
          <p:cNvSpPr txBox="1"/>
          <p:nvPr/>
        </p:nvSpPr>
        <p:spPr>
          <a:xfrm>
            <a:off x="90740" y="345701"/>
            <a:ext cx="8961327" cy="4625340"/>
          </a:xfrm>
          <a:prstGeom prst="rect">
            <a:avLst/>
          </a:prstGeom>
        </p:spPr>
        <p:txBody>
          <a:bodyPr wrap="square" rtlCol="0">
            <a:spAutoFit/>
          </a:bodyPr>
          <a:lstStyle>
            <a:defPPr>
              <a:defRPr lang="zh-CN"/>
            </a:defPPr>
            <a:lvl1pPr marL="0" algn="l" defTabSz="914400" rtl="0" eaLnBrk="1" latinLnBrk="0" hangingPunct="1">
              <a:defRPr sz="1800" kern="1200">
                <a:solidFill>
                  <a:srgbClr val="000000"/>
                </a:solidFill>
                <a:latin typeface="+mn-lt"/>
                <a:ea typeface="+mn-ea"/>
                <a:cs typeface="+mn-cs"/>
              </a:defRPr>
            </a:lvl1pPr>
            <a:lvl2pPr marL="457200" algn="l" defTabSz="914400" rtl="0" eaLnBrk="1" latinLnBrk="0" hangingPunct="1">
              <a:defRPr sz="1800" kern="1200">
                <a:solidFill>
                  <a:srgbClr val="000000"/>
                </a:solidFill>
                <a:latin typeface="+mn-lt"/>
                <a:ea typeface="+mn-ea"/>
                <a:cs typeface="+mn-cs"/>
              </a:defRPr>
            </a:lvl2pPr>
            <a:lvl3pPr marL="914400" algn="l" defTabSz="914400" rtl="0" eaLnBrk="1" latinLnBrk="0" hangingPunct="1">
              <a:defRPr sz="1800" kern="1200">
                <a:solidFill>
                  <a:srgbClr val="000000"/>
                </a:solidFill>
                <a:latin typeface="+mn-lt"/>
                <a:ea typeface="+mn-ea"/>
                <a:cs typeface="+mn-cs"/>
              </a:defRPr>
            </a:lvl3pPr>
            <a:lvl4pPr marL="1371600" algn="l" defTabSz="914400" rtl="0" eaLnBrk="1" latinLnBrk="0" hangingPunct="1">
              <a:defRPr sz="1800" kern="1200">
                <a:solidFill>
                  <a:srgbClr val="000000"/>
                </a:solidFill>
                <a:latin typeface="+mn-lt"/>
                <a:ea typeface="+mn-ea"/>
                <a:cs typeface="+mn-cs"/>
              </a:defRPr>
            </a:lvl4pPr>
            <a:lvl5pPr marL="1828800" algn="l" defTabSz="914400" rtl="0" eaLnBrk="1" latinLnBrk="0" hangingPunct="1">
              <a:defRPr sz="1800" kern="1200">
                <a:solidFill>
                  <a:srgbClr val="000000"/>
                </a:solidFill>
                <a:latin typeface="+mn-lt"/>
                <a:ea typeface="+mn-ea"/>
                <a:cs typeface="+mn-cs"/>
              </a:defRPr>
            </a:lvl5pPr>
            <a:lvl6pPr marL="2286000" algn="l" defTabSz="914400" rtl="0" eaLnBrk="1" latinLnBrk="0" hangingPunct="1">
              <a:defRPr sz="1800" kern="1200">
                <a:solidFill>
                  <a:srgbClr val="000000"/>
                </a:solidFill>
                <a:latin typeface="+mn-lt"/>
                <a:ea typeface="+mn-ea"/>
                <a:cs typeface="+mn-cs"/>
              </a:defRPr>
            </a:lvl6pPr>
            <a:lvl7pPr marL="2743200" algn="l" defTabSz="914400" rtl="0" eaLnBrk="1" latinLnBrk="0" hangingPunct="1">
              <a:defRPr sz="1800" kern="1200">
                <a:solidFill>
                  <a:srgbClr val="000000"/>
                </a:solidFill>
                <a:latin typeface="+mn-lt"/>
                <a:ea typeface="+mn-ea"/>
                <a:cs typeface="+mn-cs"/>
              </a:defRPr>
            </a:lvl7pPr>
            <a:lvl8pPr marL="3200400" algn="l" defTabSz="914400" rtl="0" eaLnBrk="1" latinLnBrk="0" hangingPunct="1">
              <a:defRPr sz="1800" kern="1200">
                <a:solidFill>
                  <a:srgbClr val="000000"/>
                </a:solidFill>
                <a:latin typeface="+mn-lt"/>
                <a:ea typeface="+mn-ea"/>
                <a:cs typeface="+mn-cs"/>
              </a:defRPr>
            </a:lvl8pPr>
            <a:lvl9pPr marL="3657600" algn="l" defTabSz="914400" rtl="0" eaLnBrk="1" latinLnBrk="0" hangingPunct="1">
              <a:defRPr sz="1800" kern="1200">
                <a:solidFill>
                  <a:srgbClr val="000000"/>
                </a:solidFill>
                <a:latin typeface="+mn-lt"/>
                <a:ea typeface="+mn-ea"/>
                <a:cs typeface="+mn-cs"/>
              </a:defRPr>
            </a:lvl9pPr>
          </a:lstStyle>
          <a:p>
            <a:r>
              <a:rPr lang="en-US" altLang="en-US" sz="2400" b="1">
                <a:solidFill>
                  <a:srgbClr val="000000"/>
                </a:solidFill>
                <a:latin typeface="Arial" panose="020B0604020202020204"/>
              </a:rPr>
              <a:t>Hozirgi davrda pedagogik diagnostika ta’lim sifatini oshirishga qaratilgan ilg‘or yondashuvlar va texnologiyalar bilan boyitilmoqda. Raqamli texnologiyalar, sun’iy intellekt va shaxsiylashtirilgan baholash usullarining keng qo‘llanilishi pedagogik diagnostikada yangi tendensiyalarni yuzaga keltirdi.</a:t>
            </a:r>
            <a:endParaRPr lang="en-US" sz="2000" b="1">
              <a:solidFill>
                <a:srgbClr val="000000"/>
              </a:solidFill>
            </a:endParaRPr>
          </a:p>
          <a:p>
            <a:r>
              <a:rPr lang="en-US" altLang="en-US" sz="2400" b="1" i="1">
                <a:solidFill>
                  <a:srgbClr val="000000"/>
                </a:solidFill>
                <a:latin typeface="Arial" panose="020B0604020202020204"/>
              </a:rPr>
              <a:t>1. Raqamli va texnologik diagnostika</a:t>
            </a:r>
            <a:endParaRPr lang="en-US" sz="2000" b="1" i="1">
              <a:solidFill>
                <a:srgbClr val="000000"/>
              </a:solidFill>
            </a:endParaRPr>
          </a:p>
          <a:p>
            <a:r>
              <a:rPr lang="en-US" altLang="en-US" sz="2400" b="1">
                <a:solidFill>
                  <a:srgbClr val="000000"/>
                </a:solidFill>
                <a:latin typeface="Arial" panose="020B0604020202020204"/>
              </a:rPr>
              <a:t>1.1. Elektron test va baholash tizimlari</a:t>
            </a:r>
            <a:endParaRPr lang="en-US" sz="2000" b="1">
              <a:solidFill>
                <a:srgbClr val="000000"/>
              </a:solidFill>
            </a:endParaRPr>
          </a:p>
          <a:p>
            <a:r>
              <a:rPr lang="en-US" altLang="en-US" sz="2400" b="1">
                <a:solidFill>
                  <a:srgbClr val="000000"/>
                </a:solidFill>
                <a:latin typeface="Arial" panose="020B0604020202020204"/>
              </a:rPr>
              <a:t>Onlayn test tizimlari (Google Forms, Kahoot, Quizizz, Socrative va boshqalar) yordamida tezkor diagnostika o‘tkazish.</a:t>
            </a:r>
            <a:endParaRPr lang="en-US" sz="2000" b="1">
              <a:solidFill>
                <a:srgbClr val="000000"/>
              </a:solidFill>
            </a:endParaRPr>
          </a:p>
          <a:p>
            <a:r>
              <a:rPr lang="en-US" altLang="en-US" sz="2400" b="1">
                <a:solidFill>
                  <a:srgbClr val="000000"/>
                </a:solidFill>
                <a:latin typeface="Arial" panose="020B0604020202020204"/>
              </a:rPr>
              <a:t>Avtomatlashtirilgan test tizimlari orqali natijalarni real vaqt rejimida tahlil qilish.</a:t>
            </a:r>
            <a:endParaRPr lang="en-US" sz="2000" b="1">
              <a:solidFill>
                <a:srgbClr val="000000"/>
              </a:solidFill>
            </a:endParaRPr>
          </a:p>
          <a:p>
            <a:r>
              <a:rPr lang="en-US" altLang="en-US" sz="2400" b="1">
                <a:solidFill>
                  <a:srgbClr val="000000"/>
                </a:solidFill>
                <a:latin typeface="Arial" panose="020B0604020202020204"/>
              </a:rPr>
              <a:t>Elektron jurnal va baholash platformalarining rivojlanishi.</a:t>
            </a:r>
            <a:endParaRPr lang="en-US" sz="2000" b="1">
              <a:solidFill>
                <a:srgbClr val="000000"/>
              </a:solidFill>
            </a:endParaRPr>
          </a:p>
          <a:p>
            <a:endParaRPr lang="zh-CN" altLang="en-US" b="1"/>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36" name=""/>
        <p:cNvGrpSpPr/>
        <p:nvPr/>
      </p:nvGrpSpPr>
      <p:grpSpPr>
        <a:xfrm>
          <a:off x="0" y="0"/>
          <a:ext cx="0" cy="0"/>
          <a:chOff x="0" y="0"/>
          <a:chExt cx="0" cy="0"/>
        </a:xfrm>
      </p:grpSpPr>
      <p:sp>
        <p:nvSpPr>
          <p:cNvPr id="1048588" name="Текстовое поле 1048587"/>
          <p:cNvSpPr txBox="1"/>
          <p:nvPr/>
        </p:nvSpPr>
        <p:spPr>
          <a:xfrm>
            <a:off x="205450" y="390207"/>
            <a:ext cx="9013945" cy="5069840"/>
          </a:xfrm>
          <a:prstGeom prst="rect">
            <a:avLst/>
          </a:prstGeom>
        </p:spPr>
        <p:txBody>
          <a:bodyPr wrap="square" rtlCol="0">
            <a:spAutoFit/>
          </a:bodyPr>
          <a:p>
            <a:r>
              <a:rPr lang="en-US" sz="2400" b="1">
                <a:solidFill>
                  <a:srgbClr val="000000"/>
                </a:solidFill>
              </a:rPr>
              <a:t>Pedagogik diagnostika ta’lim jarayonini tahlil qilish, o‘quvchilarning bilim, ko‘nikma va malakalarini baholash hamda ta’lim samaradorligini oshirishga xizmat qiladi. Uning rivojlanish tarixi uzoq davrlarga borib taqaladi va turli bosqichlarni o‘z ichiga oladi.</a:t>
            </a:r>
            <a:endParaRPr lang="en-US" sz="2800" b="1">
              <a:solidFill>
                <a:srgbClr val="000000"/>
              </a:solidFill>
            </a:endParaRPr>
          </a:p>
          <a:p>
            <a:r>
              <a:rPr lang="en-US" sz="2400" b="1" i="1">
                <a:solidFill>
                  <a:srgbClr val="000000"/>
                </a:solidFill>
              </a:rPr>
              <a:t>1. Ilk bosqich: Antik davrdan Uyg‘onish davrigacha</a:t>
            </a:r>
            <a:r>
              <a:rPr lang="en-US" sz="2400" b="1">
                <a:solidFill>
                  <a:srgbClr val="000000"/>
                </a:solidFill>
              </a:rPr>
              <a:t>
Antik davr (mil. avv. V asr – mil. I asr)
Pedagogik diagnostikaning ilk shakllari qadimgi Gretsiya va Rim madaniyatida ko‘rinish bergan. Masalan:
Sokrat savol-javob (maievtika) usuli orqali o‘quvchilarning fikrlash darajasini baholashga harakat qilgan.
Platon va Aristotel o‘quvchilarning individualligini hisobga olish zarurligini ta’kidlaganlar.
</a:t>
            </a:r>
            <a:endParaRPr lang="en-US" sz="2800" b="1">
              <a:solidFill>
                <a:srgbClr val="000000"/>
              </a:solidFill>
            </a:endParaRPr>
          </a:p>
        </p:txBody>
      </p:sp>
      <p:pic>
        <p:nvPicPr>
          <p:cNvPr id="2097154" name="Изображение 2097153"/>
          <p:cNvPicPr/>
          <p:nvPr/>
        </p:nvPicPr>
        <p:blipFill>
          <a:blip r:embed="rId1"/>
          <a:stretch>
            <a:fillRect/>
          </a:stretch>
        </p:blipFill>
        <p:spPr>
          <a:xfrm>
            <a:off x="-327968" y="0"/>
            <a:ext cx="9547364" cy="8087367"/>
          </a:xfrm>
          <a:prstGeom prst="rect">
            <a:avLst/>
          </a:prstGeom>
        </p:spPr>
      </p:pic>
      <p:sp>
        <p:nvSpPr>
          <p:cNvPr id="1048589" name="Текстовое поле 1048588"/>
          <p:cNvSpPr txBox="1"/>
          <p:nvPr/>
        </p:nvSpPr>
        <p:spPr>
          <a:xfrm>
            <a:off x="21812" y="0"/>
            <a:ext cx="9100374" cy="9464039"/>
          </a:xfrm>
          <a:prstGeom prst="rect">
            <a:avLst/>
          </a:prstGeom>
        </p:spPr>
        <p:txBody>
          <a:bodyPr wrap="square" rtlCol="0">
            <a:spAutoFit/>
          </a:bodyPr>
          <a:lstStyle>
            <a:defPPr>
              <a:defRPr lang="zh-CN"/>
            </a:defPPr>
            <a:lvl1pPr marL="0" algn="l" defTabSz="914400" rtl="0" eaLnBrk="1" latinLnBrk="0" hangingPunct="1">
              <a:defRPr sz="1800" kern="1200">
                <a:solidFill>
                  <a:srgbClr val="000000"/>
                </a:solidFill>
                <a:latin typeface="+mn-lt"/>
                <a:ea typeface="+mn-ea"/>
                <a:cs typeface="+mn-cs"/>
              </a:defRPr>
            </a:lvl1pPr>
            <a:lvl2pPr marL="457200" algn="l" defTabSz="914400" rtl="0" eaLnBrk="1" latinLnBrk="0" hangingPunct="1">
              <a:defRPr sz="1800" kern="1200">
                <a:solidFill>
                  <a:srgbClr val="000000"/>
                </a:solidFill>
                <a:latin typeface="+mn-lt"/>
                <a:ea typeface="+mn-ea"/>
                <a:cs typeface="+mn-cs"/>
              </a:defRPr>
            </a:lvl2pPr>
            <a:lvl3pPr marL="914400" algn="l" defTabSz="914400" rtl="0" eaLnBrk="1" latinLnBrk="0" hangingPunct="1">
              <a:defRPr sz="1800" kern="1200">
                <a:solidFill>
                  <a:srgbClr val="000000"/>
                </a:solidFill>
                <a:latin typeface="+mn-lt"/>
                <a:ea typeface="+mn-ea"/>
                <a:cs typeface="+mn-cs"/>
              </a:defRPr>
            </a:lvl3pPr>
            <a:lvl4pPr marL="1371600" algn="l" defTabSz="914400" rtl="0" eaLnBrk="1" latinLnBrk="0" hangingPunct="1">
              <a:defRPr sz="1800" kern="1200">
                <a:solidFill>
                  <a:srgbClr val="000000"/>
                </a:solidFill>
                <a:latin typeface="+mn-lt"/>
                <a:ea typeface="+mn-ea"/>
                <a:cs typeface="+mn-cs"/>
              </a:defRPr>
            </a:lvl4pPr>
            <a:lvl5pPr marL="1828800" algn="l" defTabSz="914400" rtl="0" eaLnBrk="1" latinLnBrk="0" hangingPunct="1">
              <a:defRPr sz="1800" kern="1200">
                <a:solidFill>
                  <a:srgbClr val="000000"/>
                </a:solidFill>
                <a:latin typeface="+mn-lt"/>
                <a:ea typeface="+mn-ea"/>
                <a:cs typeface="+mn-cs"/>
              </a:defRPr>
            </a:lvl5pPr>
            <a:lvl6pPr marL="2286000" algn="l" defTabSz="914400" rtl="0" eaLnBrk="1" latinLnBrk="0" hangingPunct="1">
              <a:defRPr sz="1800" kern="1200">
                <a:solidFill>
                  <a:srgbClr val="000000"/>
                </a:solidFill>
                <a:latin typeface="+mn-lt"/>
                <a:ea typeface="+mn-ea"/>
                <a:cs typeface="+mn-cs"/>
              </a:defRPr>
            </a:lvl6pPr>
            <a:lvl7pPr marL="2743200" algn="l" defTabSz="914400" rtl="0" eaLnBrk="1" latinLnBrk="0" hangingPunct="1">
              <a:defRPr sz="1800" kern="1200">
                <a:solidFill>
                  <a:srgbClr val="000000"/>
                </a:solidFill>
                <a:latin typeface="+mn-lt"/>
                <a:ea typeface="+mn-ea"/>
                <a:cs typeface="+mn-cs"/>
              </a:defRPr>
            </a:lvl7pPr>
            <a:lvl8pPr marL="3200400" algn="l" defTabSz="914400" rtl="0" eaLnBrk="1" latinLnBrk="0" hangingPunct="1">
              <a:defRPr sz="1800" kern="1200">
                <a:solidFill>
                  <a:srgbClr val="000000"/>
                </a:solidFill>
                <a:latin typeface="+mn-lt"/>
                <a:ea typeface="+mn-ea"/>
                <a:cs typeface="+mn-cs"/>
              </a:defRPr>
            </a:lvl8pPr>
            <a:lvl9pPr marL="3657600" algn="l" defTabSz="914400" rtl="0" eaLnBrk="1" latinLnBrk="0" hangingPunct="1">
              <a:defRPr sz="1800" kern="1200">
                <a:solidFill>
                  <a:srgbClr val="000000"/>
                </a:solidFill>
                <a:latin typeface="+mn-lt"/>
                <a:ea typeface="+mn-ea"/>
                <a:cs typeface="+mn-cs"/>
              </a:defRPr>
            </a:lvl9pPr>
          </a:lstStyle>
          <a:p>
            <a:r>
              <a:rPr lang="en-US" sz="2400" b="1">
                <a:solidFill>
                  <a:srgbClr val="000000"/>
                </a:solidFill>
                <a:latin typeface="Calibri" panose="020F0502020204030204"/>
              </a:rPr>
              <a:t>1.2. Sun’iy intellekt va katta ma’lumotlar (Big Data) asosida diagnostika
</a:t>
            </a:r>
            <a:r>
              <a:rPr lang="en-US" sz="2400" b="1">
                <a:solidFill>
                  <a:srgbClr val="000000"/>
                </a:solidFill>
                <a:latin typeface="Calibri" panose="020F0502020204030204"/>
              </a:rPr>
              <a:t>—</a:t>
            </a:r>
            <a:r>
              <a:rPr lang="en-US" sz="2400" b="1">
                <a:solidFill>
                  <a:srgbClr val="000000"/>
                </a:solidFill>
                <a:latin typeface="Calibri" panose="020F0502020204030204"/>
              </a:rPr>
              <a:t>O‘quvchilarning individual rivojlanish trayektoriyasini tahlil qilish.
</a:t>
            </a:r>
            <a:r>
              <a:rPr lang="en-US" sz="2400" b="1">
                <a:solidFill>
                  <a:srgbClr val="000000"/>
                </a:solidFill>
                <a:latin typeface="Calibri" panose="020F0502020204030204"/>
              </a:rPr>
              <a:t>—</a:t>
            </a:r>
            <a:r>
              <a:rPr lang="en-US" sz="2400" b="1">
                <a:solidFill>
                  <a:srgbClr val="000000"/>
                </a:solidFill>
                <a:latin typeface="Calibri" panose="020F0502020204030204"/>
              </a:rPr>
              <a:t>AI yordamida test natijalarini tahlil qilish va tavsiyalar berish.
</a:t>
            </a:r>
            <a:r>
              <a:rPr lang="en-US" sz="2400" b="1">
                <a:solidFill>
                  <a:srgbClr val="000000"/>
                </a:solidFill>
                <a:latin typeface="Calibri" panose="020F0502020204030204"/>
              </a:rPr>
              <a:t>—</a:t>
            </a:r>
            <a:r>
              <a:rPr lang="en-US" sz="2400" b="1">
                <a:solidFill>
                  <a:srgbClr val="000000"/>
                </a:solidFill>
                <a:latin typeface="Calibri" panose="020F0502020204030204"/>
              </a:rPr>
              <a:t>Katta ma’lumotlar yordamida ta’lim jarayonidagi o‘zgarishlarni prognoz qilish.
1.3. Masofaviy ta’lim va virtual diagnostika
</a:t>
            </a:r>
            <a:r>
              <a:rPr lang="en-US" sz="2400" b="1">
                <a:solidFill>
                  <a:srgbClr val="000000"/>
                </a:solidFill>
                <a:latin typeface="Calibri" panose="020F0502020204030204"/>
              </a:rPr>
              <a:t>—</a:t>
            </a:r>
            <a:r>
              <a:rPr lang="en-US" sz="2400" b="1">
                <a:solidFill>
                  <a:srgbClr val="000000"/>
                </a:solidFill>
                <a:latin typeface="Calibri" panose="020F0502020204030204"/>
              </a:rPr>
              <a:t>Masofaviy ta’lim platformalari (Moodle, Coursera, EdX) orqali diagnostika.
</a:t>
            </a:r>
            <a:r>
              <a:rPr lang="en-US" sz="2400" b="1">
                <a:solidFill>
                  <a:srgbClr val="000000"/>
                </a:solidFill>
                <a:latin typeface="Calibri" panose="020F0502020204030204"/>
              </a:rPr>
              <a:t>—</a:t>
            </a:r>
            <a:r>
              <a:rPr lang="en-US" sz="2400" b="1">
                <a:solidFill>
                  <a:srgbClr val="000000"/>
                </a:solidFill>
                <a:latin typeface="Calibri" panose="020F0502020204030204"/>
              </a:rPr>
              <a:t>Virtual reallik va kengaytirilgan reallik (VR/AR) texnologiyalaridan foydalanish.</a:t>
            </a:r>
            <a:endParaRPr lang="en-US" sz="2800" b="1">
              <a:solidFill>
                <a:srgbClr val="000000"/>
              </a:solidFill>
            </a:endParaRPr>
          </a:p>
          <a:p>
            <a:r>
              <a:rPr lang="en-US" sz="2400" b="1" i="1">
                <a:solidFill>
                  <a:srgbClr val="000000"/>
                </a:solidFill>
                <a:latin typeface="Calibri" panose="020F0502020204030204"/>
              </a:rPr>
              <a:t>2. Shaxsiylashtirilgan va kompetensiyaga asoslangan diagnostika</a:t>
            </a:r>
            <a:r>
              <a:rPr lang="en-US" sz="2400" b="1">
                <a:solidFill>
                  <a:srgbClr val="000000"/>
                </a:solidFill>
                <a:latin typeface="Calibri" panose="020F0502020204030204"/>
              </a:rPr>
              <a:t>
2.1. Individual yondashuv va adaptiv baholash
</a:t>
            </a:r>
            <a:r>
              <a:rPr lang="en-US" sz="2400" b="1">
                <a:solidFill>
                  <a:srgbClr val="000000"/>
                </a:solidFill>
                <a:latin typeface="Calibri" panose="020F0502020204030204"/>
              </a:rPr>
              <a:t>—</a:t>
            </a:r>
            <a:r>
              <a:rPr lang="en-US" sz="2400" b="1">
                <a:solidFill>
                  <a:srgbClr val="000000"/>
                </a:solidFill>
                <a:latin typeface="Calibri" panose="020F0502020204030204"/>
              </a:rPr>
              <a:t>Har bir o‘quvchining qobiliyat va ehtiyojlariga mos baholash tizimlari.
</a:t>
            </a:r>
            <a:r>
              <a:rPr lang="en-US" sz="2400" b="1">
                <a:solidFill>
                  <a:srgbClr val="000000"/>
                </a:solidFill>
                <a:latin typeface="Calibri" panose="020F0502020204030204"/>
              </a:rPr>
              <a:t>—</a:t>
            </a:r>
            <a:r>
              <a:rPr lang="en-US" sz="2400" b="1">
                <a:solidFill>
                  <a:srgbClr val="000000"/>
                </a:solidFill>
                <a:latin typeface="Calibri" panose="020F0502020204030204"/>
              </a:rPr>
              <a:t>Adaptiv test tizimlari (masalan, GRE va GMAT kabi imtihonlar) o‘quvchining javoblariga qarab test murakkabligini moslashtiradi.
</a:t>
            </a:r>
            <a:endParaRPr lang="en-US" sz="2800" b="1">
              <a:solidFill>
                <a:srgbClr val="000000"/>
              </a:solidFill>
            </a:endParaRPr>
          </a:p>
          <a:p>
            <a:endParaRPr lang="en-US" sz="2800" b="1">
              <a:solidFill>
                <a:srgbClr val="000000"/>
              </a:solidFill>
            </a:endParaRPr>
          </a:p>
          <a:p>
            <a:endParaRPr lang="en-US" sz="2800" b="1">
              <a:solidFill>
                <a:srgbClr val="000000"/>
              </a:solidFill>
            </a:endParaRPr>
          </a:p>
          <a:p>
            <a:r>
              <a:rPr lang="en-US" sz="2400" b="1">
                <a:solidFill>
                  <a:srgbClr val="000000"/>
                </a:solidFill>
                <a:latin typeface="Calibri" panose="020F0502020204030204"/>
              </a:rPr>
              <a:t>2.2. Kompetensiyaga asoslangan diagnostika</a:t>
            </a:r>
            <a:r>
              <a:rPr lang="en-US" altLang="en-US" sz="2400" b="1">
                <a:solidFill>
                  <a:srgbClr val="000000"/>
                </a:solidFill>
                <a:latin typeface="Arial" panose="020B0604020202020204"/>
              </a:rPr>
              <a:t> </a:t>
            </a:r>
            <a:r>
              <a:rPr lang="en-US" sz="2400" b="1">
                <a:solidFill>
                  <a:srgbClr val="000000"/>
                </a:solidFill>
                <a:latin typeface="Calibri" panose="020F0502020204030204"/>
              </a:rPr>
              <a:t>
Bilimlarni yod olish emas, balki ularni amaliy qo‘llash imkoniyatini baholash.
Soft skills (muloqot, kreativ fikrlash, jamoada ishlash) diagnostikasi.</a:t>
            </a:r>
            <a:endParaRPr lang="en-US" sz="2800" b="1">
              <a:solidFill>
                <a:srgbClr val="0000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34" name=""/>
        <p:cNvGrpSpPr/>
        <p:nvPr/>
      </p:nvGrpSpPr>
      <p:grpSpPr>
        <a:xfrm>
          <a:off x="0" y="0"/>
          <a:ext cx="0" cy="0"/>
          <a:chOff x="0" y="0"/>
          <a:chExt cx="0" cy="0"/>
        </a:xfrm>
      </p:grpSpPr>
      <p:sp>
        <p:nvSpPr>
          <p:cNvPr id="1048586" name="Текстовое поле 1048585"/>
          <p:cNvSpPr txBox="1"/>
          <p:nvPr/>
        </p:nvSpPr>
        <p:spPr>
          <a:xfrm>
            <a:off x="205450" y="390207"/>
            <a:ext cx="9013945" cy="5069840"/>
          </a:xfrm>
          <a:prstGeom prst="rect">
            <a:avLst/>
          </a:prstGeom>
        </p:spPr>
        <p:txBody>
          <a:bodyPr wrap="square" rtlCol="0">
            <a:spAutoFit/>
          </a:bodyPr>
          <a:p>
            <a:r>
              <a:rPr lang="en-US" sz="2400" b="1">
                <a:solidFill>
                  <a:srgbClr val="000000"/>
                </a:solidFill>
              </a:rPr>
              <a:t>Pedagogik diagnostika ta’lim jarayonini tahlil qilish, o‘quvchilarning bilim, ko‘nikma va malakalarini baholash hamda ta’lim samaradorligini oshirishga xizmat qiladi. Uning rivojlanish tarixi uzoq davrlarga borib taqaladi va turli bosqichlarni o‘z ichiga oladi.</a:t>
            </a:r>
            <a:endParaRPr lang="en-US" sz="2800" b="1">
              <a:solidFill>
                <a:srgbClr val="000000"/>
              </a:solidFill>
            </a:endParaRPr>
          </a:p>
          <a:p>
            <a:r>
              <a:rPr lang="en-US" sz="2400" b="1" i="1">
                <a:solidFill>
                  <a:srgbClr val="000000"/>
                </a:solidFill>
              </a:rPr>
              <a:t>1. Ilk bosqich: Antik davrdan Uyg‘onish davrigacha</a:t>
            </a:r>
            <a:r>
              <a:rPr lang="en-US" sz="2400" b="1">
                <a:solidFill>
                  <a:srgbClr val="000000"/>
                </a:solidFill>
              </a:rPr>
              <a:t>
Antik davr (mil. avv. V asr – mil. I asr)
Pedagogik diagnostikaning ilk shakllari qadimgi Gretsiya va Rim madaniyatida ko‘rinish bergan. Masalan:
Sokrat savol-javob (maievtika) usuli orqali o‘quvchilarning fikrlash darajasini baholashga harakat qilgan.
Platon va Aristotel o‘quvchilarning individualligini hisobga olish zarurligini ta’kidlaganlar.
</a:t>
            </a:r>
            <a:endParaRPr lang="en-US" sz="2800" b="1">
              <a:solidFill>
                <a:srgbClr val="000000"/>
              </a:solidFill>
            </a:endParaRPr>
          </a:p>
        </p:txBody>
      </p:sp>
      <p:pic>
        <p:nvPicPr>
          <p:cNvPr id="2097152" name="Изображение 2097151"/>
          <p:cNvPicPr/>
          <p:nvPr/>
        </p:nvPicPr>
        <p:blipFill>
          <a:blip r:embed="rId1"/>
          <a:stretch>
            <a:fillRect/>
          </a:stretch>
        </p:blipFill>
        <p:spPr>
          <a:xfrm>
            <a:off x="-327968" y="0"/>
            <a:ext cx="9547364" cy="7038627"/>
          </a:xfrm>
          <a:prstGeom prst="rect">
            <a:avLst/>
          </a:prstGeom>
        </p:spPr>
      </p:pic>
      <p:sp>
        <p:nvSpPr>
          <p:cNvPr id="1048587" name="Текстовое поле 1048586"/>
          <p:cNvSpPr txBox="1"/>
          <p:nvPr/>
        </p:nvSpPr>
        <p:spPr>
          <a:xfrm>
            <a:off x="251211" y="341152"/>
            <a:ext cx="8892788" cy="4777740"/>
          </a:xfrm>
          <a:prstGeom prst="rect">
            <a:avLst/>
          </a:prstGeom>
        </p:spPr>
        <p:txBody>
          <a:bodyPr wrap="square" rtlCol="0">
            <a:spAutoFit/>
          </a:bodyPr>
          <a:lstStyle>
            <a:defPPr>
              <a:defRPr lang="zh-CN"/>
            </a:defPPr>
            <a:lvl1pPr marL="0" algn="l" defTabSz="914400" rtl="0" eaLnBrk="1" latinLnBrk="0" hangingPunct="1">
              <a:defRPr sz="1800" kern="1200">
                <a:solidFill>
                  <a:srgbClr val="000000"/>
                </a:solidFill>
                <a:latin typeface="+mn-lt"/>
                <a:ea typeface="+mn-ea"/>
                <a:cs typeface="+mn-cs"/>
              </a:defRPr>
            </a:lvl1pPr>
            <a:lvl2pPr marL="457200" algn="l" defTabSz="914400" rtl="0" eaLnBrk="1" latinLnBrk="0" hangingPunct="1">
              <a:defRPr sz="1800" kern="1200">
                <a:solidFill>
                  <a:srgbClr val="000000"/>
                </a:solidFill>
                <a:latin typeface="+mn-lt"/>
                <a:ea typeface="+mn-ea"/>
                <a:cs typeface="+mn-cs"/>
              </a:defRPr>
            </a:lvl2pPr>
            <a:lvl3pPr marL="914400" algn="l" defTabSz="914400" rtl="0" eaLnBrk="1" latinLnBrk="0" hangingPunct="1">
              <a:defRPr sz="1800" kern="1200">
                <a:solidFill>
                  <a:srgbClr val="000000"/>
                </a:solidFill>
                <a:latin typeface="+mn-lt"/>
                <a:ea typeface="+mn-ea"/>
                <a:cs typeface="+mn-cs"/>
              </a:defRPr>
            </a:lvl3pPr>
            <a:lvl4pPr marL="1371600" algn="l" defTabSz="914400" rtl="0" eaLnBrk="1" latinLnBrk="0" hangingPunct="1">
              <a:defRPr sz="1800" kern="1200">
                <a:solidFill>
                  <a:srgbClr val="000000"/>
                </a:solidFill>
                <a:latin typeface="+mn-lt"/>
                <a:ea typeface="+mn-ea"/>
                <a:cs typeface="+mn-cs"/>
              </a:defRPr>
            </a:lvl4pPr>
            <a:lvl5pPr marL="1828800" algn="l" defTabSz="914400" rtl="0" eaLnBrk="1" latinLnBrk="0" hangingPunct="1">
              <a:defRPr sz="1800" kern="1200">
                <a:solidFill>
                  <a:srgbClr val="000000"/>
                </a:solidFill>
                <a:latin typeface="+mn-lt"/>
                <a:ea typeface="+mn-ea"/>
                <a:cs typeface="+mn-cs"/>
              </a:defRPr>
            </a:lvl5pPr>
            <a:lvl6pPr marL="2286000" algn="l" defTabSz="914400" rtl="0" eaLnBrk="1" latinLnBrk="0" hangingPunct="1">
              <a:defRPr sz="1800" kern="1200">
                <a:solidFill>
                  <a:srgbClr val="000000"/>
                </a:solidFill>
                <a:latin typeface="+mn-lt"/>
                <a:ea typeface="+mn-ea"/>
                <a:cs typeface="+mn-cs"/>
              </a:defRPr>
            </a:lvl6pPr>
            <a:lvl7pPr marL="2743200" algn="l" defTabSz="914400" rtl="0" eaLnBrk="1" latinLnBrk="0" hangingPunct="1">
              <a:defRPr sz="1800" kern="1200">
                <a:solidFill>
                  <a:srgbClr val="000000"/>
                </a:solidFill>
                <a:latin typeface="+mn-lt"/>
                <a:ea typeface="+mn-ea"/>
                <a:cs typeface="+mn-cs"/>
              </a:defRPr>
            </a:lvl7pPr>
            <a:lvl8pPr marL="3200400" algn="l" defTabSz="914400" rtl="0" eaLnBrk="1" latinLnBrk="0" hangingPunct="1">
              <a:defRPr sz="1800" kern="1200">
                <a:solidFill>
                  <a:srgbClr val="000000"/>
                </a:solidFill>
                <a:latin typeface="+mn-lt"/>
                <a:ea typeface="+mn-ea"/>
                <a:cs typeface="+mn-cs"/>
              </a:defRPr>
            </a:lvl8pPr>
            <a:lvl9pPr marL="3657600" algn="l" defTabSz="914400" rtl="0" eaLnBrk="1" latinLnBrk="0" hangingPunct="1">
              <a:defRPr sz="1800" kern="1200">
                <a:solidFill>
                  <a:srgbClr val="000000"/>
                </a:solidFill>
                <a:latin typeface="+mn-lt"/>
                <a:ea typeface="+mn-ea"/>
                <a:cs typeface="+mn-cs"/>
              </a:defRPr>
            </a:lvl9pPr>
          </a:lstStyle>
          <a:p>
            <a:r>
              <a:rPr lang="en-US" sz="2400" b="1" i="1">
                <a:solidFill>
                  <a:srgbClr val="000000"/>
                </a:solidFill>
                <a:latin typeface="Calibri" panose="020F0502020204030204"/>
              </a:rPr>
              <a:t>3. Psixologik va ijtimoiy-emotsional diagnostika</a:t>
            </a:r>
            <a:r>
              <a:rPr lang="en-US" sz="2400" b="1">
                <a:solidFill>
                  <a:srgbClr val="000000"/>
                </a:solidFill>
                <a:latin typeface="Calibri" panose="020F0502020204030204"/>
              </a:rPr>
              <a:t>
</a:t>
            </a:r>
            <a:r>
              <a:rPr lang="en-US" sz="2400" b="1">
                <a:solidFill>
                  <a:srgbClr val="000000"/>
                </a:solidFill>
                <a:latin typeface="Calibri" panose="020F0502020204030204"/>
              </a:rPr>
              <a:t>—</a:t>
            </a:r>
            <a:r>
              <a:rPr lang="en-US" sz="2400" b="1">
                <a:solidFill>
                  <a:srgbClr val="000000"/>
                </a:solidFill>
                <a:latin typeface="Calibri" panose="020F0502020204030204"/>
              </a:rPr>
              <a:t>O‘quvchilarning motivatsiya va stress darajasini baholash.
</a:t>
            </a:r>
            <a:r>
              <a:rPr lang="en-US" sz="2400" b="1">
                <a:solidFill>
                  <a:srgbClr val="000000"/>
                </a:solidFill>
                <a:latin typeface="Calibri" panose="020F0502020204030204"/>
              </a:rPr>
              <a:t>—</a:t>
            </a:r>
            <a:r>
              <a:rPr lang="en-US" sz="2400" b="1">
                <a:solidFill>
                  <a:srgbClr val="000000"/>
                </a:solidFill>
                <a:latin typeface="Calibri" panose="020F0502020204030204"/>
              </a:rPr>
              <a:t>Emotsional intellektni rivojlantirishga yo‘naltirilgan diagnostika.
</a:t>
            </a:r>
            <a:r>
              <a:rPr lang="en-US" sz="2400" b="1">
                <a:solidFill>
                  <a:srgbClr val="000000"/>
                </a:solidFill>
                <a:latin typeface="Calibri" panose="020F0502020204030204"/>
              </a:rPr>
              <a:t>—</a:t>
            </a:r>
            <a:r>
              <a:rPr lang="en-US" sz="2400" b="1">
                <a:solidFill>
                  <a:srgbClr val="000000"/>
                </a:solidFill>
                <a:latin typeface="Calibri" panose="020F0502020204030204"/>
              </a:rPr>
              <a:t>Psixometrik testlar yordamida shaxsiy rivojlanishni baholash.</a:t>
            </a:r>
            <a:endParaRPr lang="en-US" sz="2800" b="1">
              <a:solidFill>
                <a:srgbClr val="000000"/>
              </a:solidFill>
            </a:endParaRPr>
          </a:p>
          <a:p>
            <a:endParaRPr lang="en-US" sz="2800" b="1">
              <a:solidFill>
                <a:srgbClr val="000000"/>
              </a:solidFill>
            </a:endParaRPr>
          </a:p>
          <a:p>
            <a:r>
              <a:rPr lang="en-US" sz="2400" b="1" i="1">
                <a:solidFill>
                  <a:srgbClr val="000000"/>
                </a:solidFill>
                <a:latin typeface="Calibri" panose="020F0502020204030204"/>
              </a:rPr>
              <a:t>4. Innovatsion pedagogik metodlar bilan integratsiya</a:t>
            </a:r>
            <a:r>
              <a:rPr lang="en-US" sz="2400" b="1">
                <a:solidFill>
                  <a:srgbClr val="000000"/>
                </a:solidFill>
                <a:latin typeface="Calibri" panose="020F0502020204030204"/>
              </a:rPr>
              <a:t>
</a:t>
            </a:r>
            <a:r>
              <a:rPr lang="en-US" sz="2400" b="1">
                <a:solidFill>
                  <a:srgbClr val="000000"/>
                </a:solidFill>
                <a:latin typeface="Calibri" panose="020F0502020204030204"/>
              </a:rPr>
              <a:t>—</a:t>
            </a:r>
            <a:r>
              <a:rPr lang="en-US" sz="2400" b="1">
                <a:solidFill>
                  <a:srgbClr val="000000"/>
                </a:solidFill>
                <a:latin typeface="Calibri" panose="020F0502020204030204"/>
              </a:rPr>
              <a:t>STEAM (Science, Technology, Engineering, Arts, Mathematics) ta’limi doirasida yangi diagnostika metodlarining joriy etilishi.
</a:t>
            </a:r>
            <a:r>
              <a:rPr lang="en-US" sz="2400" b="1">
                <a:solidFill>
                  <a:srgbClr val="000000"/>
                </a:solidFill>
                <a:latin typeface="Calibri" panose="020F0502020204030204"/>
              </a:rPr>
              <a:t>—</a:t>
            </a:r>
            <a:r>
              <a:rPr lang="en-US" sz="2400" b="1">
                <a:solidFill>
                  <a:srgbClr val="000000"/>
                </a:solidFill>
                <a:latin typeface="Calibri" panose="020F0502020204030204"/>
              </a:rPr>
              <a:t>O‘yinlashgan (gamification) baholash tizimlaridan foydalanish.
</a:t>
            </a:r>
            <a:r>
              <a:rPr lang="en-US" sz="2400" b="1">
                <a:solidFill>
                  <a:srgbClr val="000000"/>
                </a:solidFill>
                <a:latin typeface="Calibri" panose="020F0502020204030204"/>
              </a:rPr>
              <a:t>—</a:t>
            </a:r>
            <a:r>
              <a:rPr lang="en-US" sz="2400" b="1">
                <a:solidFill>
                  <a:srgbClr val="000000"/>
                </a:solidFill>
                <a:latin typeface="Calibri" panose="020F0502020204030204"/>
              </a:rPr>
              <a:t>Eksperimental ta’lim metodlarini tahlil qilish va diagnostika qilish.
</a:t>
            </a:r>
            <a:endParaRPr lang="en-US" sz="2800" b="1">
              <a:solidFill>
                <a:srgbClr val="0000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78" name=""/>
        <p:cNvGrpSpPr/>
        <p:nvPr/>
      </p:nvGrpSpPr>
      <p:grpSpPr>
        <a:xfrm>
          <a:off x="0" y="0"/>
          <a:ext cx="0" cy="0"/>
          <a:chOff x="0" y="0"/>
          <a:chExt cx="0" cy="0"/>
        </a:xfrm>
      </p:grpSpPr>
      <p:sp>
        <p:nvSpPr>
          <p:cNvPr id="1048679" name="Текстовое поле 1048678"/>
          <p:cNvSpPr txBox="1"/>
          <p:nvPr/>
        </p:nvSpPr>
        <p:spPr>
          <a:xfrm>
            <a:off x="205450" y="390207"/>
            <a:ext cx="9013945" cy="5069840"/>
          </a:xfrm>
          <a:prstGeom prst="rect">
            <a:avLst/>
          </a:prstGeom>
        </p:spPr>
        <p:txBody>
          <a:bodyPr wrap="square" rtlCol="0">
            <a:spAutoFit/>
          </a:bodyPr>
          <a:p>
            <a:r>
              <a:rPr lang="en-US" sz="2400" b="1">
                <a:solidFill>
                  <a:srgbClr val="000000"/>
                </a:solidFill>
              </a:rPr>
              <a:t>Pedagogik diagnostika ta’lim jarayonini tahlil qilish, o‘quvchilarning bilim, ko‘nikma va malakalarini baholash hamda ta’lim samaradorligini oshirishga xizmat qiladi. Uning rivojlanish tarixi uzoq davrlarga borib taqaladi va turli bosqichlarni o‘z ichiga oladi.</a:t>
            </a:r>
            <a:endParaRPr lang="en-US" sz="2800" b="1">
              <a:solidFill>
                <a:srgbClr val="000000"/>
              </a:solidFill>
            </a:endParaRPr>
          </a:p>
          <a:p>
            <a:r>
              <a:rPr lang="en-US" sz="2400" b="1" i="1">
                <a:solidFill>
                  <a:srgbClr val="000000"/>
                </a:solidFill>
              </a:rPr>
              <a:t>1. Ilk bosqich: Antik davrdan Uyg‘onish davrigacha</a:t>
            </a:r>
            <a:r>
              <a:rPr lang="en-US" sz="2400" b="1">
                <a:solidFill>
                  <a:srgbClr val="000000"/>
                </a:solidFill>
              </a:rPr>
              <a:t>
Antik davr (mil. avv. V asr – mil. I asr)
Pedagogik diagnostikaning ilk shakllari qadimgi Gretsiya va Rim madaniyatida ko‘rinish bergan. Masalan:
Sokrat savol-javob (maievtika) usuli orqali o‘quvchilarning fikrlash darajasini baholashga harakat qilgan.
Platon va Aristotel o‘quvchilarning individualligini hisobga olish zarurligini ta’kidlaganlar.
</a:t>
            </a:r>
            <a:endParaRPr lang="en-US" sz="2800" b="1">
              <a:solidFill>
                <a:srgbClr val="000000"/>
              </a:solidFill>
            </a:endParaRPr>
          </a:p>
        </p:txBody>
      </p:sp>
      <p:pic>
        <p:nvPicPr>
          <p:cNvPr id="2097171" name="Изображение 2097170"/>
          <p:cNvPicPr/>
          <p:nvPr/>
        </p:nvPicPr>
        <p:blipFill>
          <a:blip r:embed="rId1"/>
          <a:stretch>
            <a:fillRect/>
          </a:stretch>
        </p:blipFill>
        <p:spPr>
          <a:xfrm>
            <a:off x="-327968" y="0"/>
            <a:ext cx="9547364" cy="7038627"/>
          </a:xfrm>
          <a:prstGeom prst="rect">
            <a:avLst/>
          </a:prstGeom>
        </p:spPr>
      </p:pic>
      <p:sp>
        <p:nvSpPr>
          <p:cNvPr id="1048688" name="Текстовое поле 1048687"/>
          <p:cNvSpPr txBox="1"/>
          <p:nvPr/>
        </p:nvSpPr>
        <p:spPr>
          <a:xfrm>
            <a:off x="205449" y="390207"/>
            <a:ext cx="8898678" cy="4714240"/>
          </a:xfrm>
          <a:prstGeom prst="rect">
            <a:avLst/>
          </a:prstGeom>
        </p:spPr>
        <p:txBody>
          <a:bodyPr wrap="square" rtlCol="0">
            <a:spAutoFit/>
          </a:bodyPr>
          <a:p>
            <a:r>
              <a:rPr lang="en-US" altLang="en-US" sz="2400" b="1">
                <a:solidFill>
                  <a:srgbClr val="000000"/>
                </a:solidFill>
              </a:rPr>
              <a:t>Bugungi kunda diagnostika nafaqat o‘quvchilarning bilim va ko‘nikmalarini baholash, balki ularning shaxsiy rivojlanish trayektoriyasini aniqlash, psixologik va ijtimoiy-emotsional holatini baholash hamda kelajakdagi muvaffaqiyatlarini prognoz qilish kabi murakkab vazifalarni bajarishga qaratilgan.</a:t>
            </a:r>
            <a:endParaRPr lang="en-US" sz="2000" b="1">
              <a:solidFill>
                <a:srgbClr val="000000"/>
              </a:solidFill>
            </a:endParaRPr>
          </a:p>
          <a:p>
            <a:r>
              <a:rPr lang="en-US" altLang="en-US" sz="2400" b="1">
                <a:solidFill>
                  <a:srgbClr val="000000"/>
                </a:solidFill>
              </a:rPr>
              <a:t>Shuningdek, masofaviy ta’limning kengayishi pedagogik diagnostikaning yangi shakllarini – onlayn testlar, elektron baholash tizimlari va sun’iy intellekt asosida individual ta’lim tavsiyalarini ishlab chiqish imkonini yaratmoqda. Kompetensiyaga asoslangan baholash tizimlari esa o‘quvchilarning nafaqat nazariy bilimlarini, balki amaliy ko‘nikma va muammolarni hal qilish qobiliyatlarini ham chuqur o‘rganishga xizmat qiladi.</a:t>
            </a:r>
            <a:endParaRPr lang="en-US" sz="2800" b="1">
              <a:solidFill>
                <a:srgbClr val="00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35" name=""/>
        <p:cNvGrpSpPr/>
        <p:nvPr/>
      </p:nvGrpSpPr>
      <p:grpSpPr>
        <a:xfrm>
          <a:off x="0" y="0"/>
          <a:ext cx="0" cy="0"/>
          <a:chOff x="0" y="0"/>
          <a:chExt cx="0" cy="0"/>
        </a:xfrm>
      </p:grpSpPr>
      <p:pic>
        <p:nvPicPr>
          <p:cNvPr id="2097153" name="Изображение 2097152"/>
          <p:cNvPicPr/>
          <p:nvPr/>
        </p:nvPicPr>
        <p:blipFill>
          <a:blip r:embed="rId1"/>
          <a:stretch>
            <a:fillRect/>
          </a:stretch>
        </p:blipFill>
        <p:spPr>
          <a:xfrm>
            <a:off x="0" y="0"/>
            <a:ext cx="9144000" cy="775341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37" name=""/>
        <p:cNvGrpSpPr/>
        <p:nvPr/>
      </p:nvGrpSpPr>
      <p:grpSpPr>
        <a:xfrm>
          <a:off x="0" y="0"/>
          <a:ext cx="0" cy="0"/>
          <a:chOff x="0" y="0"/>
          <a:chExt cx="0" cy="0"/>
        </a:xfrm>
      </p:grpSpPr>
      <p:sp>
        <p:nvSpPr>
          <p:cNvPr id="1048590" name="Текстовое поле 1048589"/>
          <p:cNvSpPr txBox="1"/>
          <p:nvPr/>
        </p:nvSpPr>
        <p:spPr>
          <a:xfrm>
            <a:off x="1565932" y="1814783"/>
            <a:ext cx="6012134" cy="1539241"/>
          </a:xfrm>
          <a:prstGeom prst="rect">
            <a:avLst/>
          </a:prstGeom>
        </p:spPr>
        <p:txBody>
          <a:bodyPr wrap="square" rtlCol="0">
            <a:spAutoFit/>
          </a:bodyPr>
          <a:p>
            <a:r>
              <a:rPr lang="en-US" altLang="en-US" sz="4800" b="1" i="1" u="sng">
                <a:solidFill>
                  <a:srgbClr val="000000"/>
                </a:solidFill>
              </a:rPr>
              <a:t>E</a:t>
            </a:r>
            <a:r>
              <a:rPr lang="en-US" altLang="en-US" sz="4800" b="1" i="1" u="sng">
                <a:solidFill>
                  <a:srgbClr val="000000"/>
                </a:solidFill>
              </a:rPr>
              <a:t>ʼ</a:t>
            </a:r>
            <a:r>
              <a:rPr lang="en-US" altLang="en-US" sz="4800" b="1" i="1" u="sng">
                <a:solidFill>
                  <a:srgbClr val="000000"/>
                </a:solidFill>
              </a:rPr>
              <a:t>TIBORINGIZ </a:t>
            </a:r>
            <a:r>
              <a:rPr lang="en-US" altLang="en-US" sz="4800" b="1" i="1" u="sng">
                <a:solidFill>
                  <a:srgbClr val="000000"/>
                </a:solidFill>
              </a:rPr>
              <a:t>UCHUN </a:t>
            </a:r>
            <a:r>
              <a:rPr lang="en-US" altLang="en-US" sz="4800" b="1" i="1" u="sng">
                <a:solidFill>
                  <a:srgbClr val="000000"/>
                </a:solidFill>
              </a:rPr>
              <a:t>RAHMAT</a:t>
            </a:r>
            <a:r>
              <a:rPr lang="en-US" altLang="en-US" sz="4800" b="1" i="1" u="sng">
                <a:solidFill>
                  <a:srgbClr val="000000"/>
                </a:solidFill>
              </a:rPr>
              <a:t>!</a:t>
            </a:r>
            <a:endParaRPr lang="en-US" sz="2800">
              <a:solidFill>
                <a:srgbClr val="000000"/>
              </a:solidFill>
            </a:endParaRPr>
          </a:p>
        </p:txBody>
      </p:sp>
      <p:pic>
        <p:nvPicPr>
          <p:cNvPr id="2097155" name="Изображение 2097154"/>
          <p:cNvPicPr/>
          <p:nvPr/>
        </p:nvPicPr>
        <p:blipFill>
          <a:blip r:embed="rId1"/>
          <a:stretch>
            <a:fillRect/>
          </a:stretch>
        </p:blipFill>
        <p:spPr>
          <a:xfrm>
            <a:off x="146926" y="110195"/>
            <a:ext cx="8850148" cy="663761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42" name=""/>
        <p:cNvGrpSpPr/>
        <p:nvPr/>
      </p:nvGrpSpPr>
      <p:grpSpPr>
        <a:xfrm>
          <a:off x="0" y="0"/>
          <a:ext cx="0" cy="0"/>
          <a:chOff x="0" y="0"/>
          <a:chExt cx="0" cy="0"/>
        </a:xfrm>
      </p:grpSpPr>
      <p:sp>
        <p:nvSpPr>
          <p:cNvPr id="1048596" name="Текстовое поле 1048595"/>
          <p:cNvSpPr txBox="1"/>
          <p:nvPr/>
        </p:nvSpPr>
        <p:spPr>
          <a:xfrm>
            <a:off x="2571999" y="1225368"/>
            <a:ext cx="4000000" cy="751839"/>
          </a:xfrm>
          <a:prstGeom prst="rect">
            <a:avLst/>
          </a:prstGeom>
        </p:spPr>
        <p:txBody>
          <a:bodyPr wrap="square" rtlCol="0">
            <a:spAutoFit/>
          </a:bodyPr>
          <a:p>
            <a:r>
              <a:rPr lang="en-US" altLang="en-US" sz="4400" b="1">
                <a:solidFill>
                  <a:srgbClr val="000000"/>
                </a:solidFill>
              </a:rPr>
              <a:t>R</a:t>
            </a:r>
            <a:r>
              <a:rPr lang="en-US" altLang="en-US" sz="4400" b="1">
                <a:solidFill>
                  <a:srgbClr val="000000"/>
                </a:solidFill>
              </a:rPr>
              <a:t>e</a:t>
            </a:r>
            <a:r>
              <a:rPr lang="en-US" altLang="en-US" sz="4400" b="1">
                <a:solidFill>
                  <a:srgbClr val="000000"/>
                </a:solidFill>
              </a:rPr>
              <a:t>j</a:t>
            </a:r>
            <a:r>
              <a:rPr lang="en-US" altLang="en-US" sz="4400" b="1">
                <a:solidFill>
                  <a:srgbClr val="000000"/>
                </a:solidFill>
              </a:rPr>
              <a:t>a</a:t>
            </a:r>
            <a:r>
              <a:rPr lang="en-US" altLang="en-US" sz="4400" b="1">
                <a:solidFill>
                  <a:srgbClr val="000000"/>
                </a:solidFill>
              </a:rPr>
              <a:t>:</a:t>
            </a:r>
            <a:endParaRPr lang="en-US" sz="2800">
              <a:solidFill>
                <a:srgbClr val="000000"/>
              </a:solidFill>
            </a:endParaRPr>
          </a:p>
        </p:txBody>
      </p:sp>
      <p:sp>
        <p:nvSpPr>
          <p:cNvPr id="1048597" name="Текстовое поле 1048596"/>
          <p:cNvSpPr txBox="1"/>
          <p:nvPr/>
        </p:nvSpPr>
        <p:spPr>
          <a:xfrm>
            <a:off x="1329020" y="1977206"/>
            <a:ext cx="7067888" cy="2987040"/>
          </a:xfrm>
          <a:prstGeom prst="rect">
            <a:avLst/>
          </a:prstGeom>
        </p:spPr>
        <p:txBody>
          <a:bodyPr wrap="square" rtlCol="0">
            <a:spAutoFit/>
          </a:bodyPr>
          <a:p>
            <a:r>
              <a:rPr lang="en-US" altLang="en-US" sz="3200" b="1">
                <a:solidFill>
                  <a:srgbClr val="000000"/>
                </a:solidFill>
              </a:rPr>
              <a:t>1</a:t>
            </a:r>
            <a:r>
              <a:rPr lang="en-US" altLang="en-US" sz="3200" b="1">
                <a:solidFill>
                  <a:srgbClr val="000000"/>
                </a:solidFill>
              </a:rPr>
              <a:t>.</a:t>
            </a:r>
            <a:r>
              <a:rPr lang="en-US" altLang="en-US" sz="3200" b="1">
                <a:solidFill>
                  <a:srgbClr val="000000"/>
                </a:solidFill>
              </a:rPr>
              <a:t> </a:t>
            </a:r>
            <a:r>
              <a:rPr lang="en-US" altLang="en-US" sz="3200" b="1">
                <a:solidFill>
                  <a:srgbClr val="000000"/>
                </a:solidFill>
              </a:rPr>
              <a:t>P</a:t>
            </a:r>
            <a:r>
              <a:rPr lang="en-US" altLang="en-US" sz="3200" b="1">
                <a:solidFill>
                  <a:srgbClr val="000000"/>
                </a:solidFill>
              </a:rPr>
              <a:t>e</a:t>
            </a:r>
            <a:r>
              <a:rPr lang="en-US" altLang="en-US" sz="3200" b="1">
                <a:solidFill>
                  <a:srgbClr val="000000"/>
                </a:solidFill>
              </a:rPr>
              <a:t>d</a:t>
            </a:r>
            <a:r>
              <a:rPr lang="en-US" altLang="en-US" sz="3200" b="1">
                <a:solidFill>
                  <a:srgbClr val="000000"/>
                </a:solidFill>
              </a:rPr>
              <a:t>a</a:t>
            </a:r>
            <a:r>
              <a:rPr lang="en-US" altLang="en-US" sz="3200" b="1">
                <a:solidFill>
                  <a:srgbClr val="000000"/>
                </a:solidFill>
              </a:rPr>
              <a:t>gog</a:t>
            </a:r>
            <a:r>
              <a:rPr lang="en-US" altLang="en-US" sz="3200" b="1">
                <a:solidFill>
                  <a:srgbClr val="000000"/>
                </a:solidFill>
              </a:rPr>
              <a:t>i</a:t>
            </a:r>
            <a:r>
              <a:rPr lang="en-US" altLang="en-US" sz="3200" b="1">
                <a:solidFill>
                  <a:srgbClr val="000000"/>
                </a:solidFill>
              </a:rPr>
              <a:t>k</a:t>
            </a:r>
            <a:r>
              <a:rPr lang="en-US" altLang="en-US" sz="3200" b="1">
                <a:solidFill>
                  <a:srgbClr val="000000"/>
                </a:solidFill>
              </a:rPr>
              <a:t> </a:t>
            </a:r>
            <a:r>
              <a:rPr lang="en-US" altLang="en-US" sz="3200" b="1">
                <a:solidFill>
                  <a:srgbClr val="000000"/>
                </a:solidFill>
              </a:rPr>
              <a:t>diagnostikaning </a:t>
            </a:r>
            <a:r>
              <a:rPr lang="en-US" altLang="en-US" sz="3200" b="1">
                <a:solidFill>
                  <a:srgbClr val="000000"/>
                </a:solidFill>
              </a:rPr>
              <a:t>t</a:t>
            </a:r>
            <a:r>
              <a:rPr lang="en-US" altLang="en-US" sz="3200" b="1">
                <a:solidFill>
                  <a:srgbClr val="000000"/>
                </a:solidFill>
              </a:rPr>
              <a:t>a</a:t>
            </a:r>
            <a:r>
              <a:rPr lang="en-US" altLang="en-US" sz="3200" b="1">
                <a:solidFill>
                  <a:srgbClr val="000000"/>
                </a:solidFill>
              </a:rPr>
              <a:t>r</a:t>
            </a:r>
            <a:r>
              <a:rPr lang="en-US" altLang="en-US" sz="3200" b="1">
                <a:solidFill>
                  <a:srgbClr val="000000"/>
                </a:solidFill>
              </a:rPr>
              <a:t>i</a:t>
            </a:r>
            <a:r>
              <a:rPr lang="en-US" altLang="en-US" sz="3200" b="1">
                <a:solidFill>
                  <a:srgbClr val="000000"/>
                </a:solidFill>
              </a:rPr>
              <a:t>x</a:t>
            </a:r>
            <a:r>
              <a:rPr lang="en-US" altLang="en-US" sz="3200" b="1">
                <a:solidFill>
                  <a:srgbClr val="000000"/>
                </a:solidFill>
              </a:rPr>
              <a:t>i</a:t>
            </a:r>
            <a:r>
              <a:rPr lang="en-US" altLang="en-US" sz="3200" b="1">
                <a:solidFill>
                  <a:srgbClr val="000000"/>
                </a:solidFill>
              </a:rPr>
              <a:t>y</a:t>
            </a:r>
            <a:r>
              <a:rPr lang="en-US" altLang="en-US" sz="3200" b="1">
                <a:solidFill>
                  <a:srgbClr val="000000"/>
                </a:solidFill>
              </a:rPr>
              <a:t> </a:t>
            </a:r>
            <a:r>
              <a:rPr lang="en-US" altLang="en-US" sz="3200" b="1">
                <a:solidFill>
                  <a:srgbClr val="000000"/>
                </a:solidFill>
              </a:rPr>
              <a:t>r</a:t>
            </a:r>
            <a:r>
              <a:rPr lang="en-US" altLang="en-US" sz="3200" b="1">
                <a:solidFill>
                  <a:srgbClr val="000000"/>
                </a:solidFill>
              </a:rPr>
              <a:t>i</a:t>
            </a:r>
            <a:r>
              <a:rPr lang="en-US" altLang="en-US" sz="3200" b="1">
                <a:solidFill>
                  <a:srgbClr val="000000"/>
                </a:solidFill>
              </a:rPr>
              <a:t>v</a:t>
            </a:r>
            <a:r>
              <a:rPr lang="en-US" altLang="en-US" sz="3200" b="1">
                <a:solidFill>
                  <a:srgbClr val="000000"/>
                </a:solidFill>
              </a:rPr>
              <a:t>o</a:t>
            </a:r>
            <a:r>
              <a:rPr lang="en-US" altLang="en-US" sz="3200" b="1">
                <a:solidFill>
                  <a:srgbClr val="000000"/>
                </a:solidFill>
              </a:rPr>
              <a:t>j</a:t>
            </a:r>
            <a:r>
              <a:rPr lang="en-US" altLang="en-US" sz="3200" b="1">
                <a:solidFill>
                  <a:srgbClr val="000000"/>
                </a:solidFill>
              </a:rPr>
              <a:t>i</a:t>
            </a:r>
            <a:r>
              <a:rPr lang="en-US" altLang="en-US" sz="3200" b="1">
                <a:solidFill>
                  <a:srgbClr val="000000"/>
                </a:solidFill>
              </a:rPr>
              <a:t> </a:t>
            </a:r>
            <a:endParaRPr lang="en-US" sz="2800">
              <a:solidFill>
                <a:srgbClr val="000000"/>
              </a:solidFill>
            </a:endParaRPr>
          </a:p>
          <a:p>
            <a:r>
              <a:rPr lang="en-US" altLang="en-US" sz="3200" b="1">
                <a:solidFill>
                  <a:srgbClr val="000000"/>
                </a:solidFill>
              </a:rPr>
              <a:t>2</a:t>
            </a:r>
            <a:r>
              <a:rPr lang="en-US" altLang="en-US" sz="3200" b="1">
                <a:solidFill>
                  <a:srgbClr val="000000"/>
                </a:solidFill>
              </a:rPr>
              <a:t>.</a:t>
            </a:r>
            <a:r>
              <a:rPr lang="en-US" altLang="en-US" sz="3200" b="1">
                <a:solidFill>
                  <a:srgbClr val="000000"/>
                </a:solidFill>
              </a:rPr>
              <a:t> </a:t>
            </a:r>
            <a:r>
              <a:rPr lang="en-US" altLang="en-US" sz="3200" b="1">
                <a:solidFill>
                  <a:srgbClr val="000000"/>
                </a:solidFill>
              </a:rPr>
              <a:t>P</a:t>
            </a:r>
            <a:r>
              <a:rPr lang="en-US" altLang="en-US" sz="3200" b="1">
                <a:solidFill>
                  <a:srgbClr val="000000"/>
                </a:solidFill>
              </a:rPr>
              <a:t>e</a:t>
            </a:r>
            <a:r>
              <a:rPr lang="en-US" altLang="en-US" sz="3200" b="1">
                <a:solidFill>
                  <a:srgbClr val="000000"/>
                </a:solidFill>
              </a:rPr>
              <a:t>d</a:t>
            </a:r>
            <a:r>
              <a:rPr lang="en-US" altLang="en-US" sz="3200" b="1">
                <a:solidFill>
                  <a:srgbClr val="000000"/>
                </a:solidFill>
              </a:rPr>
              <a:t>a</a:t>
            </a:r>
            <a:r>
              <a:rPr lang="en-US" altLang="en-US" sz="3200" b="1">
                <a:solidFill>
                  <a:srgbClr val="000000"/>
                </a:solidFill>
              </a:rPr>
              <a:t>gogik </a:t>
            </a:r>
            <a:r>
              <a:rPr lang="en-US" altLang="en-US" sz="3200" b="1">
                <a:solidFill>
                  <a:srgbClr val="000000"/>
                </a:solidFill>
              </a:rPr>
              <a:t>diagnostikaning </a:t>
            </a:r>
            <a:r>
              <a:rPr lang="en-US" altLang="en-US" sz="3200" b="1">
                <a:solidFill>
                  <a:srgbClr val="000000"/>
                </a:solidFill>
              </a:rPr>
              <a:t>p</a:t>
            </a:r>
            <a:r>
              <a:rPr lang="en-US" altLang="en-US" sz="3200" b="1">
                <a:solidFill>
                  <a:srgbClr val="000000"/>
                </a:solidFill>
              </a:rPr>
              <a:t>r</a:t>
            </a:r>
            <a:r>
              <a:rPr lang="en-US" altLang="en-US" sz="3200" b="1">
                <a:solidFill>
                  <a:srgbClr val="000000"/>
                </a:solidFill>
              </a:rPr>
              <a:t>e</a:t>
            </a:r>
            <a:r>
              <a:rPr lang="en-US" altLang="en-US" sz="3200" b="1">
                <a:solidFill>
                  <a:srgbClr val="000000"/>
                </a:solidFill>
              </a:rPr>
              <a:t>d</a:t>
            </a:r>
            <a:r>
              <a:rPr lang="en-US" altLang="en-US" sz="3200" b="1">
                <a:solidFill>
                  <a:srgbClr val="000000"/>
                </a:solidFill>
              </a:rPr>
              <a:t>m</a:t>
            </a:r>
            <a:r>
              <a:rPr lang="en-US" altLang="en-US" sz="3200" b="1">
                <a:solidFill>
                  <a:srgbClr val="000000"/>
                </a:solidFill>
              </a:rPr>
              <a:t>e</a:t>
            </a:r>
            <a:r>
              <a:rPr lang="en-US" altLang="en-US" sz="3200" b="1">
                <a:solidFill>
                  <a:srgbClr val="000000"/>
                </a:solidFill>
              </a:rPr>
              <a:t>t</a:t>
            </a:r>
            <a:r>
              <a:rPr lang="en-US" altLang="en-US" sz="3200" b="1">
                <a:solidFill>
                  <a:srgbClr val="000000"/>
                </a:solidFill>
              </a:rPr>
              <a:t>i</a:t>
            </a:r>
            <a:endParaRPr lang="en-US" sz="2800">
              <a:solidFill>
                <a:srgbClr val="000000"/>
              </a:solidFill>
            </a:endParaRPr>
          </a:p>
          <a:p>
            <a:r>
              <a:rPr lang="en-US" altLang="en-US" sz="3200" b="1">
                <a:solidFill>
                  <a:srgbClr val="000000"/>
                </a:solidFill>
              </a:rPr>
              <a:t>3</a:t>
            </a:r>
            <a:r>
              <a:rPr lang="en-US" altLang="en-US" sz="3200" b="1">
                <a:solidFill>
                  <a:srgbClr val="000000"/>
                </a:solidFill>
              </a:rPr>
              <a:t>.</a:t>
            </a:r>
            <a:r>
              <a:rPr lang="en-US" altLang="en-US" sz="3200" b="1">
                <a:solidFill>
                  <a:srgbClr val="000000"/>
                </a:solidFill>
              </a:rPr>
              <a:t> </a:t>
            </a:r>
            <a:r>
              <a:rPr lang="en-US" altLang="en-US" sz="3200" b="1">
                <a:solidFill>
                  <a:srgbClr val="000000"/>
                </a:solidFill>
              </a:rPr>
              <a:t>P</a:t>
            </a:r>
            <a:r>
              <a:rPr lang="en-US" altLang="en-US" sz="3200" b="1">
                <a:solidFill>
                  <a:srgbClr val="000000"/>
                </a:solidFill>
              </a:rPr>
              <a:t>e</a:t>
            </a:r>
            <a:r>
              <a:rPr lang="en-US" altLang="en-US" sz="3200" b="1">
                <a:solidFill>
                  <a:srgbClr val="000000"/>
                </a:solidFill>
              </a:rPr>
              <a:t>d</a:t>
            </a:r>
            <a:r>
              <a:rPr lang="en-US" altLang="en-US" sz="3200" b="1">
                <a:solidFill>
                  <a:srgbClr val="000000"/>
                </a:solidFill>
              </a:rPr>
              <a:t>a</a:t>
            </a:r>
            <a:r>
              <a:rPr lang="en-US" altLang="en-US" sz="3200" b="1">
                <a:solidFill>
                  <a:srgbClr val="000000"/>
                </a:solidFill>
              </a:rPr>
              <a:t>gogik </a:t>
            </a:r>
            <a:r>
              <a:rPr lang="en-US" altLang="en-US" sz="3200" b="1">
                <a:solidFill>
                  <a:srgbClr val="000000"/>
                </a:solidFill>
              </a:rPr>
              <a:t>diagnostikaning </a:t>
            </a:r>
            <a:r>
              <a:rPr lang="en-US" altLang="en-US" sz="3200" b="1">
                <a:solidFill>
                  <a:srgbClr val="000000"/>
                </a:solidFill>
              </a:rPr>
              <a:t>z</a:t>
            </a:r>
            <a:r>
              <a:rPr lang="en-US" altLang="en-US" sz="3200" b="1">
                <a:solidFill>
                  <a:srgbClr val="000000"/>
                </a:solidFill>
              </a:rPr>
              <a:t>a</a:t>
            </a:r>
            <a:r>
              <a:rPr lang="en-US" altLang="en-US" sz="3200" b="1">
                <a:solidFill>
                  <a:srgbClr val="000000"/>
                </a:solidFill>
              </a:rPr>
              <a:t>m</a:t>
            </a:r>
            <a:r>
              <a:rPr lang="en-US" altLang="en-US" sz="3200" b="1">
                <a:solidFill>
                  <a:srgbClr val="000000"/>
                </a:solidFill>
              </a:rPr>
              <a:t>o</a:t>
            </a:r>
            <a:r>
              <a:rPr lang="en-US" altLang="en-US" sz="3200" b="1">
                <a:solidFill>
                  <a:srgbClr val="000000"/>
                </a:solidFill>
              </a:rPr>
              <a:t>naviy </a:t>
            </a:r>
            <a:r>
              <a:rPr lang="en-US" altLang="en-US" sz="3200" b="1">
                <a:solidFill>
                  <a:srgbClr val="000000"/>
                </a:solidFill>
              </a:rPr>
              <a:t>t</a:t>
            </a:r>
            <a:r>
              <a:rPr lang="en-US" altLang="en-US" sz="3200" b="1">
                <a:solidFill>
                  <a:srgbClr val="000000"/>
                </a:solidFill>
              </a:rPr>
              <a:t>e</a:t>
            </a:r>
            <a:r>
              <a:rPr lang="en-US" altLang="en-US" sz="3200" b="1">
                <a:solidFill>
                  <a:srgbClr val="000000"/>
                </a:solidFill>
              </a:rPr>
              <a:t>n</a:t>
            </a:r>
            <a:r>
              <a:rPr lang="en-US" altLang="en-US" sz="3200" b="1">
                <a:solidFill>
                  <a:srgbClr val="000000"/>
                </a:solidFill>
              </a:rPr>
              <a:t>d</a:t>
            </a:r>
            <a:r>
              <a:rPr lang="en-US" altLang="en-US" sz="3200" b="1">
                <a:solidFill>
                  <a:srgbClr val="000000"/>
                </a:solidFill>
              </a:rPr>
              <a:t>e</a:t>
            </a:r>
            <a:r>
              <a:rPr lang="en-US" altLang="en-US" sz="3200" b="1">
                <a:solidFill>
                  <a:srgbClr val="000000"/>
                </a:solidFill>
              </a:rPr>
              <a:t>n</a:t>
            </a:r>
            <a:r>
              <a:rPr lang="en-US" altLang="en-US" sz="3200" b="1">
                <a:solidFill>
                  <a:srgbClr val="000000"/>
                </a:solidFill>
              </a:rPr>
              <a:t>siyalari </a:t>
            </a:r>
            <a:endParaRPr lang="en-US" sz="2800">
              <a:solidFill>
                <a:srgbClr val="000000"/>
              </a:solidFill>
            </a:endParaRPr>
          </a:p>
        </p:txBody>
      </p:sp>
      <p:pic>
        <p:nvPicPr>
          <p:cNvPr id="2097160" name="Изображение 2097159"/>
          <p:cNvPicPr/>
          <p:nvPr/>
        </p:nvPicPr>
        <p:blipFill>
          <a:blip r:embed="rId1"/>
          <a:stretch>
            <a:fillRect/>
          </a:stretch>
        </p:blipFill>
        <p:spPr>
          <a:xfrm>
            <a:off x="0" y="0"/>
            <a:ext cx="8850148" cy="663761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43" name=""/>
        <p:cNvGrpSpPr/>
        <p:nvPr/>
      </p:nvGrpSpPr>
      <p:grpSpPr>
        <a:xfrm>
          <a:off x="0" y="0"/>
          <a:ext cx="0" cy="0"/>
          <a:chOff x="0" y="0"/>
          <a:chExt cx="0" cy="0"/>
        </a:xfrm>
      </p:grpSpPr>
      <p:sp>
        <p:nvSpPr>
          <p:cNvPr id="1048598" name="Текстовое поле 1048597"/>
          <p:cNvSpPr txBox="1"/>
          <p:nvPr/>
        </p:nvSpPr>
        <p:spPr>
          <a:xfrm>
            <a:off x="205450" y="390207"/>
            <a:ext cx="9013945" cy="5069840"/>
          </a:xfrm>
          <a:prstGeom prst="rect">
            <a:avLst/>
          </a:prstGeom>
        </p:spPr>
        <p:txBody>
          <a:bodyPr wrap="square" rtlCol="0">
            <a:spAutoFit/>
          </a:bodyPr>
          <a:p>
            <a:r>
              <a:rPr lang="en-US" sz="2400" b="1">
                <a:solidFill>
                  <a:srgbClr val="000000"/>
                </a:solidFill>
              </a:rPr>
              <a:t>Pedagogik diagnostika ta’lim jarayonini tahlil qilish, o‘quvchilarning bilim, ko‘nikma va malakalarini baholash hamda ta’lim samaradorligini oshirishga xizmat qiladi. Uning rivojlanish tarixi uzoq davrlarga borib taqaladi va turli bosqichlarni o‘z ichiga oladi.</a:t>
            </a:r>
            <a:endParaRPr lang="en-US" sz="2800" b="1">
              <a:solidFill>
                <a:srgbClr val="000000"/>
              </a:solidFill>
            </a:endParaRPr>
          </a:p>
          <a:p>
            <a:r>
              <a:rPr lang="en-US" sz="2400" b="1" i="1">
                <a:solidFill>
                  <a:srgbClr val="000000"/>
                </a:solidFill>
              </a:rPr>
              <a:t>1. Ilk bosqich: Antik davrdan Uyg‘onish davrigacha</a:t>
            </a:r>
            <a:r>
              <a:rPr lang="en-US" sz="2400" b="1">
                <a:solidFill>
                  <a:srgbClr val="000000"/>
                </a:solidFill>
              </a:rPr>
              <a:t>
Antik davr (mil. avv. V asr – mil. I asr)
Pedagogik diagnostikaning ilk shakllari qadimgi Gretsiya va Rim madaniyatida ko‘rinish bergan. Masalan:
Sokrat savol-javob (maievtika) usuli orqali o‘quvchilarning fikrlash darajasini baholashga harakat qilgan.
Platon va Aristotel o‘quvchilarning individualligini hisobga olish zarurligini ta’kidlaganlar.
</a:t>
            </a:r>
            <a:endParaRPr lang="en-US" sz="2800" b="1">
              <a:solidFill>
                <a:srgbClr val="000000"/>
              </a:solidFill>
            </a:endParaRPr>
          </a:p>
        </p:txBody>
      </p:sp>
      <p:pic>
        <p:nvPicPr>
          <p:cNvPr id="2097161" name="Изображение 2097160"/>
          <p:cNvPicPr/>
          <p:nvPr/>
        </p:nvPicPr>
        <p:blipFill>
          <a:blip r:embed="rId1"/>
          <a:stretch>
            <a:fillRect/>
          </a:stretch>
        </p:blipFill>
        <p:spPr>
          <a:xfrm>
            <a:off x="-327968" y="0"/>
            <a:ext cx="9547364" cy="6858000"/>
          </a:xfrm>
          <a:prstGeom prst="rect">
            <a:avLst/>
          </a:prstGeom>
        </p:spPr>
      </p:pic>
      <p:sp>
        <p:nvSpPr>
          <p:cNvPr id="1048599" name="Текстовое поле 1048598"/>
          <p:cNvSpPr txBox="1"/>
          <p:nvPr/>
        </p:nvSpPr>
        <p:spPr>
          <a:xfrm>
            <a:off x="130055" y="315013"/>
            <a:ext cx="9013945" cy="5069840"/>
          </a:xfrm>
          <a:prstGeom prst="rect">
            <a:avLst/>
          </a:prstGeom>
        </p:spPr>
        <p:txBody>
          <a:bodyPr wrap="square" rtlCol="0">
            <a:spAutoFit/>
          </a:bodyPr>
          <a:lstStyle>
            <a:defPPr>
              <a:defRPr lang="zh-CN"/>
            </a:defPPr>
            <a:lvl1pPr marL="0" algn="l" defTabSz="914400" rtl="0" eaLnBrk="1" latinLnBrk="0" hangingPunct="1">
              <a:defRPr sz="1800" kern="1200">
                <a:solidFill>
                  <a:srgbClr val="000000"/>
                </a:solidFill>
                <a:latin typeface="+mn-lt"/>
                <a:ea typeface="+mn-ea"/>
                <a:cs typeface="+mn-cs"/>
              </a:defRPr>
            </a:lvl1pPr>
            <a:lvl2pPr marL="457200" algn="l" defTabSz="914400" rtl="0" eaLnBrk="1" latinLnBrk="0" hangingPunct="1">
              <a:defRPr sz="1800" kern="1200">
                <a:solidFill>
                  <a:srgbClr val="000000"/>
                </a:solidFill>
                <a:latin typeface="+mn-lt"/>
                <a:ea typeface="+mn-ea"/>
                <a:cs typeface="+mn-cs"/>
              </a:defRPr>
            </a:lvl2pPr>
            <a:lvl3pPr marL="914400" algn="l" defTabSz="914400" rtl="0" eaLnBrk="1" latinLnBrk="0" hangingPunct="1">
              <a:defRPr sz="1800" kern="1200">
                <a:solidFill>
                  <a:srgbClr val="000000"/>
                </a:solidFill>
                <a:latin typeface="+mn-lt"/>
                <a:ea typeface="+mn-ea"/>
                <a:cs typeface="+mn-cs"/>
              </a:defRPr>
            </a:lvl3pPr>
            <a:lvl4pPr marL="1371600" algn="l" defTabSz="914400" rtl="0" eaLnBrk="1" latinLnBrk="0" hangingPunct="1">
              <a:defRPr sz="1800" kern="1200">
                <a:solidFill>
                  <a:srgbClr val="000000"/>
                </a:solidFill>
                <a:latin typeface="+mn-lt"/>
                <a:ea typeface="+mn-ea"/>
                <a:cs typeface="+mn-cs"/>
              </a:defRPr>
            </a:lvl4pPr>
            <a:lvl5pPr marL="1828800" algn="l" defTabSz="914400" rtl="0" eaLnBrk="1" latinLnBrk="0" hangingPunct="1">
              <a:defRPr sz="1800" kern="1200">
                <a:solidFill>
                  <a:srgbClr val="000000"/>
                </a:solidFill>
                <a:latin typeface="+mn-lt"/>
                <a:ea typeface="+mn-ea"/>
                <a:cs typeface="+mn-cs"/>
              </a:defRPr>
            </a:lvl5pPr>
            <a:lvl6pPr marL="2286000" algn="l" defTabSz="914400" rtl="0" eaLnBrk="1" latinLnBrk="0" hangingPunct="1">
              <a:defRPr sz="1800" kern="1200">
                <a:solidFill>
                  <a:srgbClr val="000000"/>
                </a:solidFill>
                <a:latin typeface="+mn-lt"/>
                <a:ea typeface="+mn-ea"/>
                <a:cs typeface="+mn-cs"/>
              </a:defRPr>
            </a:lvl6pPr>
            <a:lvl7pPr marL="2743200" algn="l" defTabSz="914400" rtl="0" eaLnBrk="1" latinLnBrk="0" hangingPunct="1">
              <a:defRPr sz="1800" kern="1200">
                <a:solidFill>
                  <a:srgbClr val="000000"/>
                </a:solidFill>
                <a:latin typeface="+mn-lt"/>
                <a:ea typeface="+mn-ea"/>
                <a:cs typeface="+mn-cs"/>
              </a:defRPr>
            </a:lvl7pPr>
            <a:lvl8pPr marL="3200400" algn="l" defTabSz="914400" rtl="0" eaLnBrk="1" latinLnBrk="0" hangingPunct="1">
              <a:defRPr sz="1800" kern="1200">
                <a:solidFill>
                  <a:srgbClr val="000000"/>
                </a:solidFill>
                <a:latin typeface="+mn-lt"/>
                <a:ea typeface="+mn-ea"/>
                <a:cs typeface="+mn-cs"/>
              </a:defRPr>
            </a:lvl8pPr>
            <a:lvl9pPr marL="3657600" algn="l" defTabSz="914400" rtl="0" eaLnBrk="1" latinLnBrk="0" hangingPunct="1">
              <a:defRPr sz="1800" kern="1200">
                <a:solidFill>
                  <a:srgbClr val="000000"/>
                </a:solidFill>
                <a:latin typeface="+mn-lt"/>
                <a:ea typeface="+mn-ea"/>
                <a:cs typeface="+mn-cs"/>
              </a:defRPr>
            </a:lvl9pPr>
          </a:lstStyle>
          <a:p>
            <a:r>
              <a:rPr lang="en-US" sz="2400" b="1">
                <a:solidFill>
                  <a:srgbClr val="000000"/>
                </a:solidFill>
                <a:latin typeface="Calibri" panose="020F0502020204030204"/>
              </a:rPr>
              <a:t>Pedagogik diagnostika ta’lim jarayonini tahlil qilish, o‘quvchilarning bilim, ko‘nikma va malakalarini baholash hamda ta’lim samaradorligini oshirishga xizmat qiladi. Uning rivojlanish tarixi uzoq davrlarga borib taqaladi va turli bosqichlarni o‘z ichiga oladi.</a:t>
            </a:r>
            <a:endParaRPr lang="en-US" sz="2800" b="1">
              <a:solidFill>
                <a:srgbClr val="000000"/>
              </a:solidFill>
            </a:endParaRPr>
          </a:p>
          <a:p>
            <a:r>
              <a:rPr lang="en-US" sz="2400" b="1" i="1">
                <a:solidFill>
                  <a:srgbClr val="000000"/>
                </a:solidFill>
                <a:latin typeface="Calibri" panose="020F0502020204030204"/>
              </a:rPr>
              <a:t>1. Ilk bosqich: Antik davrdan Uyg‘onish davrigacha</a:t>
            </a:r>
            <a:r>
              <a:rPr lang="en-US" sz="2400" b="1">
                <a:solidFill>
                  <a:srgbClr val="000000"/>
                </a:solidFill>
                <a:latin typeface="Calibri" panose="020F0502020204030204"/>
              </a:rPr>
              <a:t>
Antik davr (mil. avv. V asr – mil. I asr)
Pedagogik diagnostikaning ilk shakllari qadimgi Gretsiya va Rim madaniyatida ko‘rinish bergan. Masalan:
Sokrat savol-javob (maievtika) usuli orqali o‘quvchilarning fikrlash darajasini baholashga harakat qilgan.
Platon va Aristotel o‘quvchilarning individualligini hisobga olish zarurligini ta’kidlaganlar.
</a:t>
            </a:r>
            <a:endParaRPr lang="en-US" sz="2800" b="1">
              <a:solidFill>
                <a:srgbClr val="0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44" name=""/>
        <p:cNvGrpSpPr/>
        <p:nvPr/>
      </p:nvGrpSpPr>
      <p:grpSpPr>
        <a:xfrm>
          <a:off x="0" y="0"/>
          <a:ext cx="0" cy="0"/>
          <a:chOff x="0" y="0"/>
          <a:chExt cx="0" cy="0"/>
        </a:xfrm>
      </p:grpSpPr>
      <p:pic>
        <p:nvPicPr>
          <p:cNvPr id="2097162" name="Изображение 2097161"/>
          <p:cNvPicPr/>
          <p:nvPr/>
        </p:nvPicPr>
        <p:blipFill>
          <a:blip r:embed="rId1"/>
          <a:stretch>
            <a:fillRect/>
          </a:stretch>
        </p:blipFill>
        <p:spPr>
          <a:xfrm>
            <a:off x="0" y="0"/>
            <a:ext cx="9077864" cy="694954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45" name=""/>
        <p:cNvGrpSpPr/>
        <p:nvPr/>
      </p:nvGrpSpPr>
      <p:grpSpPr>
        <a:xfrm>
          <a:off x="0" y="0"/>
          <a:ext cx="0" cy="0"/>
          <a:chOff x="0" y="0"/>
          <a:chExt cx="0" cy="0"/>
        </a:xfrm>
      </p:grpSpPr>
      <p:sp>
        <p:nvSpPr>
          <p:cNvPr id="1048600" name="Текстовое поле 1048599"/>
          <p:cNvSpPr txBox="1"/>
          <p:nvPr/>
        </p:nvSpPr>
        <p:spPr>
          <a:xfrm>
            <a:off x="205450" y="390207"/>
            <a:ext cx="9013945" cy="5069840"/>
          </a:xfrm>
          <a:prstGeom prst="rect">
            <a:avLst/>
          </a:prstGeom>
        </p:spPr>
        <p:txBody>
          <a:bodyPr wrap="square" rtlCol="0">
            <a:spAutoFit/>
          </a:bodyPr>
          <a:p>
            <a:r>
              <a:rPr lang="en-US" sz="2400" b="1">
                <a:solidFill>
                  <a:srgbClr val="000000"/>
                </a:solidFill>
              </a:rPr>
              <a:t>Pedagogik diagnostika ta’lim jarayonini tahlil qilish, o‘quvchilarning bilim, ko‘nikma va malakalarini baholash hamda ta’lim samaradorligini oshirishga xizmat qiladi. Uning rivojlanish tarixi uzoq davrlarga borib taqaladi va turli bosqichlarni o‘z ichiga oladi.</a:t>
            </a:r>
            <a:endParaRPr lang="en-US" sz="2800" b="1">
              <a:solidFill>
                <a:srgbClr val="000000"/>
              </a:solidFill>
            </a:endParaRPr>
          </a:p>
          <a:p>
            <a:r>
              <a:rPr lang="en-US" sz="2400" b="1" i="1">
                <a:solidFill>
                  <a:srgbClr val="000000"/>
                </a:solidFill>
              </a:rPr>
              <a:t>1. Ilk bosqich: Antik davrdan Uyg‘onish davrigacha</a:t>
            </a:r>
            <a:r>
              <a:rPr lang="en-US" sz="2400" b="1">
                <a:solidFill>
                  <a:srgbClr val="000000"/>
                </a:solidFill>
              </a:rPr>
              <a:t>
Antik davr (mil. avv. V asr – mil. I asr)
Pedagogik diagnostikaning ilk shakllari qadimgi Gretsiya va Rim madaniyatida ko‘rinish bergan. Masalan:
Sokrat savol-javob (maievtika) usuli orqali o‘quvchilarning fikrlash darajasini baholashga harakat qilgan.
Platon va Aristotel o‘quvchilarning individualligini hisobga olish zarurligini ta’kidlaganlar.
</a:t>
            </a:r>
            <a:endParaRPr lang="en-US" sz="2800" b="1">
              <a:solidFill>
                <a:srgbClr val="000000"/>
              </a:solidFill>
            </a:endParaRPr>
          </a:p>
        </p:txBody>
      </p:sp>
      <p:pic>
        <p:nvPicPr>
          <p:cNvPr id="2097163" name="Изображение 2097162"/>
          <p:cNvPicPr/>
          <p:nvPr/>
        </p:nvPicPr>
        <p:blipFill>
          <a:blip r:embed="rId1"/>
          <a:stretch>
            <a:fillRect/>
          </a:stretch>
        </p:blipFill>
        <p:spPr>
          <a:xfrm>
            <a:off x="-327968" y="0"/>
            <a:ext cx="9547364" cy="8061456"/>
          </a:xfrm>
          <a:prstGeom prst="rect">
            <a:avLst/>
          </a:prstGeom>
        </p:spPr>
      </p:pic>
      <p:sp>
        <p:nvSpPr>
          <p:cNvPr id="1048601" name="Текстовое поле 1048600"/>
          <p:cNvSpPr txBox="1"/>
          <p:nvPr/>
        </p:nvSpPr>
        <p:spPr>
          <a:xfrm>
            <a:off x="6246" y="0"/>
            <a:ext cx="9131509" cy="7914639"/>
          </a:xfrm>
          <a:prstGeom prst="rect">
            <a:avLst/>
          </a:prstGeom>
        </p:spPr>
        <p:txBody>
          <a:bodyPr wrap="square" rtlCol="0">
            <a:spAutoFit/>
          </a:bodyPr>
          <a:lstStyle>
            <a:defPPr>
              <a:defRPr lang="zh-CN"/>
            </a:defPPr>
            <a:lvl1pPr marL="0" algn="l" defTabSz="914400" rtl="0" eaLnBrk="1" latinLnBrk="0" hangingPunct="1">
              <a:defRPr sz="1800" kern="1200">
                <a:solidFill>
                  <a:srgbClr val="000000"/>
                </a:solidFill>
                <a:latin typeface="+mn-lt"/>
                <a:ea typeface="+mn-ea"/>
                <a:cs typeface="+mn-cs"/>
              </a:defRPr>
            </a:lvl1pPr>
            <a:lvl2pPr marL="457200" algn="l" defTabSz="914400" rtl="0" eaLnBrk="1" latinLnBrk="0" hangingPunct="1">
              <a:defRPr sz="1800" kern="1200">
                <a:solidFill>
                  <a:srgbClr val="000000"/>
                </a:solidFill>
                <a:latin typeface="+mn-lt"/>
                <a:ea typeface="+mn-ea"/>
                <a:cs typeface="+mn-cs"/>
              </a:defRPr>
            </a:lvl2pPr>
            <a:lvl3pPr marL="914400" algn="l" defTabSz="914400" rtl="0" eaLnBrk="1" latinLnBrk="0" hangingPunct="1">
              <a:defRPr sz="1800" kern="1200">
                <a:solidFill>
                  <a:srgbClr val="000000"/>
                </a:solidFill>
                <a:latin typeface="+mn-lt"/>
                <a:ea typeface="+mn-ea"/>
                <a:cs typeface="+mn-cs"/>
              </a:defRPr>
            </a:lvl3pPr>
            <a:lvl4pPr marL="1371600" algn="l" defTabSz="914400" rtl="0" eaLnBrk="1" latinLnBrk="0" hangingPunct="1">
              <a:defRPr sz="1800" kern="1200">
                <a:solidFill>
                  <a:srgbClr val="000000"/>
                </a:solidFill>
                <a:latin typeface="+mn-lt"/>
                <a:ea typeface="+mn-ea"/>
                <a:cs typeface="+mn-cs"/>
              </a:defRPr>
            </a:lvl4pPr>
            <a:lvl5pPr marL="1828800" algn="l" defTabSz="914400" rtl="0" eaLnBrk="1" latinLnBrk="0" hangingPunct="1">
              <a:defRPr sz="1800" kern="1200">
                <a:solidFill>
                  <a:srgbClr val="000000"/>
                </a:solidFill>
                <a:latin typeface="+mn-lt"/>
                <a:ea typeface="+mn-ea"/>
                <a:cs typeface="+mn-cs"/>
              </a:defRPr>
            </a:lvl5pPr>
            <a:lvl6pPr marL="2286000" algn="l" defTabSz="914400" rtl="0" eaLnBrk="1" latinLnBrk="0" hangingPunct="1">
              <a:defRPr sz="1800" kern="1200">
                <a:solidFill>
                  <a:srgbClr val="000000"/>
                </a:solidFill>
                <a:latin typeface="+mn-lt"/>
                <a:ea typeface="+mn-ea"/>
                <a:cs typeface="+mn-cs"/>
              </a:defRPr>
            </a:lvl6pPr>
            <a:lvl7pPr marL="2743200" algn="l" defTabSz="914400" rtl="0" eaLnBrk="1" latinLnBrk="0" hangingPunct="1">
              <a:defRPr sz="1800" kern="1200">
                <a:solidFill>
                  <a:srgbClr val="000000"/>
                </a:solidFill>
                <a:latin typeface="+mn-lt"/>
                <a:ea typeface="+mn-ea"/>
                <a:cs typeface="+mn-cs"/>
              </a:defRPr>
            </a:lvl7pPr>
            <a:lvl8pPr marL="3200400" algn="l" defTabSz="914400" rtl="0" eaLnBrk="1" latinLnBrk="0" hangingPunct="1">
              <a:defRPr sz="1800" kern="1200">
                <a:solidFill>
                  <a:srgbClr val="000000"/>
                </a:solidFill>
                <a:latin typeface="+mn-lt"/>
                <a:ea typeface="+mn-ea"/>
                <a:cs typeface="+mn-cs"/>
              </a:defRPr>
            </a:lvl8pPr>
            <a:lvl9pPr marL="3657600" algn="l" defTabSz="914400" rtl="0" eaLnBrk="1" latinLnBrk="0" hangingPunct="1">
              <a:defRPr sz="1800" kern="1200">
                <a:solidFill>
                  <a:srgbClr val="000000"/>
                </a:solidFill>
                <a:latin typeface="+mn-lt"/>
                <a:ea typeface="+mn-ea"/>
                <a:cs typeface="+mn-cs"/>
              </a:defRPr>
            </a:lvl9pPr>
          </a:lstStyle>
          <a:p>
            <a:r>
              <a:rPr lang="en-US" sz="2400" b="1" i="1">
                <a:solidFill>
                  <a:srgbClr val="000000"/>
                </a:solidFill>
                <a:latin typeface="Calibri" panose="020F0502020204030204"/>
              </a:rPr>
              <a:t>O‘rta asrlar (V–XV asr)</a:t>
            </a:r>
            <a:r>
              <a:rPr lang="en-US" sz="2400" b="1">
                <a:solidFill>
                  <a:srgbClr val="000000"/>
                </a:solidFill>
                <a:latin typeface="Calibri" panose="020F0502020204030204"/>
              </a:rPr>
              <a:t>
Bu davrda ta’lim diniy maktablar orqali amalga oshirilgan bo‘lib, diagnostikaga kam e’tibor berilgan. Bilim baholash asosan yod olish va eslab qolish asosida olib borilgan.
</a:t>
            </a:r>
            <a:r>
              <a:rPr lang="en-US" sz="2400" b="1" i="1">
                <a:solidFill>
                  <a:srgbClr val="000000"/>
                </a:solidFill>
                <a:latin typeface="Calibri" panose="020F0502020204030204"/>
              </a:rPr>
              <a:t>Uyg‘onish davri (XV–XVI asr)</a:t>
            </a:r>
            <a:r>
              <a:rPr lang="en-US" sz="2400" b="1">
                <a:solidFill>
                  <a:srgbClr val="000000"/>
                </a:solidFill>
                <a:latin typeface="Calibri" panose="020F0502020204030204"/>
              </a:rPr>
              <a:t>
Erasmus va Komenskiy singari mutafakkirlar ta’limda individuallikni rivojlantirishga e’tibor qaratgan.
Komenskiy o‘qitishning ilmiy asoslarini ishlab chiqib, bilimlarni tizimli ravishda baholash muhimligini ta’kidlagan.
</a:t>
            </a:r>
            <a:r>
              <a:rPr lang="en-US" sz="2400" b="1" i="1">
                <a:solidFill>
                  <a:srgbClr val="000000"/>
                </a:solidFill>
                <a:latin typeface="Calibri" panose="020F0502020204030204"/>
              </a:rPr>
              <a:t>2. Ilmiy yondashuvning shakllanishi (XVII–XIX asrlar)
</a:t>
            </a:r>
            <a:r>
              <a:rPr lang="en-US" altLang="en-US" sz="2400" b="1" i="1">
                <a:solidFill>
                  <a:srgbClr val="000000"/>
                </a:solidFill>
                <a:latin typeface="Arial" panose="020B0604020202020204"/>
              </a:rPr>
              <a:t>B</a:t>
            </a:r>
            <a:r>
              <a:rPr lang="en-US" sz="2400" b="1">
                <a:solidFill>
                  <a:srgbClr val="000000"/>
                </a:solidFill>
                <a:latin typeface="Calibri" panose="020F0502020204030204"/>
              </a:rPr>
              <a:t>u davrda ta’limga ilmiy yondashuv shakllana boshladi.
Jon Lokk inson ongini “toza taxta” deb atagan va ta’lim orqali shaxs rivojlanishini baholash mumkinligini ilgari surgan.
Iogann Pestalozzi o‘quvchilarning individualligiga e’tibor qaratib, ta’lim jarayonida kuzatish va tahlil qilish muhimligini ta’kidlagan.
Herbart ta’lim jarayonining psixologik asoslarini ishlab chiqib, o‘quvchilarning bilimlarini baholashga ilmiy yondashuvni taklif qilgan.
Bu davrda baholash usullari asosan og‘zaki so‘rov, yozma imtihon va kuzatuvga asoslangan edi.</a:t>
            </a:r>
            <a:endParaRPr lang="en-US" sz="2800" b="1">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46" name=""/>
        <p:cNvGrpSpPr/>
        <p:nvPr/>
      </p:nvGrpSpPr>
      <p:grpSpPr>
        <a:xfrm>
          <a:off x="0" y="0"/>
          <a:ext cx="0" cy="0"/>
          <a:chOff x="0" y="0"/>
          <a:chExt cx="0" cy="0"/>
        </a:xfrm>
      </p:grpSpPr>
      <p:sp>
        <p:nvSpPr>
          <p:cNvPr id="1048602" name="Текстовое поле 1048601"/>
          <p:cNvSpPr txBox="1"/>
          <p:nvPr/>
        </p:nvSpPr>
        <p:spPr>
          <a:xfrm>
            <a:off x="205450" y="390207"/>
            <a:ext cx="9013945" cy="5069840"/>
          </a:xfrm>
          <a:prstGeom prst="rect">
            <a:avLst/>
          </a:prstGeom>
        </p:spPr>
        <p:txBody>
          <a:bodyPr wrap="square" rtlCol="0">
            <a:spAutoFit/>
          </a:bodyPr>
          <a:p>
            <a:r>
              <a:rPr lang="en-US" sz="2400" b="1">
                <a:solidFill>
                  <a:srgbClr val="000000"/>
                </a:solidFill>
              </a:rPr>
              <a:t>Pedagogik diagnostika ta’lim jarayonini tahlil qilish, o‘quvchilarning bilim, ko‘nikma va malakalarini baholash hamda ta’lim samaradorligini oshirishga xizmat qiladi. Uning rivojlanish tarixi uzoq davrlarga borib taqaladi va turli bosqichlarni o‘z ichiga oladi.</a:t>
            </a:r>
            <a:endParaRPr lang="en-US" sz="2800" b="1">
              <a:solidFill>
                <a:srgbClr val="000000"/>
              </a:solidFill>
            </a:endParaRPr>
          </a:p>
          <a:p>
            <a:r>
              <a:rPr lang="en-US" sz="2400" b="1" i="1">
                <a:solidFill>
                  <a:srgbClr val="000000"/>
                </a:solidFill>
              </a:rPr>
              <a:t>1. Ilk bosqich: Antik davrdan Uyg‘onish davrigacha</a:t>
            </a:r>
            <a:r>
              <a:rPr lang="en-US" sz="2400" b="1">
                <a:solidFill>
                  <a:srgbClr val="000000"/>
                </a:solidFill>
              </a:rPr>
              <a:t>
Antik davr (mil. avv. V asr – mil. I asr)
Pedagogik diagnostikaning ilk shakllari qadimgi Gretsiya va Rim madaniyatida ko‘rinish bergan. Masalan:
Sokrat savol-javob (maievtika) usuli orqali o‘quvchilarning fikrlash darajasini baholashga harakat qilgan.
Platon va Aristotel o‘quvchilarning individualligini hisobga olish zarurligini ta’kidlaganlar.
</a:t>
            </a:r>
            <a:endParaRPr lang="en-US" sz="2800" b="1">
              <a:solidFill>
                <a:srgbClr val="000000"/>
              </a:solidFill>
            </a:endParaRPr>
          </a:p>
        </p:txBody>
      </p:sp>
      <p:pic>
        <p:nvPicPr>
          <p:cNvPr id="2097164" name="Изображение 2097163"/>
          <p:cNvPicPr/>
          <p:nvPr/>
        </p:nvPicPr>
        <p:blipFill>
          <a:blip r:embed="rId1"/>
          <a:stretch>
            <a:fillRect/>
          </a:stretch>
        </p:blipFill>
        <p:spPr>
          <a:xfrm>
            <a:off x="-327968" y="0"/>
            <a:ext cx="9547364" cy="8194110"/>
          </a:xfrm>
          <a:prstGeom prst="rect">
            <a:avLst/>
          </a:prstGeom>
        </p:spPr>
      </p:pic>
      <p:sp>
        <p:nvSpPr>
          <p:cNvPr id="1048603" name="Текстовое поле 1048602"/>
          <p:cNvSpPr txBox="1"/>
          <p:nvPr/>
        </p:nvSpPr>
        <p:spPr>
          <a:xfrm>
            <a:off x="16197" y="0"/>
            <a:ext cx="9111607" cy="6847839"/>
          </a:xfrm>
          <a:prstGeom prst="rect">
            <a:avLst/>
          </a:prstGeom>
        </p:spPr>
        <p:txBody>
          <a:bodyPr wrap="square" rtlCol="0">
            <a:spAutoFit/>
          </a:bodyPr>
          <a:lstStyle>
            <a:defPPr>
              <a:defRPr lang="zh-CN"/>
            </a:defPPr>
            <a:lvl1pPr marL="0" algn="l" defTabSz="914400" rtl="0" eaLnBrk="1" latinLnBrk="0" hangingPunct="1">
              <a:defRPr sz="1800" kern="1200">
                <a:solidFill>
                  <a:srgbClr val="000000"/>
                </a:solidFill>
                <a:latin typeface="+mn-lt"/>
                <a:ea typeface="+mn-ea"/>
                <a:cs typeface="+mn-cs"/>
              </a:defRPr>
            </a:lvl1pPr>
            <a:lvl2pPr marL="457200" algn="l" defTabSz="914400" rtl="0" eaLnBrk="1" latinLnBrk="0" hangingPunct="1">
              <a:defRPr sz="1800" kern="1200">
                <a:solidFill>
                  <a:srgbClr val="000000"/>
                </a:solidFill>
                <a:latin typeface="+mn-lt"/>
                <a:ea typeface="+mn-ea"/>
                <a:cs typeface="+mn-cs"/>
              </a:defRPr>
            </a:lvl2pPr>
            <a:lvl3pPr marL="914400" algn="l" defTabSz="914400" rtl="0" eaLnBrk="1" latinLnBrk="0" hangingPunct="1">
              <a:defRPr sz="1800" kern="1200">
                <a:solidFill>
                  <a:srgbClr val="000000"/>
                </a:solidFill>
                <a:latin typeface="+mn-lt"/>
                <a:ea typeface="+mn-ea"/>
                <a:cs typeface="+mn-cs"/>
              </a:defRPr>
            </a:lvl3pPr>
            <a:lvl4pPr marL="1371600" algn="l" defTabSz="914400" rtl="0" eaLnBrk="1" latinLnBrk="0" hangingPunct="1">
              <a:defRPr sz="1800" kern="1200">
                <a:solidFill>
                  <a:srgbClr val="000000"/>
                </a:solidFill>
                <a:latin typeface="+mn-lt"/>
                <a:ea typeface="+mn-ea"/>
                <a:cs typeface="+mn-cs"/>
              </a:defRPr>
            </a:lvl4pPr>
            <a:lvl5pPr marL="1828800" algn="l" defTabSz="914400" rtl="0" eaLnBrk="1" latinLnBrk="0" hangingPunct="1">
              <a:defRPr sz="1800" kern="1200">
                <a:solidFill>
                  <a:srgbClr val="000000"/>
                </a:solidFill>
                <a:latin typeface="+mn-lt"/>
                <a:ea typeface="+mn-ea"/>
                <a:cs typeface="+mn-cs"/>
              </a:defRPr>
            </a:lvl5pPr>
            <a:lvl6pPr marL="2286000" algn="l" defTabSz="914400" rtl="0" eaLnBrk="1" latinLnBrk="0" hangingPunct="1">
              <a:defRPr sz="1800" kern="1200">
                <a:solidFill>
                  <a:srgbClr val="000000"/>
                </a:solidFill>
                <a:latin typeface="+mn-lt"/>
                <a:ea typeface="+mn-ea"/>
                <a:cs typeface="+mn-cs"/>
              </a:defRPr>
            </a:lvl6pPr>
            <a:lvl7pPr marL="2743200" algn="l" defTabSz="914400" rtl="0" eaLnBrk="1" latinLnBrk="0" hangingPunct="1">
              <a:defRPr sz="1800" kern="1200">
                <a:solidFill>
                  <a:srgbClr val="000000"/>
                </a:solidFill>
                <a:latin typeface="+mn-lt"/>
                <a:ea typeface="+mn-ea"/>
                <a:cs typeface="+mn-cs"/>
              </a:defRPr>
            </a:lvl7pPr>
            <a:lvl8pPr marL="3200400" algn="l" defTabSz="914400" rtl="0" eaLnBrk="1" latinLnBrk="0" hangingPunct="1">
              <a:defRPr sz="1800" kern="1200">
                <a:solidFill>
                  <a:srgbClr val="000000"/>
                </a:solidFill>
                <a:latin typeface="+mn-lt"/>
                <a:ea typeface="+mn-ea"/>
                <a:cs typeface="+mn-cs"/>
              </a:defRPr>
            </a:lvl8pPr>
            <a:lvl9pPr marL="3657600" algn="l" defTabSz="914400" rtl="0" eaLnBrk="1" latinLnBrk="0" hangingPunct="1">
              <a:defRPr sz="1800" kern="1200">
                <a:solidFill>
                  <a:srgbClr val="000000"/>
                </a:solidFill>
                <a:latin typeface="+mn-lt"/>
                <a:ea typeface="+mn-ea"/>
                <a:cs typeface="+mn-cs"/>
              </a:defRPr>
            </a:lvl9pPr>
          </a:lstStyle>
          <a:p>
            <a:r>
              <a:rPr lang="en-US" sz="2400" b="1" i="1">
                <a:solidFill>
                  <a:srgbClr val="000000"/>
                </a:solidFill>
                <a:latin typeface="Calibri" panose="020F0502020204030204"/>
              </a:rPr>
              <a:t>3. Zamonaviy pedagogik diagnostikaning shakllanishi (XX asr)</a:t>
            </a:r>
            <a:r>
              <a:rPr lang="en-US" sz="2400" b="1">
                <a:solidFill>
                  <a:srgbClr val="000000"/>
                </a:solidFill>
                <a:latin typeface="Calibri" panose="020F0502020204030204"/>
              </a:rPr>
              <a:t>
XX asr boshlarida ta’lim tizimi rivojlanib, ilmiy diagnostik usullar shakllana boshladi.
Psixologik va pedagogik diagnostikaning rivojlanishi
Alfred Binet (1905) – birinchi intellekt testini ishlab chiqdi, bu keyinchalik IQ testlarining asosini yaratdi.
</a:t>
            </a:r>
            <a:r>
              <a:rPr lang="en-US" altLang="en-US" sz="2400" b="1">
                <a:solidFill>
                  <a:srgbClr val="000000"/>
                </a:solidFill>
                <a:latin typeface="Arial" panose="020B0604020202020204"/>
              </a:rPr>
              <a:t>B</a:t>
            </a:r>
            <a:r>
              <a:rPr lang="en-US" sz="2400" b="1">
                <a:solidFill>
                  <a:srgbClr val="000000"/>
                </a:solidFill>
                <a:latin typeface="Calibri" panose="020F0502020204030204"/>
              </a:rPr>
              <a:t>enjamin Bloom (1956) – ta’lim maqsadlarini tizimlashtirib, “Bloom taksonomiyasi” ni ishlab chiqdi, bu diagnostika va baholashda muhim omil bo‘ldi.
</a:t>
            </a:r>
            <a:r>
              <a:rPr lang="en-US" sz="2400" b="1">
                <a:solidFill>
                  <a:srgbClr val="000000"/>
                </a:solidFill>
                <a:effectLst>
                  <a:outerShdw blurRad="38100" dist="38100" dir="2700000" algn="br" rotWithShape="0">
                    <a:srgbClr val="000000"/>
                  </a:outerShdw>
                </a:effectLst>
                <a:latin typeface="Calibri" panose="020F0502020204030204"/>
              </a:rPr>
              <a:t>Standartlashtirilgan testlarning joriy etilishi</a:t>
            </a:r>
            <a:r>
              <a:rPr lang="en-US" altLang="en-US" sz="2400" b="1">
                <a:solidFill>
                  <a:srgbClr val="000000"/>
                </a:solidFill>
                <a:effectLst>
                  <a:outerShdw blurRad="38100" dist="38100" dir="2700000" algn="br" rotWithShape="0">
                    <a:srgbClr val="000000"/>
                  </a:outerShdw>
                </a:effectLst>
                <a:latin typeface="Arial" panose="020B0604020202020204"/>
              </a:rPr>
              <a:t>:</a:t>
            </a:r>
            <a:r>
              <a:rPr lang="en-US" sz="2400" b="1">
                <a:solidFill>
                  <a:srgbClr val="000000"/>
                </a:solidFill>
                <a:effectLst>
                  <a:outerShdw blurRad="38100" dist="38100" dir="2700000" algn="br" rotWithShape="0">
                    <a:srgbClr val="000000"/>
                  </a:outerShdw>
                </a:effectLst>
                <a:latin typeface="Calibri" panose="020F0502020204030204"/>
              </a:rPr>
              <a:t>
XX asr o‘rtalaridan boshlab ta’limda diagnostika va baholash tizimi yanada rivojlandi:
</a:t>
            </a:r>
            <a:r>
              <a:rPr lang="en-US" sz="2400" b="1">
                <a:solidFill>
                  <a:srgbClr val="000000"/>
                </a:solidFill>
                <a:latin typeface="Calibri" panose="020F0502020204030204"/>
              </a:rPr>
              <a:t>AQSh va Yevropada standartlashtirilgan testlar keng qo‘llanila boshlandi.
Sovet pedagogikasi Lev Vygotskiy va Aleksey Leontyev tomonidan ishlab chiqilgan shaxsiy rivojlanish va o‘quv jarayonini baholash tamoyillariga asoslandi.
</a:t>
            </a:r>
            <a:r>
              <a:rPr lang="en-US" altLang="en-US" sz="2400" b="1">
                <a:solidFill>
                  <a:srgbClr val="000000"/>
                </a:solidFill>
                <a:latin typeface="Arial" panose="020B0604020202020204"/>
              </a:rPr>
              <a:t>B</a:t>
            </a:r>
            <a:r>
              <a:rPr lang="en-US" altLang="en-US" sz="2400" b="1">
                <a:solidFill>
                  <a:srgbClr val="000000"/>
                </a:solidFill>
                <a:latin typeface="Arial" panose="020B0604020202020204"/>
              </a:rPr>
              <a:t>u</a:t>
            </a:r>
            <a:r>
              <a:rPr lang="en-US" altLang="en-US" sz="2400" b="1">
                <a:solidFill>
                  <a:srgbClr val="000000"/>
                </a:solidFill>
                <a:latin typeface="Arial" panose="020B0604020202020204"/>
              </a:rPr>
              <a:t> </a:t>
            </a:r>
            <a:r>
              <a:rPr lang="en-US" sz="2400" b="1">
                <a:solidFill>
                  <a:srgbClr val="000000"/>
                </a:solidFill>
                <a:latin typeface="Calibri" panose="020F0502020204030204"/>
              </a:rPr>
              <a:t>davrga kelib, baholash nafaqat bilimni tekshirish, balki shaxsiy rivojlanishni kuzatishga ham qaratilgan edi.</a:t>
            </a:r>
            <a:endParaRPr lang="en-US" sz="2800" b="1">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47" name=""/>
        <p:cNvGrpSpPr/>
        <p:nvPr/>
      </p:nvGrpSpPr>
      <p:grpSpPr>
        <a:xfrm>
          <a:off x="0" y="0"/>
          <a:ext cx="0" cy="0"/>
          <a:chOff x="0" y="0"/>
          <a:chExt cx="0" cy="0"/>
        </a:xfrm>
      </p:grpSpPr>
      <p:sp>
        <p:nvSpPr>
          <p:cNvPr id="1048604" name="Текстовое поле 1048603"/>
          <p:cNvSpPr txBox="1"/>
          <p:nvPr/>
        </p:nvSpPr>
        <p:spPr>
          <a:xfrm>
            <a:off x="205450" y="390207"/>
            <a:ext cx="9013945" cy="5069840"/>
          </a:xfrm>
          <a:prstGeom prst="rect">
            <a:avLst/>
          </a:prstGeom>
        </p:spPr>
        <p:txBody>
          <a:bodyPr wrap="square" rtlCol="0">
            <a:spAutoFit/>
          </a:bodyPr>
          <a:p>
            <a:r>
              <a:rPr lang="en-US" sz="2400" b="1">
                <a:solidFill>
                  <a:srgbClr val="000000"/>
                </a:solidFill>
              </a:rPr>
              <a:t>Pedagogik diagnostika ta’lim jarayonini tahlil qilish, o‘quvchilarning bilim, ko‘nikma va malakalarini baholash hamda ta’lim samaradorligini oshirishga xizmat qiladi. Uning rivojlanish tarixi uzoq davrlarga borib taqaladi va turli bosqichlarni o‘z ichiga oladi.</a:t>
            </a:r>
            <a:endParaRPr lang="en-US" sz="2800" b="1">
              <a:solidFill>
                <a:srgbClr val="000000"/>
              </a:solidFill>
            </a:endParaRPr>
          </a:p>
          <a:p>
            <a:r>
              <a:rPr lang="en-US" sz="2400" b="1" i="1">
                <a:solidFill>
                  <a:srgbClr val="000000"/>
                </a:solidFill>
              </a:rPr>
              <a:t>1. Ilk bosqich: Antik davrdan Uyg‘onish davrigacha</a:t>
            </a:r>
            <a:r>
              <a:rPr lang="en-US" sz="2400" b="1">
                <a:solidFill>
                  <a:srgbClr val="000000"/>
                </a:solidFill>
              </a:rPr>
              <a:t>
Antik davr (mil. avv. V asr – mil. I asr)
Pedagogik diagnostikaning ilk shakllari qadimgi Gretsiya va Rim madaniyatida ko‘rinish bergan. Masalan:
Sokrat savol-javob (maievtika) usuli orqali o‘quvchilarning fikrlash darajasini baholashga harakat qilgan.
Platon va Aristotel o‘quvchilarning individualligini hisobga olish zarurligini ta’kidlaganlar.
</a:t>
            </a:r>
            <a:endParaRPr lang="en-US" sz="2800" b="1">
              <a:solidFill>
                <a:srgbClr val="000000"/>
              </a:solidFill>
            </a:endParaRPr>
          </a:p>
        </p:txBody>
      </p:sp>
      <p:pic>
        <p:nvPicPr>
          <p:cNvPr id="2097165" name="Изображение 2097164"/>
          <p:cNvPicPr/>
          <p:nvPr/>
        </p:nvPicPr>
        <p:blipFill>
          <a:blip r:embed="rId1"/>
          <a:stretch>
            <a:fillRect/>
          </a:stretch>
        </p:blipFill>
        <p:spPr>
          <a:xfrm>
            <a:off x="-327968" y="0"/>
            <a:ext cx="9547364" cy="8251579"/>
          </a:xfrm>
          <a:prstGeom prst="rect">
            <a:avLst/>
          </a:prstGeom>
        </p:spPr>
      </p:pic>
      <p:sp>
        <p:nvSpPr>
          <p:cNvPr id="1048605" name="Текстовое поле 1048604"/>
          <p:cNvSpPr txBox="1"/>
          <p:nvPr/>
        </p:nvSpPr>
        <p:spPr>
          <a:xfrm>
            <a:off x="32392" y="0"/>
            <a:ext cx="9111607" cy="6847839"/>
          </a:xfrm>
          <a:prstGeom prst="rect">
            <a:avLst/>
          </a:prstGeom>
        </p:spPr>
        <p:txBody>
          <a:bodyPr wrap="square" rtlCol="0">
            <a:spAutoFit/>
          </a:bodyPr>
          <a:lstStyle>
            <a:defPPr>
              <a:defRPr lang="zh-CN"/>
            </a:defPPr>
            <a:lvl1pPr marL="0" algn="l" defTabSz="914400" rtl="0" eaLnBrk="1" latinLnBrk="0" hangingPunct="1">
              <a:defRPr sz="1800" kern="1200">
                <a:solidFill>
                  <a:srgbClr val="000000"/>
                </a:solidFill>
                <a:latin typeface="+mn-lt"/>
                <a:ea typeface="+mn-ea"/>
                <a:cs typeface="+mn-cs"/>
              </a:defRPr>
            </a:lvl1pPr>
            <a:lvl2pPr marL="457200" algn="l" defTabSz="914400" rtl="0" eaLnBrk="1" latinLnBrk="0" hangingPunct="1">
              <a:defRPr sz="1800" kern="1200">
                <a:solidFill>
                  <a:srgbClr val="000000"/>
                </a:solidFill>
                <a:latin typeface="+mn-lt"/>
                <a:ea typeface="+mn-ea"/>
                <a:cs typeface="+mn-cs"/>
              </a:defRPr>
            </a:lvl2pPr>
            <a:lvl3pPr marL="914400" algn="l" defTabSz="914400" rtl="0" eaLnBrk="1" latinLnBrk="0" hangingPunct="1">
              <a:defRPr sz="1800" kern="1200">
                <a:solidFill>
                  <a:srgbClr val="000000"/>
                </a:solidFill>
                <a:latin typeface="+mn-lt"/>
                <a:ea typeface="+mn-ea"/>
                <a:cs typeface="+mn-cs"/>
              </a:defRPr>
            </a:lvl3pPr>
            <a:lvl4pPr marL="1371600" algn="l" defTabSz="914400" rtl="0" eaLnBrk="1" latinLnBrk="0" hangingPunct="1">
              <a:defRPr sz="1800" kern="1200">
                <a:solidFill>
                  <a:srgbClr val="000000"/>
                </a:solidFill>
                <a:latin typeface="+mn-lt"/>
                <a:ea typeface="+mn-ea"/>
                <a:cs typeface="+mn-cs"/>
              </a:defRPr>
            </a:lvl4pPr>
            <a:lvl5pPr marL="1828800" algn="l" defTabSz="914400" rtl="0" eaLnBrk="1" latinLnBrk="0" hangingPunct="1">
              <a:defRPr sz="1800" kern="1200">
                <a:solidFill>
                  <a:srgbClr val="000000"/>
                </a:solidFill>
                <a:latin typeface="+mn-lt"/>
                <a:ea typeface="+mn-ea"/>
                <a:cs typeface="+mn-cs"/>
              </a:defRPr>
            </a:lvl5pPr>
            <a:lvl6pPr marL="2286000" algn="l" defTabSz="914400" rtl="0" eaLnBrk="1" latinLnBrk="0" hangingPunct="1">
              <a:defRPr sz="1800" kern="1200">
                <a:solidFill>
                  <a:srgbClr val="000000"/>
                </a:solidFill>
                <a:latin typeface="+mn-lt"/>
                <a:ea typeface="+mn-ea"/>
                <a:cs typeface="+mn-cs"/>
              </a:defRPr>
            </a:lvl6pPr>
            <a:lvl7pPr marL="2743200" algn="l" defTabSz="914400" rtl="0" eaLnBrk="1" latinLnBrk="0" hangingPunct="1">
              <a:defRPr sz="1800" kern="1200">
                <a:solidFill>
                  <a:srgbClr val="000000"/>
                </a:solidFill>
                <a:latin typeface="+mn-lt"/>
                <a:ea typeface="+mn-ea"/>
                <a:cs typeface="+mn-cs"/>
              </a:defRPr>
            </a:lvl7pPr>
            <a:lvl8pPr marL="3200400" algn="l" defTabSz="914400" rtl="0" eaLnBrk="1" latinLnBrk="0" hangingPunct="1">
              <a:defRPr sz="1800" kern="1200">
                <a:solidFill>
                  <a:srgbClr val="000000"/>
                </a:solidFill>
                <a:latin typeface="+mn-lt"/>
                <a:ea typeface="+mn-ea"/>
                <a:cs typeface="+mn-cs"/>
              </a:defRPr>
            </a:lvl8pPr>
            <a:lvl9pPr marL="3657600" algn="l" defTabSz="914400" rtl="0" eaLnBrk="1" latinLnBrk="0" hangingPunct="1">
              <a:defRPr sz="1800" kern="1200">
                <a:solidFill>
                  <a:srgbClr val="000000"/>
                </a:solidFill>
                <a:latin typeface="+mn-lt"/>
                <a:ea typeface="+mn-ea"/>
                <a:cs typeface="+mn-cs"/>
              </a:defRPr>
            </a:lvl9pPr>
          </a:lstStyle>
          <a:p>
            <a:r>
              <a:rPr lang="en-US" sz="2400" b="1" i="1">
                <a:solidFill>
                  <a:srgbClr val="000000"/>
                </a:solidFill>
                <a:latin typeface="Calibri" panose="020F0502020204030204"/>
              </a:rPr>
              <a:t>3. Zamonaviy pedagogik diagnostikaning shakllanishi (XX asr)</a:t>
            </a:r>
            <a:r>
              <a:rPr lang="en-US" sz="2400" b="1">
                <a:solidFill>
                  <a:srgbClr val="000000"/>
                </a:solidFill>
                <a:latin typeface="Calibri" panose="020F0502020204030204"/>
              </a:rPr>
              <a:t>
XX asr boshlarida ta’lim tizimi rivojlanib, ilmiy diagnostik usullar shakllana boshladi.
Psixologik va pedagogik diagnostikaning rivojlanishi
Alfred Binet (1905) – birinchi intellekt testini ishlab chiqdi, bu keyinchalik IQ testlarining asosini yaratdi.
</a:t>
            </a:r>
            <a:r>
              <a:rPr lang="en-US" altLang="en-US" sz="2400" b="1">
                <a:solidFill>
                  <a:srgbClr val="000000"/>
                </a:solidFill>
                <a:latin typeface="Arial" panose="020B0604020202020204"/>
              </a:rPr>
              <a:t>B</a:t>
            </a:r>
            <a:r>
              <a:rPr lang="en-US" sz="2400" b="1">
                <a:solidFill>
                  <a:srgbClr val="000000"/>
                </a:solidFill>
                <a:latin typeface="Calibri" panose="020F0502020204030204"/>
              </a:rPr>
              <a:t>enjamin Bloom (1956) – ta’lim maqsadlarini tizimlashtirib, “Bloom taksonomiyasi” ni ishlab chiqdi, bu diagnostika va baholashda muhim omil bo‘ldi.
</a:t>
            </a:r>
            <a:r>
              <a:rPr lang="en-US" sz="2400" b="1">
                <a:solidFill>
                  <a:srgbClr val="000000"/>
                </a:solidFill>
                <a:effectLst>
                  <a:outerShdw blurRad="38100" dist="38100" dir="2700000" algn="br" rotWithShape="0">
                    <a:srgbClr val="000000"/>
                  </a:outerShdw>
                </a:effectLst>
                <a:latin typeface="Calibri" panose="020F0502020204030204"/>
              </a:rPr>
              <a:t>Standartlashtirilgan testlarning joriy etilishi</a:t>
            </a:r>
            <a:r>
              <a:rPr lang="en-US" altLang="en-US" sz="2400" b="1">
                <a:solidFill>
                  <a:srgbClr val="000000"/>
                </a:solidFill>
                <a:effectLst>
                  <a:outerShdw blurRad="38100" dist="38100" dir="2700000" algn="br" rotWithShape="0">
                    <a:srgbClr val="000000"/>
                  </a:outerShdw>
                </a:effectLst>
                <a:latin typeface="Arial" panose="020B0604020202020204"/>
              </a:rPr>
              <a:t>:</a:t>
            </a:r>
            <a:r>
              <a:rPr lang="en-US" sz="2400" b="1">
                <a:solidFill>
                  <a:srgbClr val="000000"/>
                </a:solidFill>
                <a:effectLst>
                  <a:outerShdw blurRad="38100" dist="38100" dir="2700000" algn="br" rotWithShape="0">
                    <a:srgbClr val="000000"/>
                  </a:outerShdw>
                </a:effectLst>
                <a:latin typeface="Calibri" panose="020F0502020204030204"/>
              </a:rPr>
              <a:t>
XX asr o‘rtalaridan boshlab ta’limda diagnostika va baholash tizimi yanada rivojlandi:
</a:t>
            </a:r>
            <a:r>
              <a:rPr lang="en-US" sz="2400" b="1">
                <a:solidFill>
                  <a:srgbClr val="000000"/>
                </a:solidFill>
                <a:latin typeface="Calibri" panose="020F0502020204030204"/>
              </a:rPr>
              <a:t>AQSh va Yevropada standartlashtirilgan testlar keng qo‘llanila boshlandi.
Sovet pedagogikasi Lev Vygotskiy va Aleksey Leontyev tomonidan ishlab chiqilgan shaxsiy rivojlanish va o‘quv jarayonini baholash tamoyillariga asoslandi.
</a:t>
            </a:r>
            <a:r>
              <a:rPr lang="en-US" altLang="en-US" sz="2400" b="1">
                <a:solidFill>
                  <a:srgbClr val="000000"/>
                </a:solidFill>
                <a:latin typeface="Arial" panose="020B0604020202020204"/>
              </a:rPr>
              <a:t>B</a:t>
            </a:r>
            <a:r>
              <a:rPr lang="en-US" altLang="en-US" sz="2400" b="1">
                <a:solidFill>
                  <a:srgbClr val="000000"/>
                </a:solidFill>
                <a:latin typeface="Arial" panose="020B0604020202020204"/>
              </a:rPr>
              <a:t>u</a:t>
            </a:r>
            <a:r>
              <a:rPr lang="en-US" altLang="en-US" sz="2400" b="1">
                <a:solidFill>
                  <a:srgbClr val="000000"/>
                </a:solidFill>
                <a:latin typeface="Arial" panose="020B0604020202020204"/>
              </a:rPr>
              <a:t> </a:t>
            </a:r>
            <a:r>
              <a:rPr lang="en-US" sz="2400" b="1">
                <a:solidFill>
                  <a:srgbClr val="000000"/>
                </a:solidFill>
                <a:latin typeface="Calibri" panose="020F0502020204030204"/>
              </a:rPr>
              <a:t>davrga kelib, baholash nafaqat bilimni tekshirish, balki shaxsiy rivojlanishni kuzatishga ham qaratilgan edi.</a:t>
            </a:r>
            <a:endParaRPr lang="en-US" sz="2800" b="1">
              <a:solidFill>
                <a:srgbClr val="0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48" name=""/>
        <p:cNvGrpSpPr/>
        <p:nvPr/>
      </p:nvGrpSpPr>
      <p:grpSpPr>
        <a:xfrm>
          <a:off x="0" y="0"/>
          <a:ext cx="0" cy="0"/>
          <a:chOff x="0" y="0"/>
          <a:chExt cx="0" cy="0"/>
        </a:xfrm>
      </p:grpSpPr>
      <p:sp>
        <p:nvSpPr>
          <p:cNvPr id="1048606" name="Текстовое поле 1048605"/>
          <p:cNvSpPr txBox="1"/>
          <p:nvPr/>
        </p:nvSpPr>
        <p:spPr>
          <a:xfrm>
            <a:off x="205450" y="390207"/>
            <a:ext cx="9013945" cy="5069840"/>
          </a:xfrm>
          <a:prstGeom prst="rect">
            <a:avLst/>
          </a:prstGeom>
        </p:spPr>
        <p:txBody>
          <a:bodyPr wrap="square" rtlCol="0">
            <a:spAutoFit/>
          </a:bodyPr>
          <a:p>
            <a:r>
              <a:rPr lang="en-US" sz="2400" b="1">
                <a:solidFill>
                  <a:srgbClr val="000000"/>
                </a:solidFill>
              </a:rPr>
              <a:t>Pedagogik diagnostika ta’lim jarayonini tahlil qilish, o‘quvchilarning bilim, ko‘nikma va malakalarini baholash hamda ta’lim samaradorligini oshirishga xizmat qiladi. Uning rivojlanish tarixi uzoq davrlarga borib taqaladi va turli bosqichlarni o‘z ichiga oladi.</a:t>
            </a:r>
            <a:endParaRPr lang="en-US" sz="2800" b="1">
              <a:solidFill>
                <a:srgbClr val="000000"/>
              </a:solidFill>
            </a:endParaRPr>
          </a:p>
          <a:p>
            <a:r>
              <a:rPr lang="en-US" sz="2400" b="1" i="1">
                <a:solidFill>
                  <a:srgbClr val="000000"/>
                </a:solidFill>
              </a:rPr>
              <a:t>1. Ilk bosqich: Antik davrdan Uyg‘onish davrigacha</a:t>
            </a:r>
            <a:r>
              <a:rPr lang="en-US" sz="2400" b="1">
                <a:solidFill>
                  <a:srgbClr val="000000"/>
                </a:solidFill>
              </a:rPr>
              <a:t>
Antik davr (mil. avv. V asr – mil. I asr)
Pedagogik diagnostikaning ilk shakllari qadimgi Gretsiya va Rim madaniyatida ko‘rinish bergan. Masalan:
Sokrat savol-javob (maievtika) usuli orqali o‘quvchilarning fikrlash darajasini baholashga harakat qilgan.
Platon va Aristotel o‘quvchilarning individualligini hisobga olish zarurligini ta’kidlaganlar.
</a:t>
            </a:r>
            <a:endParaRPr lang="en-US" sz="2800" b="1">
              <a:solidFill>
                <a:srgbClr val="000000"/>
              </a:solidFill>
            </a:endParaRPr>
          </a:p>
        </p:txBody>
      </p:sp>
      <p:pic>
        <p:nvPicPr>
          <p:cNvPr id="2097166" name="Изображение 2097165"/>
          <p:cNvPicPr/>
          <p:nvPr/>
        </p:nvPicPr>
        <p:blipFill>
          <a:blip r:embed="rId1"/>
          <a:stretch>
            <a:fillRect/>
          </a:stretch>
        </p:blipFill>
        <p:spPr>
          <a:xfrm>
            <a:off x="-327968" y="0"/>
            <a:ext cx="9547364" cy="7638402"/>
          </a:xfrm>
          <a:prstGeom prst="rect">
            <a:avLst/>
          </a:prstGeom>
        </p:spPr>
      </p:pic>
      <p:sp>
        <p:nvSpPr>
          <p:cNvPr id="1048607" name="Текстовое поле 1048606"/>
          <p:cNvSpPr txBox="1"/>
          <p:nvPr/>
        </p:nvSpPr>
        <p:spPr>
          <a:xfrm>
            <a:off x="69989" y="0"/>
            <a:ext cx="9004021" cy="6492239"/>
          </a:xfrm>
          <a:prstGeom prst="rect">
            <a:avLst/>
          </a:prstGeom>
        </p:spPr>
        <p:txBody>
          <a:bodyPr wrap="square" rtlCol="0">
            <a:spAutoFit/>
          </a:bodyPr>
          <a:lstStyle>
            <a:defPPr>
              <a:defRPr lang="zh-CN"/>
            </a:defPPr>
            <a:lvl1pPr marL="0" algn="l" defTabSz="914400" rtl="0" eaLnBrk="1" latinLnBrk="0" hangingPunct="1">
              <a:defRPr sz="1800" kern="1200">
                <a:solidFill>
                  <a:srgbClr val="000000"/>
                </a:solidFill>
                <a:latin typeface="+mn-lt"/>
                <a:ea typeface="+mn-ea"/>
                <a:cs typeface="+mn-cs"/>
              </a:defRPr>
            </a:lvl1pPr>
            <a:lvl2pPr marL="457200" algn="l" defTabSz="914400" rtl="0" eaLnBrk="1" latinLnBrk="0" hangingPunct="1">
              <a:defRPr sz="1800" kern="1200">
                <a:solidFill>
                  <a:srgbClr val="000000"/>
                </a:solidFill>
                <a:latin typeface="+mn-lt"/>
                <a:ea typeface="+mn-ea"/>
                <a:cs typeface="+mn-cs"/>
              </a:defRPr>
            </a:lvl2pPr>
            <a:lvl3pPr marL="914400" algn="l" defTabSz="914400" rtl="0" eaLnBrk="1" latinLnBrk="0" hangingPunct="1">
              <a:defRPr sz="1800" kern="1200">
                <a:solidFill>
                  <a:srgbClr val="000000"/>
                </a:solidFill>
                <a:latin typeface="+mn-lt"/>
                <a:ea typeface="+mn-ea"/>
                <a:cs typeface="+mn-cs"/>
              </a:defRPr>
            </a:lvl3pPr>
            <a:lvl4pPr marL="1371600" algn="l" defTabSz="914400" rtl="0" eaLnBrk="1" latinLnBrk="0" hangingPunct="1">
              <a:defRPr sz="1800" kern="1200">
                <a:solidFill>
                  <a:srgbClr val="000000"/>
                </a:solidFill>
                <a:latin typeface="+mn-lt"/>
                <a:ea typeface="+mn-ea"/>
                <a:cs typeface="+mn-cs"/>
              </a:defRPr>
            </a:lvl4pPr>
            <a:lvl5pPr marL="1828800" algn="l" defTabSz="914400" rtl="0" eaLnBrk="1" latinLnBrk="0" hangingPunct="1">
              <a:defRPr sz="1800" kern="1200">
                <a:solidFill>
                  <a:srgbClr val="000000"/>
                </a:solidFill>
                <a:latin typeface="+mn-lt"/>
                <a:ea typeface="+mn-ea"/>
                <a:cs typeface="+mn-cs"/>
              </a:defRPr>
            </a:lvl5pPr>
            <a:lvl6pPr marL="2286000" algn="l" defTabSz="914400" rtl="0" eaLnBrk="1" latinLnBrk="0" hangingPunct="1">
              <a:defRPr sz="1800" kern="1200">
                <a:solidFill>
                  <a:srgbClr val="000000"/>
                </a:solidFill>
                <a:latin typeface="+mn-lt"/>
                <a:ea typeface="+mn-ea"/>
                <a:cs typeface="+mn-cs"/>
              </a:defRPr>
            </a:lvl6pPr>
            <a:lvl7pPr marL="2743200" algn="l" defTabSz="914400" rtl="0" eaLnBrk="1" latinLnBrk="0" hangingPunct="1">
              <a:defRPr sz="1800" kern="1200">
                <a:solidFill>
                  <a:srgbClr val="000000"/>
                </a:solidFill>
                <a:latin typeface="+mn-lt"/>
                <a:ea typeface="+mn-ea"/>
                <a:cs typeface="+mn-cs"/>
              </a:defRPr>
            </a:lvl7pPr>
            <a:lvl8pPr marL="3200400" algn="l" defTabSz="914400" rtl="0" eaLnBrk="1" latinLnBrk="0" hangingPunct="1">
              <a:defRPr sz="1800" kern="1200">
                <a:solidFill>
                  <a:srgbClr val="000000"/>
                </a:solidFill>
                <a:latin typeface="+mn-lt"/>
                <a:ea typeface="+mn-ea"/>
                <a:cs typeface="+mn-cs"/>
              </a:defRPr>
            </a:lvl8pPr>
            <a:lvl9pPr marL="3657600" algn="l" defTabSz="914400" rtl="0" eaLnBrk="1" latinLnBrk="0" hangingPunct="1">
              <a:defRPr sz="1800" kern="1200">
                <a:solidFill>
                  <a:srgbClr val="000000"/>
                </a:solidFill>
                <a:latin typeface="+mn-lt"/>
                <a:ea typeface="+mn-ea"/>
                <a:cs typeface="+mn-cs"/>
              </a:defRPr>
            </a:lvl9pPr>
          </a:lstStyle>
          <a:p>
            <a:r>
              <a:rPr lang="en-US" sz="2400" b="1" i="1">
                <a:solidFill>
                  <a:srgbClr val="000000"/>
                </a:solidFill>
                <a:latin typeface="Calibri" panose="020F0502020204030204"/>
              </a:rPr>
              <a:t>4. Hozirgi zamon: Raqamli va innovatsion diagnostika (XXI asr)
XXI asrda pedagogik diagnostika texnologiyalar bilan uyg‘unlashdi:</a:t>
            </a:r>
            <a:r>
              <a:rPr lang="en-US" sz="2400" b="1">
                <a:solidFill>
                  <a:srgbClr val="000000"/>
                </a:solidFill>
                <a:latin typeface="Calibri" panose="020F0502020204030204"/>
              </a:rPr>
              <a:t>
</a:t>
            </a:r>
            <a:r>
              <a:rPr lang="en-US" sz="2400" b="1">
                <a:solidFill>
                  <a:srgbClr val="000000"/>
                </a:solidFill>
                <a:effectLst>
                  <a:outerShdw blurRad="38100" dist="38100" dir="2700000" algn="br" rotWithShape="0">
                    <a:srgbClr val="000000"/>
                  </a:outerShdw>
                </a:effectLst>
                <a:latin typeface="Calibri" panose="020F0502020204030204"/>
              </a:rPr>
              <a:t>Texnologik yutuqlar</a:t>
            </a:r>
            <a:r>
              <a:rPr lang="en-US" altLang="en-US" sz="2400" b="1">
                <a:solidFill>
                  <a:srgbClr val="000000"/>
                </a:solidFill>
                <a:effectLst>
                  <a:outerShdw blurRad="38100" dist="38100" dir="2700000" algn="br" rotWithShape="0">
                    <a:srgbClr val="000000"/>
                  </a:outerShdw>
                </a:effectLst>
                <a:latin typeface="Arial" panose="020B0604020202020204"/>
              </a:rPr>
              <a:t>:</a:t>
            </a:r>
            <a:r>
              <a:rPr lang="en-US" sz="2400" b="1">
                <a:solidFill>
                  <a:srgbClr val="000000"/>
                </a:solidFill>
                <a:latin typeface="Calibri" panose="020F0502020204030204"/>
              </a:rPr>
              <a:t>
Kompyuterlashtirilgan testlar – masalan, PISA, TOEFL va boshqa xalqaro baholash tizimlari.
Sun’iy intellekt va adaptiv baholash tizimlari – har bir o‘quvchining individual ehtiyojiga mos keluvchi testlar yaratish imkoniyati.
Onlayn va masofaviy ta’lim diagnostikasi – Google Forms, Kahoot, Quizizz kabi vositalar yordamida baholash.
</a:t>
            </a:r>
            <a:r>
              <a:rPr lang="en-US" sz="2400" b="1">
                <a:solidFill>
                  <a:srgbClr val="000000"/>
                </a:solidFill>
                <a:effectLst>
                  <a:outerShdw blurRad="38100" dist="38100" dir="2700000" algn="br" rotWithShape="0">
                    <a:srgbClr val="000000"/>
                  </a:outerShdw>
                </a:effectLst>
                <a:latin typeface="Calibri" panose="020F0502020204030204"/>
              </a:rPr>
              <a:t>Innovatsion baholash usullari</a:t>
            </a:r>
            <a:r>
              <a:rPr lang="en-US" altLang="en-US" sz="2400" b="1">
                <a:solidFill>
                  <a:srgbClr val="000000"/>
                </a:solidFill>
                <a:effectLst>
                  <a:outerShdw blurRad="38100" dist="38100" dir="2700000" algn="br" rotWithShape="0">
                    <a:srgbClr val="000000"/>
                  </a:outerShdw>
                </a:effectLst>
                <a:latin typeface="Arial" panose="020B0604020202020204"/>
              </a:rPr>
              <a:t>:</a:t>
            </a:r>
            <a:r>
              <a:rPr lang="en-US" sz="2400" b="1">
                <a:solidFill>
                  <a:srgbClr val="000000"/>
                </a:solidFill>
                <a:latin typeface="Calibri" panose="020F0502020204030204"/>
              </a:rPr>
              <a:t>
Portfolio – o‘quvchilarning yutuqlarini yig‘ma hujjatlar orqali baholash.
Reflektiv diagnostika – o‘quvchining o‘z bilim darajasini baholash va tahlil qilish usuli.
Kompetensiyaga asoslangan diagnostika – nafaqat bilim, balki real hayotdagi qo‘llash ko‘nikmalarini ham baholash.</a:t>
            </a:r>
            <a:endParaRPr lang="en-US" sz="2800" b="1">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49" name=""/>
        <p:cNvGrpSpPr/>
        <p:nvPr/>
      </p:nvGrpSpPr>
      <p:grpSpPr>
        <a:xfrm>
          <a:off x="0" y="0"/>
          <a:ext cx="0" cy="0"/>
          <a:chOff x="0" y="0"/>
          <a:chExt cx="0" cy="0"/>
        </a:xfrm>
      </p:grpSpPr>
      <p:sp>
        <p:nvSpPr>
          <p:cNvPr id="1048608" name="Текстовое поле 1048607"/>
          <p:cNvSpPr txBox="1"/>
          <p:nvPr/>
        </p:nvSpPr>
        <p:spPr>
          <a:xfrm>
            <a:off x="205450" y="390207"/>
            <a:ext cx="9013945" cy="5069840"/>
          </a:xfrm>
          <a:prstGeom prst="rect">
            <a:avLst/>
          </a:prstGeom>
        </p:spPr>
        <p:txBody>
          <a:bodyPr wrap="square" rtlCol="0">
            <a:spAutoFit/>
          </a:bodyPr>
          <a:p>
            <a:r>
              <a:rPr lang="en-US" sz="2400" b="1">
                <a:solidFill>
                  <a:srgbClr val="000000"/>
                </a:solidFill>
              </a:rPr>
              <a:t>Pedagogik diagnostika ta’lim jarayonini tahlil qilish, o‘quvchilarning bilim, ko‘nikma va malakalarini baholash hamda ta’lim samaradorligini oshirishga xizmat qiladi. Uning rivojlanish tarixi uzoq davrlarga borib taqaladi va turli bosqichlarni o‘z ichiga oladi.</a:t>
            </a:r>
            <a:endParaRPr lang="en-US" sz="2800" b="1">
              <a:solidFill>
                <a:srgbClr val="000000"/>
              </a:solidFill>
            </a:endParaRPr>
          </a:p>
          <a:p>
            <a:r>
              <a:rPr lang="en-US" sz="2400" b="1" i="1">
                <a:solidFill>
                  <a:srgbClr val="000000"/>
                </a:solidFill>
              </a:rPr>
              <a:t>1. Ilk bosqich: Antik davrdan Uyg‘onish davrigacha</a:t>
            </a:r>
            <a:r>
              <a:rPr lang="en-US" sz="2400" b="1">
                <a:solidFill>
                  <a:srgbClr val="000000"/>
                </a:solidFill>
              </a:rPr>
              <a:t>
Antik davr (mil. avv. V asr – mil. I asr)
Pedagogik diagnostikaning ilk shakllari qadimgi Gretsiya va Rim madaniyatida ko‘rinish bergan. Masalan:
Sokrat savol-javob (maievtika) usuli orqali o‘quvchilarning fikrlash darajasini baholashga harakat qilgan.
Platon va Aristotel o‘quvchilarning individualligini hisobga olish zarurligini ta’kidlaganlar.
</a:t>
            </a:r>
            <a:endParaRPr lang="en-US" sz="2800" b="1">
              <a:solidFill>
                <a:srgbClr val="000000"/>
              </a:solidFill>
            </a:endParaRPr>
          </a:p>
        </p:txBody>
      </p:sp>
      <p:pic>
        <p:nvPicPr>
          <p:cNvPr id="2097167" name="Изображение 2097166"/>
          <p:cNvPicPr/>
          <p:nvPr/>
        </p:nvPicPr>
        <p:blipFill>
          <a:blip r:embed="rId1"/>
          <a:stretch>
            <a:fillRect/>
          </a:stretch>
        </p:blipFill>
        <p:spPr>
          <a:xfrm>
            <a:off x="-327968" y="0"/>
            <a:ext cx="9547364" cy="6819967"/>
          </a:xfrm>
          <a:prstGeom prst="rect">
            <a:avLst/>
          </a:prstGeom>
        </p:spPr>
      </p:pic>
      <p:sp>
        <p:nvSpPr>
          <p:cNvPr id="1048609" name="Текстовое поле 1048608"/>
          <p:cNvSpPr txBox="1"/>
          <p:nvPr/>
        </p:nvSpPr>
        <p:spPr>
          <a:xfrm>
            <a:off x="627481" y="360317"/>
            <a:ext cx="7582849" cy="4358640"/>
          </a:xfrm>
          <a:prstGeom prst="rect">
            <a:avLst/>
          </a:prstGeom>
        </p:spPr>
        <p:txBody>
          <a:bodyPr wrap="square" rtlCol="0">
            <a:spAutoFit/>
          </a:bodyPr>
          <a:lstStyle>
            <a:defPPr>
              <a:defRPr lang="zh-CN"/>
            </a:defPPr>
            <a:lvl1pPr marL="0" algn="l" defTabSz="914400" rtl="0" eaLnBrk="1" latinLnBrk="0" hangingPunct="1">
              <a:defRPr sz="1800" kern="1200">
                <a:solidFill>
                  <a:srgbClr val="000000"/>
                </a:solidFill>
                <a:latin typeface="+mn-lt"/>
                <a:ea typeface="+mn-ea"/>
                <a:cs typeface="+mn-cs"/>
              </a:defRPr>
            </a:lvl1pPr>
            <a:lvl2pPr marL="457200" algn="l" defTabSz="914400" rtl="0" eaLnBrk="1" latinLnBrk="0" hangingPunct="1">
              <a:defRPr sz="1800" kern="1200">
                <a:solidFill>
                  <a:srgbClr val="000000"/>
                </a:solidFill>
                <a:latin typeface="+mn-lt"/>
                <a:ea typeface="+mn-ea"/>
                <a:cs typeface="+mn-cs"/>
              </a:defRPr>
            </a:lvl2pPr>
            <a:lvl3pPr marL="914400" algn="l" defTabSz="914400" rtl="0" eaLnBrk="1" latinLnBrk="0" hangingPunct="1">
              <a:defRPr sz="1800" kern="1200">
                <a:solidFill>
                  <a:srgbClr val="000000"/>
                </a:solidFill>
                <a:latin typeface="+mn-lt"/>
                <a:ea typeface="+mn-ea"/>
                <a:cs typeface="+mn-cs"/>
              </a:defRPr>
            </a:lvl3pPr>
            <a:lvl4pPr marL="1371600" algn="l" defTabSz="914400" rtl="0" eaLnBrk="1" latinLnBrk="0" hangingPunct="1">
              <a:defRPr sz="1800" kern="1200">
                <a:solidFill>
                  <a:srgbClr val="000000"/>
                </a:solidFill>
                <a:latin typeface="+mn-lt"/>
                <a:ea typeface="+mn-ea"/>
                <a:cs typeface="+mn-cs"/>
              </a:defRPr>
            </a:lvl4pPr>
            <a:lvl5pPr marL="1828800" algn="l" defTabSz="914400" rtl="0" eaLnBrk="1" latinLnBrk="0" hangingPunct="1">
              <a:defRPr sz="1800" kern="1200">
                <a:solidFill>
                  <a:srgbClr val="000000"/>
                </a:solidFill>
                <a:latin typeface="+mn-lt"/>
                <a:ea typeface="+mn-ea"/>
                <a:cs typeface="+mn-cs"/>
              </a:defRPr>
            </a:lvl5pPr>
            <a:lvl6pPr marL="2286000" algn="l" defTabSz="914400" rtl="0" eaLnBrk="1" latinLnBrk="0" hangingPunct="1">
              <a:defRPr sz="1800" kern="1200">
                <a:solidFill>
                  <a:srgbClr val="000000"/>
                </a:solidFill>
                <a:latin typeface="+mn-lt"/>
                <a:ea typeface="+mn-ea"/>
                <a:cs typeface="+mn-cs"/>
              </a:defRPr>
            </a:lvl6pPr>
            <a:lvl7pPr marL="2743200" algn="l" defTabSz="914400" rtl="0" eaLnBrk="1" latinLnBrk="0" hangingPunct="1">
              <a:defRPr sz="1800" kern="1200">
                <a:solidFill>
                  <a:srgbClr val="000000"/>
                </a:solidFill>
                <a:latin typeface="+mn-lt"/>
                <a:ea typeface="+mn-ea"/>
                <a:cs typeface="+mn-cs"/>
              </a:defRPr>
            </a:lvl7pPr>
            <a:lvl8pPr marL="3200400" algn="l" defTabSz="914400" rtl="0" eaLnBrk="1" latinLnBrk="0" hangingPunct="1">
              <a:defRPr sz="1800" kern="1200">
                <a:solidFill>
                  <a:srgbClr val="000000"/>
                </a:solidFill>
                <a:latin typeface="+mn-lt"/>
                <a:ea typeface="+mn-ea"/>
                <a:cs typeface="+mn-cs"/>
              </a:defRPr>
            </a:lvl8pPr>
            <a:lvl9pPr marL="3657600" algn="l" defTabSz="914400" rtl="0" eaLnBrk="1" latinLnBrk="0" hangingPunct="1">
              <a:defRPr sz="1800" kern="1200">
                <a:solidFill>
                  <a:srgbClr val="000000"/>
                </a:solidFill>
                <a:latin typeface="+mn-lt"/>
                <a:ea typeface="+mn-ea"/>
                <a:cs typeface="+mn-cs"/>
              </a:defRPr>
            </a:lvl9pPr>
          </a:lstStyle>
          <a:p>
            <a:r>
              <a:rPr lang="en-US" sz="2400" b="1">
                <a:solidFill>
                  <a:srgbClr val="000000"/>
                </a:solidFill>
                <a:latin typeface="Calibri" panose="020F0502020204030204"/>
              </a:rPr>
              <a:t>Pedagogik diagnostikaning rivojlanishi qadimgi davrlardan boshlab bugungi kunga qadar murakkab bosqichlarni bosib o‘tgan. Ilk yondashuvlar asosan yod olish va og‘zaki baholashga asoslangan bo‘lsa, hozirgi zamonaviy diagnostika raqamli texnologiyalar va individual yondashuvlar bilan boyitilgan. Kelajakda sun’iy intellekt va big data texnologiyalarining pedagogik diagnostikaga yanada chuqur integratsiyasi kutilmoqda, bu esa ta’lim sifatini yanada oshirishga xizmat qiladi.
</a:t>
            </a:r>
            <a:endParaRPr lang="en-US" sz="2800" b="1">
              <a:solidFill>
                <a:srgbClr val="000000"/>
              </a:solidFill>
            </a:endParaRPr>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19388</Words>
  <Application>WPS Presentation</Application>
  <PresentationFormat/>
  <Paragraphs>96</Paragraphs>
  <Slides>19</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19</vt:i4>
      </vt:variant>
    </vt:vector>
  </HeadingPairs>
  <TitlesOfParts>
    <vt:vector size="28" baseType="lpstr">
      <vt:lpstr>Arial</vt:lpstr>
      <vt:lpstr>SimSun</vt:lpstr>
      <vt:lpstr>Wingdings</vt:lpstr>
      <vt:lpstr>Calibri</vt:lpstr>
      <vt:lpstr>Arial</vt:lpstr>
      <vt:lpstr>Microsoft YaHei</vt:lpstr>
      <vt:lpstr>Arial Unicode MS</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23053RN02A</dc:creator>
  <cp:lastModifiedBy>Admin</cp:lastModifiedBy>
  <cp:revision>1</cp:revision>
  <dcterms:created xsi:type="dcterms:W3CDTF">2025-04-22T08:18:21Z</dcterms:created>
  <dcterms:modified xsi:type="dcterms:W3CDTF">2025-04-22T08:18:21Z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00bb24a81fc74ec09bf619a779395fdb</vt:lpwstr>
  </property>
  <property fmtid="{D5CDD505-2E9C-101B-9397-08002B2CF9AE}" pid="3" name="KSOProductBuildVer">
    <vt:lpwstr>1049-12.2.0.20795</vt:lpwstr>
  </property>
</Properties>
</file>