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9" autoAdjust="0"/>
    <p:restoredTop sz="94660"/>
  </p:normalViewPr>
  <p:slideViewPr>
    <p:cSldViewPr snapToGrid="0">
      <p:cViewPr varScale="1">
        <p:scale>
          <a:sx n="92" d="100"/>
          <a:sy n="92" d="100"/>
        </p:scale>
        <p:origin x="-24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84A4-8915-441C-9A39-42B084751CCF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11C5-B1D8-412E-8669-21952B17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014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84A4-8915-441C-9A39-42B084751CCF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11C5-B1D8-412E-8669-21952B17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84A4-8915-441C-9A39-42B084751CCF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11C5-B1D8-412E-8669-21952B17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487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84A4-8915-441C-9A39-42B084751CCF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11C5-B1D8-412E-8669-21952B17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490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84A4-8915-441C-9A39-42B084751CCF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11C5-B1D8-412E-8669-21952B17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99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84A4-8915-441C-9A39-42B084751CCF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11C5-B1D8-412E-8669-21952B17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327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84A4-8915-441C-9A39-42B084751CCF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11C5-B1D8-412E-8669-21952B17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369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84A4-8915-441C-9A39-42B084751CCF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11C5-B1D8-412E-8669-21952B17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457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84A4-8915-441C-9A39-42B084751CCF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11C5-B1D8-412E-8669-21952B17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732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84A4-8915-441C-9A39-42B084751CCF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11C5-B1D8-412E-8669-21952B17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360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84A4-8915-441C-9A39-42B084751CCF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11C5-B1D8-412E-8669-21952B17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72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84A4-8915-441C-9A39-42B084751CCF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C11C5-B1D8-412E-8669-21952B172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20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24" y="0"/>
            <a:ext cx="10895309" cy="556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68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487" y="213666"/>
            <a:ext cx="8983367" cy="622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493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869" y="512945"/>
            <a:ext cx="8384582" cy="580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99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390" y="226823"/>
            <a:ext cx="8543522" cy="639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99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84" t="12916" r="12194" b="12840"/>
          <a:stretch/>
        </p:blipFill>
        <p:spPr>
          <a:xfrm>
            <a:off x="1518834" y="356461"/>
            <a:ext cx="7082725" cy="46649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3646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925" y="412802"/>
            <a:ext cx="8326545" cy="55519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64834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62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968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46" y="372846"/>
            <a:ext cx="8225242" cy="58495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08869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18"/>
            <a:ext cx="12192000" cy="6794981"/>
          </a:xfrm>
        </p:spPr>
      </p:pic>
    </p:spTree>
    <p:extLst>
      <p:ext uri="{BB962C8B-B14F-4D97-AF65-F5344CB8AC3E}">
        <p14:creationId xmlns:p14="http://schemas.microsoft.com/office/powerpoint/2010/main" val="1515603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59" y="247973"/>
            <a:ext cx="11453246" cy="640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149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20" y="0"/>
            <a:ext cx="105543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11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803" y="89544"/>
            <a:ext cx="8896027" cy="666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50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831" y="226824"/>
            <a:ext cx="8295549" cy="621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326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50" y="180328"/>
            <a:ext cx="7009190" cy="56780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18956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865" y="234574"/>
            <a:ext cx="7846098" cy="662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489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285" y="263471"/>
            <a:ext cx="7764651" cy="5686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620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Произвольный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Tajlet</dc:creator>
  <cp:lastModifiedBy>Пользователь Windows</cp:lastModifiedBy>
  <cp:revision>3</cp:revision>
  <dcterms:created xsi:type="dcterms:W3CDTF">2018-05-04T05:50:08Z</dcterms:created>
  <dcterms:modified xsi:type="dcterms:W3CDTF">2024-10-17T14:12:45Z</dcterms:modified>
</cp:coreProperties>
</file>