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49" r:id="rId1"/>
    <p:sldMasterId id="214748449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2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73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79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523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563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79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420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954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283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9756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71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2833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203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4849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076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90918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2736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487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6159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59757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7317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177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22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334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150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89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08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20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5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9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61" r:id="rId1"/>
    <p:sldLayoutId id="2147484360" r:id="rId2"/>
    <p:sldLayoutId id="2147484359" r:id="rId3"/>
    <p:sldLayoutId id="2147484358" r:id="rId4"/>
    <p:sldLayoutId id="2147484357" r:id="rId5"/>
    <p:sldLayoutId id="2147484356" r:id="rId6"/>
    <p:sldLayoutId id="2147484355" r:id="rId7"/>
    <p:sldLayoutId id="2147484354" r:id="rId8"/>
    <p:sldLayoutId id="2147484353" r:id="rId9"/>
    <p:sldLayoutId id="2147484352" r:id="rId10"/>
    <p:sldLayoutId id="2147484350" r:id="rId11"/>
    <p:sldLayoutId id="21474843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D0D92BC-42A9-434B-8530-ADBF4485E407}" type="datetimeFigureOut">
              <a:rPr lang="en-US" smtClean="0"/>
              <a:pPr/>
              <a:t>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09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92" r:id="rId1"/>
    <p:sldLayoutId id="2147484493" r:id="rId2"/>
    <p:sldLayoutId id="2147484494" r:id="rId3"/>
    <p:sldLayoutId id="2147484495" r:id="rId4"/>
    <p:sldLayoutId id="2147484496" r:id="rId5"/>
    <p:sldLayoutId id="2147484497" r:id="rId6"/>
    <p:sldLayoutId id="2147484498" r:id="rId7"/>
    <p:sldLayoutId id="2147484499" r:id="rId8"/>
    <p:sldLayoutId id="2147484500" r:id="rId9"/>
    <p:sldLayoutId id="2147484501" r:id="rId10"/>
    <p:sldLayoutId id="2147484502" r:id="rId11"/>
    <p:sldLayoutId id="2147484503" r:id="rId12"/>
    <p:sldLayoutId id="2147484504" r:id="rId13"/>
    <p:sldLayoutId id="2147484505" r:id="rId14"/>
    <p:sldLayoutId id="2147484506" r:id="rId15"/>
    <p:sldLayoutId id="2147484507" r:id="rId16"/>
    <p:sldLayoutId id="214748450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61492" y="3253154"/>
            <a:ext cx="6151685" cy="149469"/>
          </a:xfrm>
        </p:spPr>
        <p:txBody>
          <a:bodyPr>
            <a:normAutofit fontScale="90000"/>
          </a:bodyPr>
          <a:lstStyle/>
          <a:p>
            <a:pPr algn="ctr"/>
            <a:r>
              <a:rPr sz="2800" dirty="0" err="1"/>
              <a:t>Aktiv,passiv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aktiv</a:t>
            </a:r>
            <a:r>
              <a:rPr sz="2800" dirty="0"/>
              <a:t> </a:t>
            </a:r>
            <a:r>
              <a:rPr sz="2800" dirty="0" err="1"/>
              <a:t>passiv</a:t>
            </a:r>
            <a:r>
              <a:rPr sz="2800" dirty="0"/>
              <a:t> </a:t>
            </a:r>
            <a:r>
              <a:rPr sz="2800" dirty="0" err="1"/>
              <a:t>schyotlar</a:t>
            </a:r>
            <a:r>
              <a:rPr sz="2800" dirty="0"/>
              <a:t> </a:t>
            </a:r>
            <a:r>
              <a:rPr sz="2800" dirty="0" err="1"/>
              <a:t>va</a:t>
            </a:r>
            <a:r>
              <a:rPr sz="2800" dirty="0"/>
              <a:t> </a:t>
            </a:r>
            <a:r>
              <a:rPr sz="2800" dirty="0" err="1"/>
              <a:t>ularni</a:t>
            </a:r>
            <a:r>
              <a:rPr sz="2800" dirty="0"/>
              <a:t> </a:t>
            </a:r>
            <a:r>
              <a:rPr sz="2800" dirty="0" err="1"/>
              <a:t>oʻziga</a:t>
            </a:r>
            <a:r>
              <a:rPr sz="2800" dirty="0"/>
              <a:t> </a:t>
            </a:r>
            <a:r>
              <a:rPr sz="2800" dirty="0" err="1"/>
              <a:t>xos</a:t>
            </a:r>
            <a:r>
              <a:rPr sz="2800" dirty="0"/>
              <a:t> </a:t>
            </a:r>
            <a:r>
              <a:rPr sz="2800" dirty="0" err="1"/>
              <a:t>xususiyatlari</a:t>
            </a:r>
            <a:endParaRPr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2800"/>
            </a:pPr>
            <a:r>
              <a:t>Passiv hisoblarning moliyaviy hisobotlardagi o'rni.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3474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438400" y="2743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Passiv hisoblar ta'rifi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0" y="3886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Moliyaviy hisobot o'rni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8400" y="5029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O'zbekistondagi ahamiyati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256032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hisoblar, tashkilotning moliyaviy majburiyatlarini ifodalaydi va ularning moliyaviy holati haqida muhim ma'lumotlar beradi.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4400" y="356616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moliyaviy hisobotlarda muvozanatni ta'minlaydi, bu orqali investorlar va kreditorlar tashkilotning qarz holatini baholaydi.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4400" y="457200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O'zbekistondagi korxonalarda passiv hisoblar, moliyaviy barqarorlikni saqlash va muvozanatni ta'minlashda muhim rol o'ynaydi.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2800"/>
            </a:pPr>
            <a:r>
              <a:t>Passiv hisoblar va ularning tashkilotlar uchun ahamiyati.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954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0269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Passiv hisoblar ta'rifi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– bu tashkilotning majburiyatlarini ifodalovchi hisoblar bo'lib, ular moliyaviy hisobotlarda barqarorlikni ta'minlaydi.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6428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49580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428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Qarzdorlik va nazorat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6428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tashkilotning qarzdorliklarini kuzatish va nazorat qilish imkonini beradi, bu esa moliyaviy barqarorlikni oshiradi va investorlarga ishonch beradi.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316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96468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316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Moliyaviy hisobotdagi o'rni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316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moliyaviy hisobotlarda muhim rol o'ynaydi, chunki ular tashkilotning moliyaviy holatini va majburiyatlarini aniq aks ettiradi.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020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4335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20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Risklarni boshqarish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020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orqali tashkilotlar o'z moliyaviy risklarini boshqarishda yordam oladi, bu esa ularning uzoq muddatli muvaffaqiyatini ta'minlaydi.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2800"/>
            </a:pPr>
            <a:r>
              <a:t>Passiv hisoblar: Muvozanat va moliyaviy barqarorlik.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954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0269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Passiv hisoblar ta'rifi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hisoblar, moliyaviy majburiyatlar va hech qanday foyda keltirmaydigan resurslarni o'z ichiga oladi, bu esa tashkilotning moliyaviy holatini belgilaydi.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6428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49580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428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Muvozanatning ahamiyati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6428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muvozanati, aktivlar va majburiyatlar o'rtasidagi tenglikni ta'minlaydi, bu esa moliyaviy barqarorlikni saqlashda muhimdir.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316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96468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316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Moliyaviy barqarorlik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316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moliyaviy barqarorlikni ta'minlaydi, chunki ular tashkilotning qarz va majburiyatlarini boshqarish imkoniyatlarini oshiradi.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020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4335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20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Passiv hisoblar va risklar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020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yuqori darajadagi qarz va moliyaviy risklarni ko'rsatishi mumkin, bu esa tashkilotning barqarorligini tahdid ostiga qo'yishi mumkin.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2800"/>
            </a:pPr>
            <a:r>
              <a:t>Passiv hisoblarning turlari va ularning xususiyatlari.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0396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6421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7828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6116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Passiv hisoblar: Ta'rifi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6116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hisoblar, tashkilotlarning moliyaviy majburiyatlarini ifodalaydi. Ular, xarajatlar va qarzlar kabi, kelajakdagi chiqimlarni ko'rsatadi.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867400" y="256032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927659" y="262057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41720" y="246888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324600" y="265176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Passiv hisoblar turlari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24600" y="292608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ikki asosiy turga bo'linadi: uzoq muddatli va qisqa muddatli. Uzoq muddatli hisoblar, masalan, ipoteka qarzlari, qisqa muddatlilari esa, hisob-fakturalar.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20396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26421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7828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66116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/>
              <a:t>Passiv hisoblarning xususiyatlari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6116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moliyaviy barqarorlikni ta'minlaydi va tashkilotning majburiyatlarini boshqarishda muhim rol o'ynaydi, bu esa investorlar uchun ishonchni oshiradi.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67400" y="4297680"/>
            <a:ext cx="411480" cy="41148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5927659" y="4357939"/>
            <a:ext cx="290960" cy="29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41720" y="4206240"/>
            <a:ext cx="457200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324600" y="4389120"/>
            <a:ext cx="4206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Passiv hisoblarning ahamiyati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24600" y="4663440"/>
            <a:ext cx="420624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moliyaviy hisobotlarda muhim o'rin tutadi, tashkilotning moliyaviy holatini va to'lov qobiliyatini aniqlashda yordam beradi.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2800"/>
            </a:pPr>
            <a:r>
              <a:t>Passiv hisoblar: Xatolar va ularni tuzatish usullari.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Passiv hisoblar: xatolar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Passiv hisoblarda xatolar, asosan, noto'g'ri yozuvlar yoki hisoblarni qayd etishda amalga oshirilgan xatolar natijasida yuzaga keladi.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Xatolar turlari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Eng keng tarqalgan xatolar orasida hisob raqamlarini noto'g'ri kiritish, hisoblarning o'zaro bog'liqligini e'tiborsiz qoldirish va muddatlarni noto'g'ri belgilash mavjud.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Xatolarni tuzatish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Xatolarni tuzatish uchun dastlabki yozuvlarni ko'rib chiqish, to'g'ri ma'lumotlarni kiritish va zarur bo'lsa, korrigirovkalar kiritish zarur.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88720" y="53949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O'zbekiston amaliyoti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O'zbekistonda passiv hisoblar bilan bog'liq xatolarni tuzatish uchun moliyaviy nazorat va audit jarayonlari muhim ahamiyatga ega. Bu jarayonlar xatolarni aniqlashda yordam beradi.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600"/>
            </a:pPr>
            <a:r>
              <a:t>Aralash hisoblar: ta'rifi va turlari.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828800" y="2834640"/>
            <a:ext cx="841248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/>
          <p:cNvSpPr/>
          <p:nvPr/>
        </p:nvSpPr>
        <p:spPr>
          <a:xfrm>
            <a:off x="262128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268823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832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Aralash hisoblar: Ta'rifi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9832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 - aktiv va passiv hisoblarning kombinatsiyasi bo'lib, ular turli moliyaviy resurslarni birlashtiradi va muvozanatni ta'minlaydi.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63880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70575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1584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Aralash hisoblar turlari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1584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 asosan uch xil turga bo'linadi: doimiy, vaqtinchalik va shartli hisoblar. Har bir tur o'ziga xos xususiyatlarga ega.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56320" y="260604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8723275" y="267299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33360" y="329184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Aralash hisoblarning ahamiyati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33360" y="384048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 moliyaviy hisobotlarda muvozanatni saqlashda muhim rol o'ynaydi, shuningdek, tashkilotlar uchun strategik qarorlar qabul qilishda yordam beradi.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2800"/>
            </a:pPr>
            <a:r>
              <a:t>Aralash hisoblarning moliyaviy hisobotlardagi o'rni.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35661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Aralash hisoblar: Ta'rifi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hisoblar, aktiv va passiv hisoblarning xususiyatlarini birlashtiradigan hisob turlaridir. Ular moliyaviy hisobotlarda muvozanatni saqlashda yordam beradi.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Hisobotlardagi o'rni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 moliyaviy hisobotlarda aktiv va passiv elementlarni birlashtirib, umumiy moliyaviy holatni yanada aniqroq ko'rsatadi va tahlil qilishni osonlashtiradi.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Hisobotlar uchun afzallik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hisoblar, tashkilotlarga moliyaviy resurslarni samarali boshqarish imkonini beradi. Ular risklarni kamaytirish va moliyaviy barqarorlikni ta'minlashda muhimdir.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1371600" y="55778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188720" y="53949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O'zbekistondagi amaliyot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3120" y="55778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O'zbekistonda aralash hisoblar keng qo'llaniladi. Ular moliyaviy hisobotlar orqali iqtisodiy holatni yaxshilash va shaffoflikni ta'minlashda muhim o'rin tutadi.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/>
            </a:pPr>
            <a:r>
              <a:t>Aralash hisoblar: afzalliklari va imkoniyatlari.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35661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Aralash hisoblarning ta'rifi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 aktiv va passivning birlashmasi bo'lib, ularning kombinatsiyalangan xususiyatlarini moliyaviy hisobotlarda aks ettiradi, bu esa yanada ma'lumotli natijalarni taqdim etadi.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Moliyaviy ko'rsatkichlar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 tashkilotlarning moliyaviy ko'rsatkichlarini yaxshilaydi, chunki ular aktivlar va passivlar o'rtasidagi muvozanatni ta'minlaydi, bu esa investorlar uchun muhimdir.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Risklarni boshqarish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 risklarni boshqarishda yordam beradi, chunki ular aktiv va passivlar o'rtasida muvozanatni saqlash va moliyaviy barqarorlikni oshirishga xizmat qiladi.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1371600" y="55778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188720" y="53949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O'zbekistondagi amaliyot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3120" y="55778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O'zbekiston moliya amaliyotida aralash hisoblar keng qo'llanilmoqda, bu esa moliyaviy hisobotlarning aniqligi va samaradorligini oshirishga yordam beradi.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/>
            </a:pPr>
            <a:r>
              <a:t>Aralash hisoblar va ularning boshqaruvdagi roli.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Aralash hisoblar ta'rifi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hisoblar, aktiv va passiv hisoblar o'rtasidagi bog'lanishni ifodalaydi. Ular, tashkilotning moliyaviy holatini to'liq aks ettirishda muhim rol o'ynaydi.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576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8404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Boshqaruvdagi ahamiyati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1148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hisoblar, rahbariyatga strategik qarorlar qabul qilishda yordam beradi. Ular moliyaviy resurslarni samarali boshqarish uchun zarur ma'lumotlarni taqdim etadi.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50292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2120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Amaliy misollar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4864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O'zbekistonda aralash hisoblar, ko'plab tashkilotlarda qo'llaniladi. Masalan, muvozanatli hisobotlar tayyorlashda va risklarni boshqarishda foydalaniladi.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/>
            </a:pPr>
            <a:r>
              <a:t>Aralash hisoblar: kamchiliklari va xavflari.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5298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2613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298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Aralash hisoblarning kamchiliklari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298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hisoblar, murakkab tuzilishi sababli, tushunish va boshqarishda qiyinchiliklar keltirib chiqarishi mumkin, bu esa xato hisob-kitoblarga olib keladi.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99872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73024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Moliyaviy xatolar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 ko'plab elementlarni o'z ichiga olganligi sababli, moliyaviy xatolar ehtimoli oshadi, bu esa moliyaviy hisobotlarning ishonchliligini pasaytiradi.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1991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676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Xavflar va muammolar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676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 tashkilot uchun qo'shimcha xavflarni keltirib chiqaradi, masalan, resurslarni noto'g'ri taqsimlash yoki moliyaviy nazoratning zaifligi.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Reja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/>
              <a:t>Aktiv hisoblar va ularning xususiyatlari</a:t>
            </a:r>
          </a:p>
          <a:p>
            <a:r>
              <a:rPr sz="2000"/>
              <a:t>Passiv hisoblar va ularning roli</a:t>
            </a:r>
          </a:p>
          <a:p>
            <a:r>
              <a:rPr sz="2000"/>
              <a:t>Aralash hisoblar: afzallik va kamchiliklar</a:t>
            </a:r>
          </a:p>
          <a:p>
            <a:endParaRPr sz="20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/>
            </a:pPr>
            <a:r>
              <a:t>Aralash hisoblar bo'yicha misollar va amaliyotlar.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Aralash hisoblar: Misollar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hisoblar, masalan, do'konlar va xizmat ko'rsatuvchi firmalarda, xaridlar va xizmatlar bo'yicha hisob-kitoblarni nazorat qilish uchun keng qo'llaniladi.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O'zbekistondagi amaliyot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O'zbekistonda aralash hisoblar ko'plab korxonalarda qo'llaniladi, bu esa ularning moliyaviy ahvolini yaxshilashga yordam beradi va nazoratni osonlashtiradi.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Ularning afzalliklari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hisoblar, xarajatlar va daromadlarni birgalikda boshqarishga imkon beradi, bu esa korxonalar uchun moliyaviy strategiyalarni samarali ishlab chiqishga yordam beradi.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O'zbekistondagi aralash hisoblar amaliyotlari va tendensiyalari.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237744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Aralash hisoblar ta'rifi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O'zbekistonda aralash hisoblar, aktiv va passiv elementlarni birlashtirgan holda, moliyaviy hisobotlarda muvozanatni saqlashga yordam beradi.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Amaliyot va tendentsiyalar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O'zbekistonda aralash hisoblar amaliyoti rivojlanmoqda, bu esa moliyaviy boshqaruvni yaxshilash va resurslarni samarali taqsimlash imkonini beradi.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Muammolar va yechimlar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 bilan bog'liq muammolar, masalan, noto'g'ri tasniflash, ko'plab tashkilotlarda uchraydi; bularni yechish uchun malakali xodimlar zarur.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400"/>
            </a:pPr>
            <a:r>
              <a:t>Xulosa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164080" y="246888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Aktiv va passiv hisoblar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4080" y="274320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va passiv hisoblar moliyaviy hisobotlarda muhim rol o'ynaydi. Ular tashkilotlarning moliyaviy holatini to'liq yoritadi va tahlil qilish imkonini beradi.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81200" y="361188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164080" y="379476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Aralash hisoblarning ahamiyati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64080" y="406908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Aralash hisoblar, aktiv va passiv hisoblarning kombinatsiyasi sifatida, moliyaviy boshqaruvda muhim ahamiyatga ega. Ular tashkilotlarning samaradorligini oshirishga yordam beradi.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981200" y="4937760"/>
            <a:ext cx="8229600" cy="1188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164080" y="5120640"/>
            <a:ext cx="78638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O'zbekistonda amaliyotlar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164080" y="5394960"/>
            <a:ext cx="78638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O'zbekistondagi hisoblash amaliyotlari global tendentsiyalar bilan uyg'unlashmoqda. Bu, moliya sohasida yangi imkoniyatlar va rivojlanish imkoniyatlarini yaratadi.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Foydalanilgan Adabiyotlar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/>
              <a:t>1. Jumaniyazov, O. F. Aktiv, passiv va aralash hisoblar: nazariya va amaliyot. Tashkent: Finance Press, 2022.</a:t>
            </a:r>
          </a:p>
          <a:p>
            <a:r>
              <a:rPr sz="1800"/>
              <a:t>2. Yusupov, I. H. Xisoblar tizimi va ularning o'zaro aloqalari. Tashkent: UzSTU Press, 2023.</a:t>
            </a:r>
          </a:p>
          <a:p>
            <a:r>
              <a:rPr sz="1800"/>
              <a:t>3. Islomov, A. A. Moliya va hisob: Aktiv va passiv hisoblar haqida. Tashkent: Economic Thought, 2021.</a:t>
            </a:r>
          </a:p>
          <a:p>
            <a:r>
              <a:rPr sz="1800"/>
              <a:t>4. Tursunov, R. S. Aktiv va passiv hisoblar: xususiyatlari va farqlari. Tashkent: Accounting Journal, 2020.</a:t>
            </a:r>
          </a:p>
          <a:p>
            <a:r>
              <a:rPr sz="1800"/>
              <a:t>5. Suyunov, B. M. Aralash hisoblar: afzalliklar va kamchiliklar. Tashkent: Uzbek Finance Journal, 2023.</a:t>
            </a:r>
          </a:p>
          <a:p>
            <a:endParaRPr sz="18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/>
            </a:pPr>
            <a:r>
              <a:t>Aktiv hisoblar: Ta'rifi va asosiy tushunchalari.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43256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49951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8120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Aktiv hisoblar ta'rifi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8120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hisoblar, moliyaviy hisobotlarda tashkilotning aktivlarini ifodalaydi. Bu hisoblar, asosan, pul, ko'chmas mulk va inventarlarni o'z ichiga oladi.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5008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1703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9872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Aktiv hisoblarning turlari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9872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hisoblar turli turlarga bo'linadi: qisqa muddatli va uzoq muddatli. Qisqa muddatli aktivlar bir yil ichida naqd pulga aylanishi mumkin bo'lgan aktivlardir.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67600" y="3017520"/>
            <a:ext cx="457200" cy="4572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7534555" y="3084475"/>
            <a:ext cx="323289" cy="3232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16240" y="3108960"/>
            <a:ext cx="2468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Aktiv hisoblarning ahamiyati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16240" y="3657600"/>
            <a:ext cx="27432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hisoblar moliyaviy barqarorlikni ta'minlaydi. Ular tashkilotning moliyaviy resurslarini boshqarishda muhim rol o'ynaydi, investitsiyalar va qarzlarni nazorat qilishda yordam beradi.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/>
            </a:pPr>
            <a:r>
              <a:t>Aktiv hisoblarning moliyaviy hisobotlardagi o'rni.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29540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02692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Aktiv hisoblar va moliya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hisoblar moliyaviy hisobotlarda aktivlarni ifodalaydi. Ular kompaniyaning moliyaviy holatini yaxshilashga xizmat qiladi va investitsiyalarni jalb qiladi.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76428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49580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6428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Moliyaviy hisobot turlari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6428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hisoblar balans hisobotida, foyda va zarar hisobotida va pul oqimlari hisobotida muhim o'rin tutadi, aktivlarning umumiy qiymatini ko'rsatadi.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3316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96468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3316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Raqobatbardoshlik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3316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hisoblar tashkilotning raqobatbardoshligini oshiradi. Ular resurslarni samarali boshqarish va moliyaviy barqarorlikni ta'minlashda muhimdir.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702040" y="2286000"/>
            <a:ext cx="2194560" cy="39319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9433560" y="246888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/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2040" y="306324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Ustuvorlik va strategiya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02040" y="3931920"/>
            <a:ext cx="219456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hisoblar strategik rejalashtirishda ustuvorlik sifatida ko'riladi. Ular tashkilotning kelajakdagi o'sish va rivojlanish istiqbollarini belgilaydi.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/>
            </a:pPr>
            <a:r>
              <a:t>Aktiv hisoblar va ularning rivojlanish tarixi.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3474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438400" y="2743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Aktiv hisoblarning ta'rifi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0" y="3886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Rivojlanish tarixi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8400" y="5029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Zamonaviy amaliyot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256032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hisoblar, moliyaviy resurslarni ifodalovchi hisoblar bo'lib, ularning o'sishi va kamayishi moliya holatini aks ettiradi.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4400" y="356616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hisoblar tarixan iqtisodiyotni rivojlantirishda muhim rol o'ynagan. O'zbekistonda, mustaqillikdan so'ng, bu hisoblar yangi uslublar bilan boyitildi.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4400" y="457200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Bugungi kunda aktiv hisoblar, raqamli texnologiyalar bilan qo'llanilib, moliyaviy hisobotlarni yanada aniq va tez tayyorlash imkonini beradi.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Aktiv hisoblar turlari: Har xil misollar va ularning xususiyatlari.</a:t>
            </a:r>
          </a:p>
        </p:txBody>
      </p:sp>
      <p:cxnSp>
        <p:nvCxnSpPr>
          <p:cNvPr id="3" name="Connector 2"/>
          <p:cNvCxnSpPr/>
          <p:nvPr/>
        </p:nvCxnSpPr>
        <p:spPr>
          <a:xfrm>
            <a:off x="1371600" y="2560320"/>
            <a:ext cx="0" cy="35661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Connector 3"/>
          <p:cNvCxnSpPr/>
          <p:nvPr/>
        </p:nvCxnSpPr>
        <p:spPr>
          <a:xfrm>
            <a:off x="1371600" y="28346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188720" y="26517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Aktiv hisoblar turlari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Aktiv hisoblar, asosan, uchta asosiy turga bo'linadi: pul hisoblari, moddiy aktivlar va moliyaviy aktivlar. Har biri o'ziga xos xususiyatlarga ega.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1371600" y="37490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88720" y="35661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Pul hisoblari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37490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Pul hisoblari, kompaniyaning naqd pul va bankdagi hisoblari bilan bog'liq. Ular likvidlikni ta'minlaydi va biznes operatsiyalarida muhim rol o'ynaydi.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1371600" y="46634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188720" y="44805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Moddiy aktivlar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Moddiy aktivlar, kompaniyaning jismoniy ob'ektlari, masalan, binolar, uskunalar va transport vositalarini o'z ichiga oladi. Ular uzoq muddatli investitsiyalardir.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1371600" y="5577840"/>
            <a:ext cx="731520" cy="0"/>
          </a:xfrm>
          <a:prstGeom prst="line">
            <a:avLst/>
          </a:prstGeom>
          <a:ln w="254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188720" y="5394960"/>
            <a:ext cx="365760" cy="36576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Moliyaviy aktivlar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03120" y="55778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Moliyaviy aktivlar, aksiyalar, obligatsiyalar va boshqa investitsiyalarni anglatadi. Ular kompaniyaning daromad olish imkoniyatlarini kengaytiradi va diversifikatsiyani ta'minlaydi.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/>
            </a:pPr>
            <a:r>
              <a:t>Aktiv hisoblar: Moliyaviy barqarorlikka ta'siri.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Aktiv hisoblarning roli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Aktiv hisoblar moliyaviy barqarorlikni ta'minlashda muhim ahamiyatga ega, chunki ular tashkilotning aktivlarini va resurslarini aks ettiradi.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Moliyaviy ko'rsatkichlar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Aktiv hisoblar moliyaviy ko'rsatkichlarni yaxshilashga yordam beradi, masalan, likvidlik va rentabellik ko'rsatkichlari, bu esa investorlar uchun jozibadorlikni oshiradi.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Raqobatbardoshlik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6400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Aktiv hisoblar tashkilotning raqobatbardoshligini oshiradi. Ular samarali boshqarish orqali bozor sharoitlariga tez moslashishga imkon beradi.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400"/>
            </a:pPr>
            <a:r>
              <a:t>Aktiv hisoblar: O'zbekistondagi amaliyotlar va tendentsiyalar.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88720" y="26517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242284" y="27053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03120" y="25603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Aktiv hisoblar tahlili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03120" y="2834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O'zbekistonda aktiv hisoblar tahlili moliyaviy barqarorlikni ta'minlashda muhim rol o'ynaydi, bu esa tajribali mutaxassislar va analitiklar yordamida amalga oshiriladi.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188720" y="35661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42284" y="36197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03120" y="34747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Rivojlanish tendentsiyalari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03120" y="37490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O'zbekistonda aktiv hisoblar sohasida raqamli transformatsiya va avtomatlashtirish jarayonlari kuchaymoqda, bu esa hisob-kitoblarni tezlashtirish va aniq natijalarni ta'minlaydi.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88720" y="44805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242284" y="45341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03120" y="43891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Moliya va investitsiyalar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03120" y="46634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Aktiv hisoblar mamlakatning moliyaviy va investitsiya muhitida muhim ahamiyatga ega, ular orqali resurslar samarali taqsimlanishi va o'sish imkoniyatlari yaratiladi.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88720" y="5394960"/>
            <a:ext cx="365760" cy="36576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1242284" y="5448524"/>
            <a:ext cx="258631" cy="258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/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03120" y="5303520"/>
            <a:ext cx="6400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/>
              <a:t>Amaliyotdagi o'zgarishlar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3120" y="55778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  - O'zbekistondagi amaliyotlar o'zgarishlarga duch kelmoqda, bu esa xalqaro standartlarga mos kelish va hisoblarni yanada shaffof qilish maqsadida amalga oshirilmoqda.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 sz="3200"/>
            </a:pPr>
            <a:r>
              <a:t>Passiv hisoblar: Asosiy tushunchalar va ta'riflar.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981200" y="2286000"/>
            <a:ext cx="8229600" cy="3474720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438400" y="2743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Passiv hisoblar ta'rifi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0" y="3886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Passiv hisoblarning turlari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38400" y="5029200"/>
            <a:ext cx="2286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/>
              <a:t>Passiv hisoblarning roli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24400" y="256032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hisoblar, tashkilotning moliyaviy majburiyatlarini ifodalovchi hisoblar bo'lib, ular qarzlar va boshqa majburiyatlarni o'z ichiga oladi.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4400" y="356616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 juda ko'p turli shakllarda mavjud: uzoq muddatli qarzlar, qisqa muddatli qarzlar va o'zgaruvchan majburiyatlar kabi.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4400" y="4572000"/>
            <a:ext cx="5212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/>
              <a:t>Passiv hisoblar, tashkilotning moliyaviy barqarorligini baholashda muhim rol o'ynaydi, chunki ular aktivlar bilan muvozanatni ta'minlaydi.</a:t>
            </a: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ushVTI">
  <a:themeElements>
    <a:clrScheme name="AnalogousFromLightSeedRightStep">
      <a:dk1>
        <a:srgbClr val="000000"/>
      </a:dk1>
      <a:lt1>
        <a:srgbClr val="FFFFFF"/>
      </a:lt1>
      <a:dk2>
        <a:srgbClr val="273B21"/>
      </a:dk2>
      <a:lt2>
        <a:srgbClr val="E2E5E8"/>
      </a:lt2>
      <a:accent1>
        <a:srgbClr val="C49A77"/>
      </a:accent1>
      <a:accent2>
        <a:srgbClr val="ACA267"/>
      </a:accent2>
      <a:accent3>
        <a:srgbClr val="98A773"/>
      </a:accent3>
      <a:accent4>
        <a:srgbClr val="7FB06A"/>
      </a:accent4>
      <a:accent5>
        <a:srgbClr val="75B17C"/>
      </a:accent5>
      <a:accent6>
        <a:srgbClr val="69AF8E"/>
      </a:accent6>
      <a:hlink>
        <a:srgbClr val="5C85A7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</TotalTime>
  <Words>1960</Words>
  <Application>Microsoft Office PowerPoint</Application>
  <PresentationFormat>Широкоэкранный</PresentationFormat>
  <Paragraphs>224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Century Gothic</vt:lpstr>
      <vt:lpstr>Elephant</vt:lpstr>
      <vt:lpstr>Garamond</vt:lpstr>
      <vt:lpstr>BrushVTI</vt:lpstr>
      <vt:lpstr>Натуральные материалы</vt:lpstr>
      <vt:lpstr>Aktiv,passiv va aktiv passiv schyotlar va ularni oʻziga xos xususiyatlari</vt:lpstr>
      <vt:lpstr>Reja</vt:lpstr>
      <vt:lpstr>Aktiv hisoblar: Ta'rifi va asosiy tushunchalari.</vt:lpstr>
      <vt:lpstr>Aktiv hisoblarning moliyaviy hisobotlardagi o'rni.</vt:lpstr>
      <vt:lpstr>Aktiv hisoblar va ularning rivojlanish tarixi.</vt:lpstr>
      <vt:lpstr>Aktiv hisoblar turlari: Har xil misollar va ularning xususiyatlari.</vt:lpstr>
      <vt:lpstr>Aktiv hisoblar: Moliyaviy barqarorlikka ta'siri.</vt:lpstr>
      <vt:lpstr>Aktiv hisoblar: O'zbekistondagi amaliyotlar va tendentsiyalar.</vt:lpstr>
      <vt:lpstr>Passiv hisoblar: Asosiy tushunchalar va ta'riflar.</vt:lpstr>
      <vt:lpstr>Passiv hisoblarning moliyaviy hisobotlardagi o'rni.</vt:lpstr>
      <vt:lpstr>Passiv hisoblar va ularning tashkilotlar uchun ahamiyati.</vt:lpstr>
      <vt:lpstr>Passiv hisoblar: Muvozanat va moliyaviy barqarorlik.</vt:lpstr>
      <vt:lpstr>Passiv hisoblarning turlari va ularning xususiyatlari.</vt:lpstr>
      <vt:lpstr>Passiv hisoblar: Xatolar va ularni tuzatish usullari.</vt:lpstr>
      <vt:lpstr>Aralash hisoblar: ta'rifi va turlari.</vt:lpstr>
      <vt:lpstr>Aralash hisoblarning moliyaviy hisobotlardagi o'rni.</vt:lpstr>
      <vt:lpstr>Aralash hisoblar: afzalliklari va imkoniyatlari.</vt:lpstr>
      <vt:lpstr>Aralash hisoblar va ularning boshqaruvdagi roli.</vt:lpstr>
      <vt:lpstr>Aralash hisoblar: kamchiliklari va xavflari.</vt:lpstr>
      <vt:lpstr>Aralash hisoblar bo'yicha misollar va amaliyotlar.</vt:lpstr>
      <vt:lpstr>O'zbekistondagi aralash hisoblar amaliyotlari va tendensiyalari.</vt:lpstr>
      <vt:lpstr>Xulosa</vt:lpstr>
      <vt:lpstr>Foydalanilgan Adabiyotlar</vt:lpstr>
      <vt:lpstr>E'tiboringiz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Aktiv,passiv va aktiv passiv schyotlar va ularni oʻziga xos xususiyatlari</dc:title>
  <dc:creator>쇼흐조드</dc:creator>
  <cp:lastModifiedBy>User</cp:lastModifiedBy>
  <cp:revision>16</cp:revision>
  <dcterms:created xsi:type="dcterms:W3CDTF">2023-10-19T02:20:52Z</dcterms:created>
  <dcterms:modified xsi:type="dcterms:W3CDTF">2025-02-21T05:40:24Z</dcterms:modified>
</cp:coreProperties>
</file>