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76" r:id="rId3"/>
    <p:sldId id="258" r:id="rId4"/>
    <p:sldId id="256" r:id="rId5"/>
    <p:sldId id="262" r:id="rId6"/>
    <p:sldId id="266" r:id="rId7"/>
    <p:sldId id="270" r:id="rId8"/>
    <p:sldId id="275" r:id="rId9"/>
    <p:sldId id="274" r:id="rId10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clrMru>
    <a:srgbClr val="C769D8"/>
    <a:srgbClr val="04BFB1"/>
    <a:srgbClr val="FBAF01"/>
    <a:srgbClr val="F8607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67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95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954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95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95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95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  <a:endParaRPr altLang="en-US" lang="zh-CN"/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09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10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1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1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1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垂直排列标题与 文本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9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494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49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49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49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98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499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0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0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0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14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15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95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19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20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21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22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23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24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25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26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9527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2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952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30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31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32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89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490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491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492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33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34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35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36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37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9538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953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4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4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03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9504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9505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9506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9507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9508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themeOverride" Target="../theme/themeOverride1.xml"/><Relationship Id="rId3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62" name=""/>
          <p:cNvSpPr txBox="1"/>
          <p:nvPr/>
        </p:nvSpPr>
        <p:spPr>
          <a:xfrm>
            <a:off x="1119503" y="278940"/>
            <a:ext cx="9914276" cy="1539241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4800" lang="uz-UZ">
                <a:solidFill>
                  <a:srgbClr val="FF6600"/>
                </a:solidFill>
              </a:rPr>
              <a:t>Anatomiya fanining qisqacha tarixiy ocherki</a:t>
            </a:r>
            <a:endParaRPr b="1" sz="2800" lang="uz-UZ">
              <a:solidFill>
                <a:srgbClr val="FF6600"/>
              </a:solidFill>
            </a:endParaRPr>
          </a:p>
        </p:txBody>
      </p:sp>
      <p:sp>
        <p:nvSpPr>
          <p:cNvPr id="1049563" name=""/>
          <p:cNvSpPr txBox="1"/>
          <p:nvPr/>
        </p:nvSpPr>
        <p:spPr>
          <a:xfrm>
            <a:off x="707944" y="1818180"/>
            <a:ext cx="10776112" cy="3672840"/>
          </a:xfrm>
          <a:prstGeom prst="rect"/>
        </p:spPr>
        <p:txBody>
          <a:bodyPr rtlCol="0" wrap="square">
            <a:spAutoFit/>
          </a:bodyPr>
          <a:p>
            <a:pPr algn="ctr">
              <a:lnSpc>
                <a:spcPct val="150000"/>
              </a:lnSpc>
            </a:pPr>
            <a:r>
              <a:rPr b="1" sz="4000" lang="en-US">
                <a:solidFill>
                  <a:srgbClr val="008000"/>
                </a:solidFill>
              </a:rPr>
              <a:t>R</a:t>
            </a:r>
            <a:r>
              <a:rPr b="1" sz="4000" lang="en-US">
                <a:solidFill>
                  <a:srgbClr val="008000"/>
                </a:solidFill>
              </a:rPr>
              <a:t>E</a:t>
            </a:r>
            <a:r>
              <a:rPr b="1" sz="4000" lang="en-US">
                <a:solidFill>
                  <a:srgbClr val="008000"/>
                </a:solidFill>
              </a:rPr>
              <a:t>J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:</a:t>
            </a:r>
            <a:endParaRPr b="1" sz="4400" lang="uz-UZ">
              <a:solidFill>
                <a:srgbClr val="008000"/>
              </a:solidFill>
            </a:endParaRPr>
          </a:p>
          <a:p>
            <a:pPr algn="l">
              <a:lnSpc>
                <a:spcPct val="150000"/>
              </a:lnSpc>
            </a:pPr>
            <a:r>
              <a:rPr b="1" sz="4000" lang="en-US">
                <a:solidFill>
                  <a:srgbClr val="008000"/>
                </a:solidFill>
              </a:rPr>
              <a:t>1</a:t>
            </a:r>
            <a:r>
              <a:rPr b="1" sz="4000" lang="en-US">
                <a:solidFill>
                  <a:srgbClr val="008000"/>
                </a:solidFill>
              </a:rPr>
              <a:t>.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t</a:t>
            </a:r>
            <a:r>
              <a:rPr b="1" sz="4000" lang="en-US">
                <a:solidFill>
                  <a:srgbClr val="008000"/>
                </a:solidFill>
              </a:rPr>
              <a:t>o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y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f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h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q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d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u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u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y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'</a:t>
            </a:r>
            <a:r>
              <a:rPr b="1" sz="4000" lang="en-US">
                <a:solidFill>
                  <a:srgbClr val="008000"/>
                </a:solidFill>
              </a:rPr>
              <a:t>l</a:t>
            </a:r>
            <a:r>
              <a:rPr b="1" sz="4000" lang="en-US">
                <a:solidFill>
                  <a:srgbClr val="008000"/>
                </a:solidFill>
              </a:rPr>
              <a:t>u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o</a:t>
            </a:r>
            <a:r>
              <a:rPr b="1" sz="4000" lang="en-US">
                <a:solidFill>
                  <a:srgbClr val="008000"/>
                </a:solidFill>
              </a:rPr>
              <a:t>t</a:t>
            </a:r>
            <a:endParaRPr b="1" sz="4400" lang="uz-UZ">
              <a:solidFill>
                <a:srgbClr val="008000"/>
              </a:solidFill>
            </a:endParaRPr>
          </a:p>
          <a:p>
            <a:pPr algn="l">
              <a:lnSpc>
                <a:spcPct val="150000"/>
              </a:lnSpc>
            </a:pPr>
            <a:r>
              <a:rPr b="1" sz="4000" lang="en-US">
                <a:solidFill>
                  <a:srgbClr val="008000"/>
                </a:solidFill>
              </a:rPr>
              <a:t>2</a:t>
            </a:r>
            <a:r>
              <a:rPr b="1" sz="4000" lang="en-US">
                <a:solidFill>
                  <a:srgbClr val="008000"/>
                </a:solidFill>
              </a:rPr>
              <a:t>.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t</a:t>
            </a:r>
            <a:r>
              <a:rPr b="1" sz="4000" lang="en-US">
                <a:solidFill>
                  <a:srgbClr val="008000"/>
                </a:solidFill>
              </a:rPr>
              <a:t>o</a:t>
            </a:r>
            <a:r>
              <a:rPr b="1" sz="4000" lang="en-US">
                <a:solidFill>
                  <a:srgbClr val="008000"/>
                </a:solidFill>
              </a:rPr>
              <a:t>m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y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f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g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t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r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x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endParaRPr b="1" sz="4400" lang="uz-UZ">
              <a:solidFill>
                <a:srgbClr val="008000"/>
              </a:solidFill>
            </a:endParaRPr>
          </a:p>
          <a:p>
            <a:pPr algn="l">
              <a:lnSpc>
                <a:spcPct val="150000"/>
              </a:lnSpc>
            </a:pPr>
            <a:r>
              <a:rPr b="1" sz="4000" lang="en-US">
                <a:solidFill>
                  <a:srgbClr val="008000"/>
                </a:solidFill>
              </a:rPr>
              <a:t>3</a:t>
            </a:r>
            <a:r>
              <a:rPr b="1" sz="4000" lang="en-US">
                <a:solidFill>
                  <a:srgbClr val="008000"/>
                </a:solidFill>
              </a:rPr>
              <a:t>.</a:t>
            </a:r>
            <a:r>
              <a:rPr b="1" sz="4000" lang="en-US">
                <a:solidFill>
                  <a:srgbClr val="008000"/>
                </a:solidFill>
              </a:rPr>
              <a:t>Q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s</a:t>
            </a:r>
            <a:r>
              <a:rPr b="1" sz="4000" lang="en-US">
                <a:solidFill>
                  <a:srgbClr val="008000"/>
                </a:solidFill>
              </a:rPr>
              <a:t>q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c</a:t>
            </a:r>
            <a:r>
              <a:rPr b="1" sz="4000" lang="en-US">
                <a:solidFill>
                  <a:srgbClr val="008000"/>
                </a:solidFill>
              </a:rPr>
              <a:t>h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r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v</a:t>
            </a:r>
            <a:r>
              <a:rPr b="1" sz="4000" lang="en-US">
                <a:solidFill>
                  <a:srgbClr val="008000"/>
                </a:solidFill>
              </a:rPr>
              <a:t>o</a:t>
            </a:r>
            <a:r>
              <a:rPr b="1" sz="4000" lang="en-US">
                <a:solidFill>
                  <a:srgbClr val="008000"/>
                </a:solidFill>
              </a:rPr>
              <a:t>j</a:t>
            </a:r>
            <a:r>
              <a:rPr b="1" sz="4000" lang="en-US">
                <a:solidFill>
                  <a:srgbClr val="008000"/>
                </a:solidFill>
              </a:rPr>
              <a:t>l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n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s</a:t>
            </a:r>
            <a:r>
              <a:rPr b="1" sz="4000" lang="en-US">
                <a:solidFill>
                  <a:srgbClr val="008000"/>
                </a:solidFill>
              </a:rPr>
              <a:t>h</a:t>
            </a:r>
            <a:r>
              <a:rPr b="1" sz="4000" lang="en-US">
                <a:solidFill>
                  <a:srgbClr val="008000"/>
                </a:solidFill>
              </a:rPr>
              <a:t> </a:t>
            </a:r>
            <a:r>
              <a:rPr b="1" sz="4000" lang="en-US">
                <a:solidFill>
                  <a:srgbClr val="008000"/>
                </a:solidFill>
              </a:rPr>
              <a:t>t</a:t>
            </a:r>
            <a:r>
              <a:rPr b="1" sz="4000" lang="en-US">
                <a:solidFill>
                  <a:srgbClr val="008000"/>
                </a:solidFill>
              </a:rPr>
              <a:t>a</a:t>
            </a:r>
            <a:r>
              <a:rPr b="1" sz="4000" lang="en-US">
                <a:solidFill>
                  <a:srgbClr val="008000"/>
                </a:solidFill>
              </a:rPr>
              <a:t>r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r>
              <a:rPr b="1" sz="4000" lang="en-US">
                <a:solidFill>
                  <a:srgbClr val="008000"/>
                </a:solidFill>
              </a:rPr>
              <a:t>x</a:t>
            </a:r>
            <a:r>
              <a:rPr b="1" sz="4000" lang="en-US">
                <a:solidFill>
                  <a:srgbClr val="008000"/>
                </a:solidFill>
              </a:rPr>
              <a:t>i</a:t>
            </a:r>
            <a:endParaRPr b="1" sz="2800" lang="uz-UZ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Freeform 5"/>
          <p:cNvSpPr/>
          <p:nvPr/>
        </p:nvSpPr>
        <p:spPr bwMode="auto">
          <a:xfrm>
            <a:off x="2855912" y="4467226"/>
            <a:ext cx="1428750" cy="1422400"/>
          </a:xfrm>
          <a:custGeom>
            <a:avLst/>
            <a:gdLst>
              <a:gd name="T0" fmla="*/ 336 w 349"/>
              <a:gd name="T1" fmla="*/ 0 h 347"/>
              <a:gd name="T2" fmla="*/ 328 w 349"/>
              <a:gd name="T3" fmla="*/ 3 h 347"/>
              <a:gd name="T4" fmla="*/ 4 w 349"/>
              <a:gd name="T5" fmla="*/ 327 h 347"/>
              <a:gd name="T6" fmla="*/ 4 w 349"/>
              <a:gd name="T7" fmla="*/ 344 h 347"/>
              <a:gd name="T8" fmla="*/ 13 w 349"/>
              <a:gd name="T9" fmla="*/ 347 h 347"/>
              <a:gd name="T10" fmla="*/ 21 w 349"/>
              <a:gd name="T11" fmla="*/ 344 h 347"/>
              <a:gd name="T12" fmla="*/ 345 w 349"/>
              <a:gd name="T13" fmla="*/ 20 h 347"/>
              <a:gd name="T14" fmla="*/ 345 w 349"/>
              <a:gd name="T15" fmla="*/ 3 h 347"/>
              <a:gd name="T16" fmla="*/ 336 w 349"/>
              <a:gd name="T17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" h="347">
                <a:moveTo>
                  <a:pt x="336" y="0"/>
                </a:moveTo>
                <a:cubicBezTo>
                  <a:pt x="333" y="0"/>
                  <a:pt x="330" y="1"/>
                  <a:pt x="328" y="3"/>
                </a:cubicBezTo>
                <a:cubicBezTo>
                  <a:pt x="4" y="327"/>
                  <a:pt x="4" y="327"/>
                  <a:pt x="4" y="327"/>
                </a:cubicBezTo>
                <a:cubicBezTo>
                  <a:pt x="0" y="332"/>
                  <a:pt x="0" y="339"/>
                  <a:pt x="4" y="344"/>
                </a:cubicBezTo>
                <a:cubicBezTo>
                  <a:pt x="7" y="346"/>
                  <a:pt x="10" y="347"/>
                  <a:pt x="13" y="347"/>
                </a:cubicBezTo>
                <a:cubicBezTo>
                  <a:pt x="16" y="347"/>
                  <a:pt x="19" y="346"/>
                  <a:pt x="21" y="344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9" y="16"/>
                  <a:pt x="349" y="8"/>
                  <a:pt x="345" y="3"/>
                </a:cubicBezTo>
                <a:cubicBezTo>
                  <a:pt x="342" y="1"/>
                  <a:pt x="339" y="0"/>
                  <a:pt x="336" y="0"/>
                </a:cubicBezTo>
              </a:path>
            </a:pathLst>
          </a:custGeom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86" name="Freeform 6"/>
          <p:cNvSpPr/>
          <p:nvPr/>
        </p:nvSpPr>
        <p:spPr bwMode="auto">
          <a:xfrm>
            <a:off x="7889875" y="1677989"/>
            <a:ext cx="1446213" cy="1443038"/>
          </a:xfrm>
          <a:custGeom>
            <a:avLst/>
            <a:gdLst>
              <a:gd name="T0" fmla="*/ 16 w 353"/>
              <a:gd name="T1" fmla="*/ 337 h 352"/>
              <a:gd name="T2" fmla="*/ 16 w 353"/>
              <a:gd name="T3" fmla="*/ 337 h 352"/>
              <a:gd name="T4" fmla="*/ 16 w 353"/>
              <a:gd name="T5" fmla="*/ 279 h 352"/>
              <a:gd name="T6" fmla="*/ 279 w 353"/>
              <a:gd name="T7" fmla="*/ 16 h 352"/>
              <a:gd name="T8" fmla="*/ 337 w 353"/>
              <a:gd name="T9" fmla="*/ 16 h 352"/>
              <a:gd name="T10" fmla="*/ 337 w 353"/>
              <a:gd name="T11" fmla="*/ 74 h 352"/>
              <a:gd name="T12" fmla="*/ 74 w 353"/>
              <a:gd name="T13" fmla="*/ 337 h 352"/>
              <a:gd name="T14" fmla="*/ 16 w 353"/>
              <a:gd name="T15" fmla="*/ 33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3" h="352">
                <a:moveTo>
                  <a:pt x="16" y="337"/>
                </a:moveTo>
                <a:cubicBezTo>
                  <a:pt x="16" y="337"/>
                  <a:pt x="16" y="337"/>
                  <a:pt x="16" y="337"/>
                </a:cubicBezTo>
                <a:cubicBezTo>
                  <a:pt x="0" y="321"/>
                  <a:pt x="0" y="295"/>
                  <a:pt x="16" y="279"/>
                </a:cubicBezTo>
                <a:cubicBezTo>
                  <a:pt x="279" y="16"/>
                  <a:pt x="279" y="16"/>
                  <a:pt x="279" y="16"/>
                </a:cubicBezTo>
                <a:cubicBezTo>
                  <a:pt x="295" y="0"/>
                  <a:pt x="321" y="0"/>
                  <a:pt x="337" y="16"/>
                </a:cubicBezTo>
                <a:cubicBezTo>
                  <a:pt x="353" y="32"/>
                  <a:pt x="353" y="58"/>
                  <a:pt x="337" y="74"/>
                </a:cubicBezTo>
                <a:cubicBezTo>
                  <a:pt x="74" y="337"/>
                  <a:pt x="74" y="337"/>
                  <a:pt x="74" y="337"/>
                </a:cubicBezTo>
                <a:cubicBezTo>
                  <a:pt x="58" y="352"/>
                  <a:pt x="32" y="352"/>
                  <a:pt x="16" y="337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87" name="Freeform 7"/>
          <p:cNvSpPr/>
          <p:nvPr/>
        </p:nvSpPr>
        <p:spPr bwMode="auto">
          <a:xfrm>
            <a:off x="4564062" y="960439"/>
            <a:ext cx="1811338" cy="1808163"/>
          </a:xfrm>
          <a:custGeom>
            <a:avLst/>
            <a:gdLst>
              <a:gd name="T0" fmla="*/ 34 w 442"/>
              <a:gd name="T1" fmla="*/ 408 h 441"/>
              <a:gd name="T2" fmla="*/ 34 w 442"/>
              <a:gd name="T3" fmla="*/ 287 h 441"/>
              <a:gd name="T4" fmla="*/ 287 w 442"/>
              <a:gd name="T5" fmla="*/ 33 h 441"/>
              <a:gd name="T6" fmla="*/ 408 w 442"/>
              <a:gd name="T7" fmla="*/ 33 h 441"/>
              <a:gd name="T8" fmla="*/ 408 w 442"/>
              <a:gd name="T9" fmla="*/ 33 h 441"/>
              <a:gd name="T10" fmla="*/ 408 w 442"/>
              <a:gd name="T11" fmla="*/ 154 h 441"/>
              <a:gd name="T12" fmla="*/ 155 w 442"/>
              <a:gd name="T13" fmla="*/ 408 h 441"/>
              <a:gd name="T14" fmla="*/ 34 w 442"/>
              <a:gd name="T15" fmla="*/ 408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441">
                <a:moveTo>
                  <a:pt x="34" y="408"/>
                </a:moveTo>
                <a:cubicBezTo>
                  <a:pt x="0" y="374"/>
                  <a:pt x="0" y="320"/>
                  <a:pt x="34" y="28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321" y="0"/>
                  <a:pt x="375" y="0"/>
                  <a:pt x="408" y="33"/>
                </a:cubicBezTo>
                <a:cubicBezTo>
                  <a:pt x="408" y="33"/>
                  <a:pt x="408" y="33"/>
                  <a:pt x="408" y="33"/>
                </a:cubicBezTo>
                <a:cubicBezTo>
                  <a:pt x="442" y="66"/>
                  <a:pt x="442" y="121"/>
                  <a:pt x="408" y="154"/>
                </a:cubicBezTo>
                <a:cubicBezTo>
                  <a:pt x="155" y="408"/>
                  <a:pt x="155" y="408"/>
                  <a:pt x="155" y="408"/>
                </a:cubicBezTo>
                <a:cubicBezTo>
                  <a:pt x="121" y="441"/>
                  <a:pt x="67" y="441"/>
                  <a:pt x="34" y="408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88" name="Freeform 8"/>
          <p:cNvSpPr/>
          <p:nvPr/>
        </p:nvSpPr>
        <p:spPr bwMode="auto">
          <a:xfrm>
            <a:off x="10418762" y="9526"/>
            <a:ext cx="1806575" cy="1811338"/>
          </a:xfrm>
          <a:custGeom>
            <a:avLst/>
            <a:gdLst>
              <a:gd name="T0" fmla="*/ 33 w 441"/>
              <a:gd name="T1" fmla="*/ 408 h 442"/>
              <a:gd name="T2" fmla="*/ 33 w 441"/>
              <a:gd name="T3" fmla="*/ 408 h 442"/>
              <a:gd name="T4" fmla="*/ 33 w 441"/>
              <a:gd name="T5" fmla="*/ 287 h 442"/>
              <a:gd name="T6" fmla="*/ 287 w 441"/>
              <a:gd name="T7" fmla="*/ 34 h 442"/>
              <a:gd name="T8" fmla="*/ 408 w 441"/>
              <a:gd name="T9" fmla="*/ 34 h 442"/>
              <a:gd name="T10" fmla="*/ 408 w 441"/>
              <a:gd name="T11" fmla="*/ 155 h 442"/>
              <a:gd name="T12" fmla="*/ 154 w 441"/>
              <a:gd name="T13" fmla="*/ 408 h 442"/>
              <a:gd name="T14" fmla="*/ 33 w 441"/>
              <a:gd name="T15" fmla="*/ 408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2">
                <a:moveTo>
                  <a:pt x="33" y="408"/>
                </a:moveTo>
                <a:cubicBezTo>
                  <a:pt x="33" y="408"/>
                  <a:pt x="33" y="408"/>
                  <a:pt x="33" y="408"/>
                </a:cubicBezTo>
                <a:cubicBezTo>
                  <a:pt x="0" y="375"/>
                  <a:pt x="0" y="321"/>
                  <a:pt x="33" y="287"/>
                </a:cubicBezTo>
                <a:cubicBezTo>
                  <a:pt x="287" y="34"/>
                  <a:pt x="287" y="34"/>
                  <a:pt x="287" y="34"/>
                </a:cubicBezTo>
                <a:cubicBezTo>
                  <a:pt x="320" y="0"/>
                  <a:pt x="374" y="0"/>
                  <a:pt x="408" y="34"/>
                </a:cubicBezTo>
                <a:cubicBezTo>
                  <a:pt x="441" y="67"/>
                  <a:pt x="441" y="121"/>
                  <a:pt x="408" y="155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21" y="442"/>
                  <a:pt x="66" y="442"/>
                  <a:pt x="33" y="408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89" name="Freeform 9"/>
          <p:cNvSpPr/>
          <p:nvPr/>
        </p:nvSpPr>
        <p:spPr bwMode="auto">
          <a:xfrm>
            <a:off x="1044575" y="3175001"/>
            <a:ext cx="2311400" cy="2222500"/>
          </a:xfrm>
          <a:custGeom>
            <a:avLst/>
            <a:gdLst>
              <a:gd name="T0" fmla="*/ 444 w 564"/>
              <a:gd name="T1" fmla="*/ 0 h 542"/>
              <a:gd name="T2" fmla="*/ 367 w 564"/>
              <a:gd name="T3" fmla="*/ 32 h 542"/>
              <a:gd name="T4" fmla="*/ 42 w 564"/>
              <a:gd name="T5" fmla="*/ 356 h 542"/>
              <a:gd name="T6" fmla="*/ 42 w 564"/>
              <a:gd name="T7" fmla="*/ 510 h 542"/>
              <a:gd name="T8" fmla="*/ 120 w 564"/>
              <a:gd name="T9" fmla="*/ 542 h 542"/>
              <a:gd name="T10" fmla="*/ 197 w 564"/>
              <a:gd name="T11" fmla="*/ 510 h 542"/>
              <a:gd name="T12" fmla="*/ 521 w 564"/>
              <a:gd name="T13" fmla="*/ 186 h 542"/>
              <a:gd name="T14" fmla="*/ 521 w 564"/>
              <a:gd name="T15" fmla="*/ 32 h 542"/>
              <a:gd name="T16" fmla="*/ 444 w 564"/>
              <a:gd name="T17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542">
                <a:moveTo>
                  <a:pt x="444" y="0"/>
                </a:moveTo>
                <a:cubicBezTo>
                  <a:pt x="416" y="0"/>
                  <a:pt x="388" y="10"/>
                  <a:pt x="367" y="32"/>
                </a:cubicBezTo>
                <a:cubicBezTo>
                  <a:pt x="42" y="356"/>
                  <a:pt x="42" y="356"/>
                  <a:pt x="42" y="356"/>
                </a:cubicBezTo>
                <a:cubicBezTo>
                  <a:pt x="0" y="398"/>
                  <a:pt x="0" y="468"/>
                  <a:pt x="42" y="510"/>
                </a:cubicBezTo>
                <a:cubicBezTo>
                  <a:pt x="64" y="532"/>
                  <a:pt x="92" y="542"/>
                  <a:pt x="120" y="542"/>
                </a:cubicBezTo>
                <a:cubicBezTo>
                  <a:pt x="148" y="542"/>
                  <a:pt x="176" y="532"/>
                  <a:pt x="197" y="510"/>
                </a:cubicBezTo>
                <a:cubicBezTo>
                  <a:pt x="521" y="186"/>
                  <a:pt x="521" y="186"/>
                  <a:pt x="521" y="186"/>
                </a:cubicBezTo>
                <a:cubicBezTo>
                  <a:pt x="564" y="144"/>
                  <a:pt x="564" y="74"/>
                  <a:pt x="521" y="32"/>
                </a:cubicBezTo>
                <a:cubicBezTo>
                  <a:pt x="500" y="10"/>
                  <a:pt x="472" y="0"/>
                  <a:pt x="444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0" name="Freeform 10"/>
          <p:cNvSpPr/>
          <p:nvPr/>
        </p:nvSpPr>
        <p:spPr bwMode="auto">
          <a:xfrm>
            <a:off x="7562850" y="2981326"/>
            <a:ext cx="1498600" cy="1497013"/>
          </a:xfrm>
          <a:custGeom>
            <a:avLst/>
            <a:gdLst>
              <a:gd name="T0" fmla="*/ 13 w 366"/>
              <a:gd name="T1" fmla="*/ 353 h 365"/>
              <a:gd name="T2" fmla="*/ 13 w 366"/>
              <a:gd name="T3" fmla="*/ 308 h 365"/>
              <a:gd name="T4" fmla="*/ 309 w 366"/>
              <a:gd name="T5" fmla="*/ 12 h 365"/>
              <a:gd name="T6" fmla="*/ 353 w 366"/>
              <a:gd name="T7" fmla="*/ 12 h 365"/>
              <a:gd name="T8" fmla="*/ 353 w 366"/>
              <a:gd name="T9" fmla="*/ 57 h 365"/>
              <a:gd name="T10" fmla="*/ 57 w 366"/>
              <a:gd name="T11" fmla="*/ 353 h 365"/>
              <a:gd name="T12" fmla="*/ 13 w 366"/>
              <a:gd name="T13" fmla="*/ 353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365">
                <a:moveTo>
                  <a:pt x="13" y="353"/>
                </a:moveTo>
                <a:cubicBezTo>
                  <a:pt x="0" y="340"/>
                  <a:pt x="0" y="320"/>
                  <a:pt x="13" y="308"/>
                </a:cubicBezTo>
                <a:cubicBezTo>
                  <a:pt x="309" y="12"/>
                  <a:pt x="309" y="12"/>
                  <a:pt x="309" y="12"/>
                </a:cubicBezTo>
                <a:cubicBezTo>
                  <a:pt x="321" y="0"/>
                  <a:pt x="341" y="0"/>
                  <a:pt x="353" y="12"/>
                </a:cubicBezTo>
                <a:cubicBezTo>
                  <a:pt x="366" y="24"/>
                  <a:pt x="366" y="45"/>
                  <a:pt x="353" y="57"/>
                </a:cubicBezTo>
                <a:cubicBezTo>
                  <a:pt x="57" y="353"/>
                  <a:pt x="57" y="353"/>
                  <a:pt x="57" y="353"/>
                </a:cubicBezTo>
                <a:cubicBezTo>
                  <a:pt x="45" y="365"/>
                  <a:pt x="25" y="365"/>
                  <a:pt x="13" y="353"/>
                </a:cubicBezTo>
              </a:path>
            </a:pathLst>
          </a:custGeom>
          <a:solidFill>
            <a:srgbClr val="A2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1" name="Oval 11"/>
          <p:cNvSpPr>
            <a:spLocks noChangeArrowheads="1"/>
          </p:cNvSpPr>
          <p:nvPr/>
        </p:nvSpPr>
        <p:spPr bwMode="auto">
          <a:xfrm>
            <a:off x="7656512" y="2854326"/>
            <a:ext cx="139700" cy="144463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2" name="Oval 12"/>
          <p:cNvSpPr>
            <a:spLocks noChangeArrowheads="1"/>
          </p:cNvSpPr>
          <p:nvPr/>
        </p:nvSpPr>
        <p:spPr bwMode="auto">
          <a:xfrm>
            <a:off x="8291512" y="817564"/>
            <a:ext cx="196850" cy="196850"/>
          </a:xfrm>
          <a:prstGeom prst="ellipse"/>
          <a:solidFill>
            <a:srgbClr val="A1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3" name="Oval 13"/>
          <p:cNvSpPr>
            <a:spLocks noChangeArrowheads="1"/>
          </p:cNvSpPr>
          <p:nvPr/>
        </p:nvSpPr>
        <p:spPr bwMode="auto">
          <a:xfrm>
            <a:off x="8594725" y="5454651"/>
            <a:ext cx="455613" cy="450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4" name="Freeform 14"/>
          <p:cNvSpPr/>
          <p:nvPr/>
        </p:nvSpPr>
        <p:spPr bwMode="auto">
          <a:xfrm>
            <a:off x="3675062" y="592139"/>
            <a:ext cx="1806575" cy="1741488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33 w 441"/>
              <a:gd name="T9" fmla="*/ 400 h 425"/>
              <a:gd name="T10" fmla="*/ 94 w 441"/>
              <a:gd name="T11" fmla="*/ 425 h 425"/>
              <a:gd name="T12" fmla="*/ 154 w 441"/>
              <a:gd name="T13" fmla="*/ 400 h 425"/>
              <a:gd name="T14" fmla="*/ 408 w 441"/>
              <a:gd name="T15" fmla="*/ 146 h 425"/>
              <a:gd name="T16" fmla="*/ 408 w 441"/>
              <a:gd name="T17" fmla="*/ 25 h 425"/>
              <a:gd name="T18" fmla="*/ 347 w 441"/>
              <a:gd name="T19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6" y="0"/>
                  <a:pt x="304" y="9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7"/>
                  <a:pt x="33" y="400"/>
                </a:cubicBezTo>
                <a:cubicBezTo>
                  <a:pt x="33" y="400"/>
                  <a:pt x="33" y="400"/>
                  <a:pt x="33" y="400"/>
                </a:cubicBezTo>
                <a:cubicBezTo>
                  <a:pt x="50" y="417"/>
                  <a:pt x="72" y="425"/>
                  <a:pt x="94" y="425"/>
                </a:cubicBezTo>
                <a:cubicBezTo>
                  <a:pt x="116" y="425"/>
                  <a:pt x="138" y="417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9"/>
                  <a:pt x="408" y="25"/>
                </a:cubicBezTo>
                <a:cubicBezTo>
                  <a:pt x="391" y="9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5" name="Freeform 15"/>
          <p:cNvSpPr/>
          <p:nvPr/>
        </p:nvSpPr>
        <p:spPr bwMode="auto">
          <a:xfrm>
            <a:off x="352425" y="1416051"/>
            <a:ext cx="1806575" cy="1743075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94 w 441"/>
              <a:gd name="T9" fmla="*/ 425 h 425"/>
              <a:gd name="T10" fmla="*/ 154 w 441"/>
              <a:gd name="T11" fmla="*/ 400 h 425"/>
              <a:gd name="T12" fmla="*/ 408 w 441"/>
              <a:gd name="T13" fmla="*/ 146 h 425"/>
              <a:gd name="T14" fmla="*/ 408 w 441"/>
              <a:gd name="T15" fmla="*/ 25 h 425"/>
              <a:gd name="T16" fmla="*/ 347 w 441"/>
              <a:gd name="T17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400"/>
                </a:cubicBezTo>
                <a:cubicBezTo>
                  <a:pt x="50" y="416"/>
                  <a:pt x="72" y="425"/>
                  <a:pt x="94" y="425"/>
                </a:cubicBezTo>
                <a:cubicBezTo>
                  <a:pt x="115" y="425"/>
                  <a:pt x="137" y="416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8"/>
                  <a:pt x="408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6" name="Freeform 16"/>
          <p:cNvSpPr/>
          <p:nvPr/>
        </p:nvSpPr>
        <p:spPr bwMode="auto">
          <a:xfrm>
            <a:off x="9336087" y="3338514"/>
            <a:ext cx="1806575" cy="1738313"/>
          </a:xfrm>
          <a:custGeom>
            <a:avLst/>
            <a:gdLst>
              <a:gd name="T0" fmla="*/ 347 w 441"/>
              <a:gd name="T1" fmla="*/ 0 h 424"/>
              <a:gd name="T2" fmla="*/ 287 w 441"/>
              <a:gd name="T3" fmla="*/ 25 h 424"/>
              <a:gd name="T4" fmla="*/ 33 w 441"/>
              <a:gd name="T5" fmla="*/ 279 h 424"/>
              <a:gd name="T6" fmla="*/ 33 w 441"/>
              <a:gd name="T7" fmla="*/ 399 h 424"/>
              <a:gd name="T8" fmla="*/ 93 w 441"/>
              <a:gd name="T9" fmla="*/ 424 h 424"/>
              <a:gd name="T10" fmla="*/ 154 w 441"/>
              <a:gd name="T11" fmla="*/ 399 h 424"/>
              <a:gd name="T12" fmla="*/ 407 w 441"/>
              <a:gd name="T13" fmla="*/ 146 h 424"/>
              <a:gd name="T14" fmla="*/ 407 w 441"/>
              <a:gd name="T15" fmla="*/ 25 h 424"/>
              <a:gd name="T16" fmla="*/ 347 w 441"/>
              <a:gd name="T17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4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399"/>
                </a:cubicBezTo>
                <a:cubicBezTo>
                  <a:pt x="49" y="416"/>
                  <a:pt x="71" y="424"/>
                  <a:pt x="93" y="424"/>
                </a:cubicBezTo>
                <a:cubicBezTo>
                  <a:pt x="115" y="424"/>
                  <a:pt x="137" y="416"/>
                  <a:pt x="154" y="399"/>
                </a:cubicBezTo>
                <a:cubicBezTo>
                  <a:pt x="407" y="146"/>
                  <a:pt x="407" y="146"/>
                  <a:pt x="407" y="146"/>
                </a:cubicBezTo>
                <a:cubicBezTo>
                  <a:pt x="441" y="112"/>
                  <a:pt x="441" y="58"/>
                  <a:pt x="407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7" name="Freeform 17"/>
          <p:cNvSpPr/>
          <p:nvPr/>
        </p:nvSpPr>
        <p:spPr bwMode="auto">
          <a:xfrm>
            <a:off x="7050087" y="4622801"/>
            <a:ext cx="1262063" cy="1262063"/>
          </a:xfrm>
          <a:custGeom>
            <a:avLst/>
            <a:gdLst>
              <a:gd name="T0" fmla="*/ 23 w 308"/>
              <a:gd name="T1" fmla="*/ 284 h 308"/>
              <a:gd name="T2" fmla="*/ 23 w 308"/>
              <a:gd name="T3" fmla="*/ 284 h 308"/>
              <a:gd name="T4" fmla="*/ 23 w 308"/>
              <a:gd name="T5" fmla="*/ 200 h 308"/>
              <a:gd name="T6" fmla="*/ 200 w 308"/>
              <a:gd name="T7" fmla="*/ 23 h 308"/>
              <a:gd name="T8" fmla="*/ 284 w 308"/>
              <a:gd name="T9" fmla="*/ 23 h 308"/>
              <a:gd name="T10" fmla="*/ 284 w 308"/>
              <a:gd name="T11" fmla="*/ 107 h 308"/>
              <a:gd name="T12" fmla="*/ 107 w 308"/>
              <a:gd name="T13" fmla="*/ 284 h 308"/>
              <a:gd name="T14" fmla="*/ 23 w 308"/>
              <a:gd name="T15" fmla="*/ 284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308">
                <a:moveTo>
                  <a:pt x="23" y="284"/>
                </a:moveTo>
                <a:cubicBezTo>
                  <a:pt x="23" y="284"/>
                  <a:pt x="23" y="284"/>
                  <a:pt x="23" y="284"/>
                </a:cubicBezTo>
                <a:cubicBezTo>
                  <a:pt x="0" y="261"/>
                  <a:pt x="0" y="223"/>
                  <a:pt x="23" y="200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23" y="0"/>
                  <a:pt x="261" y="0"/>
                  <a:pt x="284" y="23"/>
                </a:cubicBezTo>
                <a:cubicBezTo>
                  <a:pt x="308" y="46"/>
                  <a:pt x="308" y="84"/>
                  <a:pt x="284" y="107"/>
                </a:cubicBezTo>
                <a:cubicBezTo>
                  <a:pt x="107" y="284"/>
                  <a:pt x="107" y="284"/>
                  <a:pt x="107" y="284"/>
                </a:cubicBezTo>
                <a:cubicBezTo>
                  <a:pt x="84" y="308"/>
                  <a:pt x="46" y="308"/>
                  <a:pt x="23" y="284"/>
                </a:cubicBezTo>
                <a:close/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8" name="Freeform 18"/>
          <p:cNvSpPr/>
          <p:nvPr/>
        </p:nvSpPr>
        <p:spPr bwMode="auto">
          <a:xfrm>
            <a:off x="3994150" y="3675064"/>
            <a:ext cx="2819400" cy="2735263"/>
          </a:xfrm>
          <a:custGeom>
            <a:avLst/>
            <a:gdLst>
              <a:gd name="T0" fmla="*/ 571 w 688"/>
              <a:gd name="T1" fmla="*/ 0 h 667"/>
              <a:gd name="T2" fmla="*/ 495 w 688"/>
              <a:gd name="T3" fmla="*/ 31 h 667"/>
              <a:gd name="T4" fmla="*/ 42 w 688"/>
              <a:gd name="T5" fmla="*/ 484 h 667"/>
              <a:gd name="T6" fmla="*/ 42 w 688"/>
              <a:gd name="T7" fmla="*/ 636 h 667"/>
              <a:gd name="T8" fmla="*/ 42 w 688"/>
              <a:gd name="T9" fmla="*/ 636 h 667"/>
              <a:gd name="T10" fmla="*/ 117 w 688"/>
              <a:gd name="T11" fmla="*/ 667 h 667"/>
              <a:gd name="T12" fmla="*/ 193 w 688"/>
              <a:gd name="T13" fmla="*/ 636 h 667"/>
              <a:gd name="T14" fmla="*/ 646 w 688"/>
              <a:gd name="T15" fmla="*/ 182 h 667"/>
              <a:gd name="T16" fmla="*/ 646 w 688"/>
              <a:gd name="T17" fmla="*/ 31 h 667"/>
              <a:gd name="T18" fmla="*/ 646 w 688"/>
              <a:gd name="T19" fmla="*/ 31 h 667"/>
              <a:gd name="T20" fmla="*/ 571 w 688"/>
              <a:gd name="T21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88" h="667">
                <a:moveTo>
                  <a:pt x="571" y="0"/>
                </a:moveTo>
                <a:cubicBezTo>
                  <a:pt x="543" y="0"/>
                  <a:pt x="516" y="10"/>
                  <a:pt x="495" y="31"/>
                </a:cubicBezTo>
                <a:cubicBezTo>
                  <a:pt x="42" y="484"/>
                  <a:pt x="42" y="484"/>
                  <a:pt x="42" y="484"/>
                </a:cubicBezTo>
                <a:cubicBezTo>
                  <a:pt x="0" y="526"/>
                  <a:pt x="0" y="594"/>
                  <a:pt x="42" y="636"/>
                </a:cubicBezTo>
                <a:cubicBezTo>
                  <a:pt x="42" y="636"/>
                  <a:pt x="42" y="636"/>
                  <a:pt x="42" y="636"/>
                </a:cubicBezTo>
                <a:cubicBezTo>
                  <a:pt x="63" y="656"/>
                  <a:pt x="90" y="667"/>
                  <a:pt x="117" y="667"/>
                </a:cubicBezTo>
                <a:cubicBezTo>
                  <a:pt x="145" y="667"/>
                  <a:pt x="172" y="656"/>
                  <a:pt x="193" y="636"/>
                </a:cubicBezTo>
                <a:cubicBezTo>
                  <a:pt x="646" y="182"/>
                  <a:pt x="646" y="182"/>
                  <a:pt x="646" y="182"/>
                </a:cubicBezTo>
                <a:cubicBezTo>
                  <a:pt x="688" y="141"/>
                  <a:pt x="688" y="73"/>
                  <a:pt x="646" y="31"/>
                </a:cubicBezTo>
                <a:cubicBezTo>
                  <a:pt x="646" y="31"/>
                  <a:pt x="646" y="31"/>
                  <a:pt x="646" y="31"/>
                </a:cubicBezTo>
                <a:cubicBezTo>
                  <a:pt x="626" y="10"/>
                  <a:pt x="598" y="0"/>
                  <a:pt x="571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99" name="Freeform 19"/>
          <p:cNvSpPr/>
          <p:nvPr/>
        </p:nvSpPr>
        <p:spPr bwMode="auto">
          <a:xfrm>
            <a:off x="5546725" y="3609976"/>
            <a:ext cx="2581275" cy="2549525"/>
          </a:xfrm>
          <a:custGeom>
            <a:avLst/>
            <a:gdLst>
              <a:gd name="T0" fmla="*/ 532 w 630"/>
              <a:gd name="T1" fmla="*/ 0 h 622"/>
              <a:gd name="T2" fmla="*/ 462 w 630"/>
              <a:gd name="T3" fmla="*/ 29 h 622"/>
              <a:gd name="T4" fmla="*/ 39 w 630"/>
              <a:gd name="T5" fmla="*/ 452 h 622"/>
              <a:gd name="T6" fmla="*/ 39 w 630"/>
              <a:gd name="T7" fmla="*/ 593 h 622"/>
              <a:gd name="T8" fmla="*/ 39 w 630"/>
              <a:gd name="T9" fmla="*/ 593 h 622"/>
              <a:gd name="T10" fmla="*/ 109 w 630"/>
              <a:gd name="T11" fmla="*/ 622 h 622"/>
              <a:gd name="T12" fmla="*/ 180 w 630"/>
              <a:gd name="T13" fmla="*/ 593 h 622"/>
              <a:gd name="T14" fmla="*/ 603 w 630"/>
              <a:gd name="T15" fmla="*/ 170 h 622"/>
              <a:gd name="T16" fmla="*/ 630 w 630"/>
              <a:gd name="T17" fmla="*/ 120 h 622"/>
              <a:gd name="T18" fmla="*/ 549 w 630"/>
              <a:gd name="T19" fmla="*/ 200 h 622"/>
              <a:gd name="T20" fmla="*/ 527 w 630"/>
              <a:gd name="T21" fmla="*/ 209 h 622"/>
              <a:gd name="T22" fmla="*/ 505 w 630"/>
              <a:gd name="T23" fmla="*/ 200 h 622"/>
              <a:gd name="T24" fmla="*/ 505 w 630"/>
              <a:gd name="T25" fmla="*/ 155 h 622"/>
              <a:gd name="T26" fmla="*/ 615 w 630"/>
              <a:gd name="T27" fmla="*/ 44 h 622"/>
              <a:gd name="T28" fmla="*/ 603 w 630"/>
              <a:gd name="T29" fmla="*/ 29 h 622"/>
              <a:gd name="T30" fmla="*/ 603 w 630"/>
              <a:gd name="T31" fmla="*/ 29 h 622"/>
              <a:gd name="T32" fmla="*/ 532 w 630"/>
              <a:gd name="T33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0" h="622">
                <a:moveTo>
                  <a:pt x="532" y="0"/>
                </a:moveTo>
                <a:cubicBezTo>
                  <a:pt x="507" y="0"/>
                  <a:pt x="481" y="9"/>
                  <a:pt x="462" y="29"/>
                </a:cubicBezTo>
                <a:cubicBezTo>
                  <a:pt x="39" y="452"/>
                  <a:pt x="39" y="452"/>
                  <a:pt x="39" y="452"/>
                </a:cubicBezTo>
                <a:cubicBezTo>
                  <a:pt x="0" y="490"/>
                  <a:pt x="0" y="554"/>
                  <a:pt x="39" y="593"/>
                </a:cubicBezTo>
                <a:cubicBezTo>
                  <a:pt x="39" y="593"/>
                  <a:pt x="39" y="593"/>
                  <a:pt x="39" y="593"/>
                </a:cubicBezTo>
                <a:cubicBezTo>
                  <a:pt x="58" y="612"/>
                  <a:pt x="84" y="622"/>
                  <a:pt x="109" y="622"/>
                </a:cubicBezTo>
                <a:cubicBezTo>
                  <a:pt x="135" y="622"/>
                  <a:pt x="160" y="612"/>
                  <a:pt x="180" y="593"/>
                </a:cubicBezTo>
                <a:cubicBezTo>
                  <a:pt x="603" y="170"/>
                  <a:pt x="603" y="170"/>
                  <a:pt x="603" y="170"/>
                </a:cubicBezTo>
                <a:cubicBezTo>
                  <a:pt x="617" y="156"/>
                  <a:pt x="626" y="138"/>
                  <a:pt x="630" y="120"/>
                </a:cubicBezTo>
                <a:cubicBezTo>
                  <a:pt x="549" y="200"/>
                  <a:pt x="549" y="200"/>
                  <a:pt x="549" y="200"/>
                </a:cubicBezTo>
                <a:cubicBezTo>
                  <a:pt x="543" y="206"/>
                  <a:pt x="535" y="209"/>
                  <a:pt x="527" y="209"/>
                </a:cubicBezTo>
                <a:cubicBezTo>
                  <a:pt x="519" y="209"/>
                  <a:pt x="511" y="206"/>
                  <a:pt x="505" y="200"/>
                </a:cubicBezTo>
                <a:cubicBezTo>
                  <a:pt x="492" y="187"/>
                  <a:pt x="492" y="167"/>
                  <a:pt x="505" y="155"/>
                </a:cubicBezTo>
                <a:cubicBezTo>
                  <a:pt x="615" y="44"/>
                  <a:pt x="615" y="44"/>
                  <a:pt x="615" y="44"/>
                </a:cubicBezTo>
                <a:cubicBezTo>
                  <a:pt x="612" y="39"/>
                  <a:pt x="607" y="34"/>
                  <a:pt x="603" y="29"/>
                </a:cubicBezTo>
                <a:cubicBezTo>
                  <a:pt x="603" y="29"/>
                  <a:pt x="603" y="29"/>
                  <a:pt x="603" y="29"/>
                </a:cubicBezTo>
                <a:cubicBezTo>
                  <a:pt x="583" y="9"/>
                  <a:pt x="558" y="0"/>
                  <a:pt x="532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0" name="Freeform 20"/>
          <p:cNvSpPr/>
          <p:nvPr/>
        </p:nvSpPr>
        <p:spPr bwMode="auto">
          <a:xfrm>
            <a:off x="7562850" y="3789364"/>
            <a:ext cx="585788" cy="677863"/>
          </a:xfrm>
          <a:custGeom>
            <a:avLst/>
            <a:gdLst>
              <a:gd name="T0" fmla="*/ 123 w 143"/>
              <a:gd name="T1" fmla="*/ 0 h 165"/>
              <a:gd name="T2" fmla="*/ 13 w 143"/>
              <a:gd name="T3" fmla="*/ 111 h 165"/>
              <a:gd name="T4" fmla="*/ 13 w 143"/>
              <a:gd name="T5" fmla="*/ 156 h 165"/>
              <a:gd name="T6" fmla="*/ 35 w 143"/>
              <a:gd name="T7" fmla="*/ 165 h 165"/>
              <a:gd name="T8" fmla="*/ 57 w 143"/>
              <a:gd name="T9" fmla="*/ 156 h 165"/>
              <a:gd name="T10" fmla="*/ 138 w 143"/>
              <a:gd name="T11" fmla="*/ 76 h 165"/>
              <a:gd name="T12" fmla="*/ 123 w 143"/>
              <a:gd name="T13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65">
                <a:moveTo>
                  <a:pt x="123" y="0"/>
                </a:moveTo>
                <a:cubicBezTo>
                  <a:pt x="13" y="111"/>
                  <a:pt x="13" y="111"/>
                  <a:pt x="13" y="111"/>
                </a:cubicBezTo>
                <a:cubicBezTo>
                  <a:pt x="0" y="123"/>
                  <a:pt x="0" y="143"/>
                  <a:pt x="13" y="156"/>
                </a:cubicBezTo>
                <a:cubicBezTo>
                  <a:pt x="19" y="162"/>
                  <a:pt x="27" y="165"/>
                  <a:pt x="35" y="165"/>
                </a:cubicBezTo>
                <a:cubicBezTo>
                  <a:pt x="43" y="165"/>
                  <a:pt x="51" y="162"/>
                  <a:pt x="57" y="156"/>
                </a:cubicBezTo>
                <a:cubicBezTo>
                  <a:pt x="138" y="76"/>
                  <a:pt x="138" y="76"/>
                  <a:pt x="138" y="76"/>
                </a:cubicBezTo>
                <a:cubicBezTo>
                  <a:pt x="143" y="50"/>
                  <a:pt x="138" y="23"/>
                  <a:pt x="123" y="0"/>
                </a:cubicBezTo>
              </a:path>
            </a:pathLst>
          </a:custGeom>
          <a:solidFill>
            <a:srgbClr val="9F338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1" name="Freeform 21"/>
          <p:cNvSpPr/>
          <p:nvPr/>
        </p:nvSpPr>
        <p:spPr bwMode="auto">
          <a:xfrm>
            <a:off x="4714875" y="455614"/>
            <a:ext cx="2794000" cy="2735263"/>
          </a:xfrm>
          <a:custGeom>
            <a:avLst/>
            <a:gdLst>
              <a:gd name="T0" fmla="*/ 565 w 682"/>
              <a:gd name="T1" fmla="*/ 0 h 667"/>
              <a:gd name="T2" fmla="*/ 489 w 682"/>
              <a:gd name="T3" fmla="*/ 31 h 667"/>
              <a:gd name="T4" fmla="*/ 368 w 682"/>
              <a:gd name="T5" fmla="*/ 153 h 667"/>
              <a:gd name="T6" fmla="*/ 371 w 682"/>
              <a:gd name="T7" fmla="*/ 156 h 667"/>
              <a:gd name="T8" fmla="*/ 371 w 682"/>
              <a:gd name="T9" fmla="*/ 156 h 667"/>
              <a:gd name="T10" fmla="*/ 371 w 682"/>
              <a:gd name="T11" fmla="*/ 277 h 667"/>
              <a:gd name="T12" fmla="*/ 118 w 682"/>
              <a:gd name="T13" fmla="*/ 531 h 667"/>
              <a:gd name="T14" fmla="*/ 57 w 682"/>
              <a:gd name="T15" fmla="*/ 556 h 667"/>
              <a:gd name="T16" fmla="*/ 6 w 682"/>
              <a:gd name="T17" fmla="*/ 539 h 667"/>
              <a:gd name="T18" fmla="*/ 36 w 682"/>
              <a:gd name="T19" fmla="*/ 636 h 667"/>
              <a:gd name="T20" fmla="*/ 36 w 682"/>
              <a:gd name="T21" fmla="*/ 636 h 667"/>
              <a:gd name="T22" fmla="*/ 111 w 682"/>
              <a:gd name="T23" fmla="*/ 667 h 667"/>
              <a:gd name="T24" fmla="*/ 187 w 682"/>
              <a:gd name="T25" fmla="*/ 636 h 667"/>
              <a:gd name="T26" fmla="*/ 640 w 682"/>
              <a:gd name="T27" fmla="*/ 182 h 667"/>
              <a:gd name="T28" fmla="*/ 640 w 682"/>
              <a:gd name="T29" fmla="*/ 31 h 667"/>
              <a:gd name="T30" fmla="*/ 640 w 682"/>
              <a:gd name="T31" fmla="*/ 31 h 667"/>
              <a:gd name="T32" fmla="*/ 565 w 682"/>
              <a:gd name="T33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2" h="667">
                <a:moveTo>
                  <a:pt x="565" y="0"/>
                </a:moveTo>
                <a:cubicBezTo>
                  <a:pt x="537" y="0"/>
                  <a:pt x="510" y="11"/>
                  <a:pt x="489" y="31"/>
                </a:cubicBezTo>
                <a:cubicBezTo>
                  <a:pt x="368" y="153"/>
                  <a:pt x="368" y="153"/>
                  <a:pt x="368" y="153"/>
                </a:cubicBezTo>
                <a:cubicBezTo>
                  <a:pt x="369" y="154"/>
                  <a:pt x="370" y="155"/>
                  <a:pt x="371" y="156"/>
                </a:cubicBezTo>
                <a:cubicBezTo>
                  <a:pt x="371" y="156"/>
                  <a:pt x="371" y="156"/>
                  <a:pt x="371" y="156"/>
                </a:cubicBezTo>
                <a:cubicBezTo>
                  <a:pt x="405" y="189"/>
                  <a:pt x="405" y="244"/>
                  <a:pt x="371" y="277"/>
                </a:cubicBezTo>
                <a:cubicBezTo>
                  <a:pt x="118" y="531"/>
                  <a:pt x="118" y="531"/>
                  <a:pt x="118" y="531"/>
                </a:cubicBezTo>
                <a:cubicBezTo>
                  <a:pt x="101" y="547"/>
                  <a:pt x="79" y="556"/>
                  <a:pt x="57" y="556"/>
                </a:cubicBezTo>
                <a:cubicBezTo>
                  <a:pt x="39" y="556"/>
                  <a:pt x="21" y="550"/>
                  <a:pt x="6" y="539"/>
                </a:cubicBezTo>
                <a:cubicBezTo>
                  <a:pt x="0" y="573"/>
                  <a:pt x="9" y="610"/>
                  <a:pt x="36" y="636"/>
                </a:cubicBezTo>
                <a:cubicBezTo>
                  <a:pt x="36" y="636"/>
                  <a:pt x="36" y="636"/>
                  <a:pt x="36" y="636"/>
                </a:cubicBezTo>
                <a:cubicBezTo>
                  <a:pt x="56" y="657"/>
                  <a:pt x="84" y="667"/>
                  <a:pt x="111" y="667"/>
                </a:cubicBezTo>
                <a:cubicBezTo>
                  <a:pt x="139" y="667"/>
                  <a:pt x="166" y="657"/>
                  <a:pt x="187" y="636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82" y="141"/>
                  <a:pt x="682" y="73"/>
                  <a:pt x="640" y="31"/>
                </a:cubicBezTo>
                <a:cubicBezTo>
                  <a:pt x="640" y="31"/>
                  <a:pt x="640" y="31"/>
                  <a:pt x="640" y="31"/>
                </a:cubicBezTo>
                <a:cubicBezTo>
                  <a:pt x="619" y="11"/>
                  <a:pt x="592" y="0"/>
                  <a:pt x="565" y="0"/>
                </a:cubicBezTo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2" name="Freeform 22"/>
          <p:cNvSpPr/>
          <p:nvPr/>
        </p:nvSpPr>
        <p:spPr bwMode="auto">
          <a:xfrm>
            <a:off x="4740275" y="1084264"/>
            <a:ext cx="1635125" cy="1651000"/>
          </a:xfrm>
          <a:custGeom>
            <a:avLst/>
            <a:gdLst>
              <a:gd name="T0" fmla="*/ 362 w 399"/>
              <a:gd name="T1" fmla="*/ 0 h 403"/>
              <a:gd name="T2" fmla="*/ 30 w 399"/>
              <a:gd name="T3" fmla="*/ 332 h 403"/>
              <a:gd name="T4" fmla="*/ 0 w 399"/>
              <a:gd name="T5" fmla="*/ 386 h 403"/>
              <a:gd name="T6" fmla="*/ 51 w 399"/>
              <a:gd name="T7" fmla="*/ 403 h 403"/>
              <a:gd name="T8" fmla="*/ 112 w 399"/>
              <a:gd name="T9" fmla="*/ 378 h 403"/>
              <a:gd name="T10" fmla="*/ 365 w 399"/>
              <a:gd name="T11" fmla="*/ 124 h 403"/>
              <a:gd name="T12" fmla="*/ 365 w 399"/>
              <a:gd name="T13" fmla="*/ 3 h 403"/>
              <a:gd name="T14" fmla="*/ 365 w 399"/>
              <a:gd name="T15" fmla="*/ 3 h 403"/>
              <a:gd name="T16" fmla="*/ 362 w 399"/>
              <a:gd name="T17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403">
                <a:moveTo>
                  <a:pt x="362" y="0"/>
                </a:moveTo>
                <a:cubicBezTo>
                  <a:pt x="30" y="332"/>
                  <a:pt x="30" y="332"/>
                  <a:pt x="30" y="332"/>
                </a:cubicBezTo>
                <a:cubicBezTo>
                  <a:pt x="14" y="347"/>
                  <a:pt x="4" y="366"/>
                  <a:pt x="0" y="386"/>
                </a:cubicBezTo>
                <a:cubicBezTo>
                  <a:pt x="15" y="397"/>
                  <a:pt x="33" y="403"/>
                  <a:pt x="51" y="403"/>
                </a:cubicBezTo>
                <a:cubicBezTo>
                  <a:pt x="73" y="403"/>
                  <a:pt x="95" y="394"/>
                  <a:pt x="112" y="378"/>
                </a:cubicBezTo>
                <a:cubicBezTo>
                  <a:pt x="365" y="124"/>
                  <a:pt x="365" y="124"/>
                  <a:pt x="365" y="124"/>
                </a:cubicBezTo>
                <a:cubicBezTo>
                  <a:pt x="399" y="91"/>
                  <a:pt x="399" y="36"/>
                  <a:pt x="365" y="3"/>
                </a:cubicBezTo>
                <a:cubicBezTo>
                  <a:pt x="365" y="3"/>
                  <a:pt x="365" y="3"/>
                  <a:pt x="365" y="3"/>
                </a:cubicBezTo>
                <a:cubicBezTo>
                  <a:pt x="364" y="2"/>
                  <a:pt x="363" y="1"/>
                  <a:pt x="362" y="0"/>
                </a:cubicBezTo>
              </a:path>
            </a:pathLst>
          </a:custGeom>
          <a:solidFill>
            <a:srgbClr val="649F53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3" name="Freeform 23"/>
          <p:cNvSpPr/>
          <p:nvPr/>
        </p:nvSpPr>
        <p:spPr bwMode="auto">
          <a:xfrm>
            <a:off x="3330575" y="3609976"/>
            <a:ext cx="2262188" cy="2238375"/>
          </a:xfrm>
          <a:custGeom>
            <a:avLst/>
            <a:gdLst>
              <a:gd name="T0" fmla="*/ 502 w 552"/>
              <a:gd name="T1" fmla="*/ 0 h 546"/>
              <a:gd name="T2" fmla="*/ 468 w 552"/>
              <a:gd name="T3" fmla="*/ 14 h 546"/>
              <a:gd name="T4" fmla="*/ 18 w 552"/>
              <a:gd name="T5" fmla="*/ 464 h 546"/>
              <a:gd name="T6" fmla="*/ 18 w 552"/>
              <a:gd name="T7" fmla="*/ 532 h 546"/>
              <a:gd name="T8" fmla="*/ 52 w 552"/>
              <a:gd name="T9" fmla="*/ 546 h 546"/>
              <a:gd name="T10" fmla="*/ 86 w 552"/>
              <a:gd name="T11" fmla="*/ 532 h 546"/>
              <a:gd name="T12" fmla="*/ 536 w 552"/>
              <a:gd name="T13" fmla="*/ 82 h 546"/>
              <a:gd name="T14" fmla="*/ 549 w 552"/>
              <a:gd name="T15" fmla="*/ 38 h 546"/>
              <a:gd name="T16" fmla="*/ 466 w 552"/>
              <a:gd name="T17" fmla="*/ 120 h 546"/>
              <a:gd name="T18" fmla="*/ 449 w 552"/>
              <a:gd name="T19" fmla="*/ 127 h 546"/>
              <a:gd name="T20" fmla="*/ 432 w 552"/>
              <a:gd name="T21" fmla="*/ 120 h 546"/>
              <a:gd name="T22" fmla="*/ 432 w 552"/>
              <a:gd name="T23" fmla="*/ 86 h 546"/>
              <a:gd name="T24" fmla="*/ 516 w 552"/>
              <a:gd name="T25" fmla="*/ 3 h 546"/>
              <a:gd name="T26" fmla="*/ 502 w 552"/>
              <a:gd name="T2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2" h="546">
                <a:moveTo>
                  <a:pt x="502" y="0"/>
                </a:moveTo>
                <a:cubicBezTo>
                  <a:pt x="489" y="0"/>
                  <a:pt x="477" y="5"/>
                  <a:pt x="468" y="14"/>
                </a:cubicBezTo>
                <a:cubicBezTo>
                  <a:pt x="18" y="464"/>
                  <a:pt x="18" y="464"/>
                  <a:pt x="18" y="464"/>
                </a:cubicBezTo>
                <a:cubicBezTo>
                  <a:pt x="0" y="482"/>
                  <a:pt x="0" y="513"/>
                  <a:pt x="18" y="532"/>
                </a:cubicBezTo>
                <a:cubicBezTo>
                  <a:pt x="28" y="541"/>
                  <a:pt x="40" y="546"/>
                  <a:pt x="52" y="546"/>
                </a:cubicBezTo>
                <a:cubicBezTo>
                  <a:pt x="65" y="546"/>
                  <a:pt x="77" y="541"/>
                  <a:pt x="86" y="532"/>
                </a:cubicBezTo>
                <a:cubicBezTo>
                  <a:pt x="536" y="82"/>
                  <a:pt x="536" y="82"/>
                  <a:pt x="536" y="82"/>
                </a:cubicBezTo>
                <a:cubicBezTo>
                  <a:pt x="548" y="70"/>
                  <a:pt x="552" y="54"/>
                  <a:pt x="549" y="38"/>
                </a:cubicBezTo>
                <a:cubicBezTo>
                  <a:pt x="466" y="120"/>
                  <a:pt x="466" y="120"/>
                  <a:pt x="466" y="120"/>
                </a:cubicBezTo>
                <a:cubicBezTo>
                  <a:pt x="462" y="125"/>
                  <a:pt x="455" y="127"/>
                  <a:pt x="449" y="127"/>
                </a:cubicBezTo>
                <a:cubicBezTo>
                  <a:pt x="443" y="127"/>
                  <a:pt x="437" y="125"/>
                  <a:pt x="432" y="120"/>
                </a:cubicBezTo>
                <a:cubicBezTo>
                  <a:pt x="423" y="111"/>
                  <a:pt x="423" y="96"/>
                  <a:pt x="432" y="86"/>
                </a:cubicBezTo>
                <a:cubicBezTo>
                  <a:pt x="516" y="3"/>
                  <a:pt x="516" y="3"/>
                  <a:pt x="516" y="3"/>
                </a:cubicBezTo>
                <a:cubicBezTo>
                  <a:pt x="511" y="1"/>
                  <a:pt x="507" y="0"/>
                  <a:pt x="502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4" name="Freeform 24"/>
          <p:cNvSpPr/>
          <p:nvPr/>
        </p:nvSpPr>
        <p:spPr bwMode="auto">
          <a:xfrm>
            <a:off x="5445125" y="1128714"/>
            <a:ext cx="2638425" cy="2636838"/>
          </a:xfrm>
          <a:custGeom>
            <a:avLst/>
            <a:gdLst>
              <a:gd name="T0" fmla="*/ 618 w 644"/>
              <a:gd name="T1" fmla="*/ 0 h 643"/>
              <a:gd name="T2" fmla="*/ 601 w 644"/>
              <a:gd name="T3" fmla="*/ 7 h 643"/>
              <a:gd name="T4" fmla="*/ 0 w 644"/>
              <a:gd name="T5" fmla="*/ 608 h 643"/>
              <a:gd name="T6" fmla="*/ 20 w 644"/>
              <a:gd name="T7" fmla="*/ 619 h 643"/>
              <a:gd name="T8" fmla="*/ 33 w 644"/>
              <a:gd name="T9" fmla="*/ 643 h 643"/>
              <a:gd name="T10" fmla="*/ 635 w 644"/>
              <a:gd name="T11" fmla="*/ 41 h 643"/>
              <a:gd name="T12" fmla="*/ 635 w 644"/>
              <a:gd name="T13" fmla="*/ 7 h 643"/>
              <a:gd name="T14" fmla="*/ 618 w 644"/>
              <a:gd name="T15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4" h="643">
                <a:moveTo>
                  <a:pt x="618" y="0"/>
                </a:moveTo>
                <a:cubicBezTo>
                  <a:pt x="611" y="0"/>
                  <a:pt x="605" y="2"/>
                  <a:pt x="601" y="7"/>
                </a:cubicBezTo>
                <a:cubicBezTo>
                  <a:pt x="0" y="608"/>
                  <a:pt x="0" y="608"/>
                  <a:pt x="0" y="608"/>
                </a:cubicBezTo>
                <a:cubicBezTo>
                  <a:pt x="7" y="610"/>
                  <a:pt x="14" y="614"/>
                  <a:pt x="20" y="619"/>
                </a:cubicBezTo>
                <a:cubicBezTo>
                  <a:pt x="26" y="626"/>
                  <a:pt x="31" y="634"/>
                  <a:pt x="33" y="643"/>
                </a:cubicBezTo>
                <a:cubicBezTo>
                  <a:pt x="635" y="41"/>
                  <a:pt x="635" y="41"/>
                  <a:pt x="635" y="41"/>
                </a:cubicBezTo>
                <a:cubicBezTo>
                  <a:pt x="644" y="32"/>
                  <a:pt x="644" y="16"/>
                  <a:pt x="635" y="7"/>
                </a:cubicBezTo>
                <a:cubicBezTo>
                  <a:pt x="630" y="2"/>
                  <a:pt x="624" y="0"/>
                  <a:pt x="618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5" name="Freeform 25"/>
          <p:cNvSpPr/>
          <p:nvPr/>
        </p:nvSpPr>
        <p:spPr bwMode="auto">
          <a:xfrm>
            <a:off x="5064125" y="3621089"/>
            <a:ext cx="515938" cy="509588"/>
          </a:xfrm>
          <a:custGeom>
            <a:avLst/>
            <a:gdLst>
              <a:gd name="T0" fmla="*/ 93 w 126"/>
              <a:gd name="T1" fmla="*/ 0 h 124"/>
              <a:gd name="T2" fmla="*/ 9 w 126"/>
              <a:gd name="T3" fmla="*/ 83 h 124"/>
              <a:gd name="T4" fmla="*/ 9 w 126"/>
              <a:gd name="T5" fmla="*/ 117 h 124"/>
              <a:gd name="T6" fmla="*/ 26 w 126"/>
              <a:gd name="T7" fmla="*/ 124 h 124"/>
              <a:gd name="T8" fmla="*/ 43 w 126"/>
              <a:gd name="T9" fmla="*/ 117 h 124"/>
              <a:gd name="T10" fmla="*/ 126 w 126"/>
              <a:gd name="T11" fmla="*/ 35 h 124"/>
              <a:gd name="T12" fmla="*/ 113 w 126"/>
              <a:gd name="T13" fmla="*/ 11 h 124"/>
              <a:gd name="T14" fmla="*/ 93 w 126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124">
                <a:moveTo>
                  <a:pt x="93" y="0"/>
                </a:moveTo>
                <a:cubicBezTo>
                  <a:pt x="9" y="83"/>
                  <a:pt x="9" y="83"/>
                  <a:pt x="9" y="83"/>
                </a:cubicBezTo>
                <a:cubicBezTo>
                  <a:pt x="0" y="93"/>
                  <a:pt x="0" y="108"/>
                  <a:pt x="9" y="117"/>
                </a:cubicBezTo>
                <a:cubicBezTo>
                  <a:pt x="14" y="122"/>
                  <a:pt x="20" y="124"/>
                  <a:pt x="26" y="124"/>
                </a:cubicBezTo>
                <a:cubicBezTo>
                  <a:pt x="32" y="124"/>
                  <a:pt x="39" y="122"/>
                  <a:pt x="43" y="117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4" y="26"/>
                  <a:pt x="119" y="18"/>
                  <a:pt x="113" y="11"/>
                </a:cubicBezTo>
                <a:cubicBezTo>
                  <a:pt x="107" y="6"/>
                  <a:pt x="100" y="2"/>
                  <a:pt x="93" y="0"/>
                </a:cubicBezTo>
              </a:path>
            </a:pathLst>
          </a:custGeom>
          <a:solidFill>
            <a:srgbClr val="3E738F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6" name="Freeform 26"/>
          <p:cNvSpPr/>
          <p:nvPr/>
        </p:nvSpPr>
        <p:spPr bwMode="auto">
          <a:xfrm>
            <a:off x="746125" y="3810001"/>
            <a:ext cx="3019425" cy="3001963"/>
          </a:xfrm>
          <a:custGeom>
            <a:avLst/>
            <a:gdLst>
              <a:gd name="T0" fmla="*/ 711 w 737"/>
              <a:gd name="T1" fmla="*/ 0 h 732"/>
              <a:gd name="T2" fmla="*/ 694 w 737"/>
              <a:gd name="T3" fmla="*/ 7 h 732"/>
              <a:gd name="T4" fmla="*/ 9 w 737"/>
              <a:gd name="T5" fmla="*/ 691 h 732"/>
              <a:gd name="T6" fmla="*/ 9 w 737"/>
              <a:gd name="T7" fmla="*/ 725 h 732"/>
              <a:gd name="T8" fmla="*/ 26 w 737"/>
              <a:gd name="T9" fmla="*/ 732 h 732"/>
              <a:gd name="T10" fmla="*/ 43 w 737"/>
              <a:gd name="T11" fmla="*/ 725 h 732"/>
              <a:gd name="T12" fmla="*/ 728 w 737"/>
              <a:gd name="T13" fmla="*/ 41 h 732"/>
              <a:gd name="T14" fmla="*/ 728 w 737"/>
              <a:gd name="T15" fmla="*/ 7 h 732"/>
              <a:gd name="T16" fmla="*/ 711 w 737"/>
              <a:gd name="T1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7" h="732">
                <a:moveTo>
                  <a:pt x="711" y="0"/>
                </a:moveTo>
                <a:cubicBezTo>
                  <a:pt x="704" y="0"/>
                  <a:pt x="698" y="2"/>
                  <a:pt x="694" y="7"/>
                </a:cubicBezTo>
                <a:cubicBezTo>
                  <a:pt x="9" y="691"/>
                  <a:pt x="9" y="691"/>
                  <a:pt x="9" y="691"/>
                </a:cubicBezTo>
                <a:cubicBezTo>
                  <a:pt x="0" y="700"/>
                  <a:pt x="0" y="716"/>
                  <a:pt x="9" y="725"/>
                </a:cubicBezTo>
                <a:cubicBezTo>
                  <a:pt x="14" y="730"/>
                  <a:pt x="20" y="732"/>
                  <a:pt x="26" y="732"/>
                </a:cubicBezTo>
                <a:cubicBezTo>
                  <a:pt x="32" y="732"/>
                  <a:pt x="39" y="730"/>
                  <a:pt x="43" y="725"/>
                </a:cubicBezTo>
                <a:cubicBezTo>
                  <a:pt x="728" y="41"/>
                  <a:pt x="728" y="41"/>
                  <a:pt x="728" y="41"/>
                </a:cubicBezTo>
                <a:cubicBezTo>
                  <a:pt x="737" y="31"/>
                  <a:pt x="737" y="16"/>
                  <a:pt x="728" y="7"/>
                </a:cubicBezTo>
                <a:cubicBezTo>
                  <a:pt x="723" y="2"/>
                  <a:pt x="717" y="0"/>
                  <a:pt x="711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7" name="Freeform 27"/>
          <p:cNvSpPr/>
          <p:nvPr/>
        </p:nvSpPr>
        <p:spPr bwMode="auto">
          <a:xfrm>
            <a:off x="2565400" y="1250951"/>
            <a:ext cx="879475" cy="885825"/>
          </a:xfrm>
          <a:custGeom>
            <a:avLst/>
            <a:gdLst>
              <a:gd name="T0" fmla="*/ 5 w 215"/>
              <a:gd name="T1" fmla="*/ 211 h 216"/>
              <a:gd name="T2" fmla="*/ 5 w 215"/>
              <a:gd name="T3" fmla="*/ 211 h 216"/>
              <a:gd name="T4" fmla="*/ 5 w 215"/>
              <a:gd name="T5" fmla="*/ 194 h 216"/>
              <a:gd name="T6" fmla="*/ 194 w 215"/>
              <a:gd name="T7" fmla="*/ 5 h 216"/>
              <a:gd name="T8" fmla="*/ 211 w 215"/>
              <a:gd name="T9" fmla="*/ 5 h 216"/>
              <a:gd name="T10" fmla="*/ 211 w 215"/>
              <a:gd name="T11" fmla="*/ 22 h 216"/>
              <a:gd name="T12" fmla="*/ 22 w 215"/>
              <a:gd name="T13" fmla="*/ 211 h 216"/>
              <a:gd name="T14" fmla="*/ 5 w 215"/>
              <a:gd name="T15" fmla="*/ 211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216">
                <a:moveTo>
                  <a:pt x="5" y="211"/>
                </a:moveTo>
                <a:cubicBezTo>
                  <a:pt x="5" y="211"/>
                  <a:pt x="5" y="211"/>
                  <a:pt x="5" y="211"/>
                </a:cubicBezTo>
                <a:cubicBezTo>
                  <a:pt x="0" y="206"/>
                  <a:pt x="0" y="199"/>
                  <a:pt x="5" y="194"/>
                </a:cubicBezTo>
                <a:cubicBezTo>
                  <a:pt x="194" y="5"/>
                  <a:pt x="194" y="5"/>
                  <a:pt x="194" y="5"/>
                </a:cubicBezTo>
                <a:cubicBezTo>
                  <a:pt x="198" y="0"/>
                  <a:pt x="206" y="0"/>
                  <a:pt x="211" y="5"/>
                </a:cubicBezTo>
                <a:cubicBezTo>
                  <a:pt x="215" y="10"/>
                  <a:pt x="215" y="17"/>
                  <a:pt x="211" y="22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17" y="216"/>
                  <a:pt x="9" y="216"/>
                  <a:pt x="5" y="211"/>
                </a:cubicBezTo>
                <a:close/>
              </a:path>
            </a:pathLst>
          </a:custGeom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8" name="Freeform 28"/>
          <p:cNvSpPr/>
          <p:nvPr/>
        </p:nvSpPr>
        <p:spPr bwMode="auto">
          <a:xfrm>
            <a:off x="7718425" y="4568826"/>
            <a:ext cx="1371600" cy="1370013"/>
          </a:xfrm>
          <a:custGeom>
            <a:avLst/>
            <a:gdLst>
              <a:gd name="T0" fmla="*/ 5 w 335"/>
              <a:gd name="T1" fmla="*/ 329 h 334"/>
              <a:gd name="T2" fmla="*/ 5 w 335"/>
              <a:gd name="T3" fmla="*/ 329 h 334"/>
              <a:gd name="T4" fmla="*/ 5 w 335"/>
              <a:gd name="T5" fmla="*/ 312 h 334"/>
              <a:gd name="T6" fmla="*/ 313 w 335"/>
              <a:gd name="T7" fmla="*/ 4 h 334"/>
              <a:gd name="T8" fmla="*/ 330 w 335"/>
              <a:gd name="T9" fmla="*/ 4 h 334"/>
              <a:gd name="T10" fmla="*/ 330 w 335"/>
              <a:gd name="T11" fmla="*/ 21 h 334"/>
              <a:gd name="T12" fmla="*/ 22 w 335"/>
              <a:gd name="T13" fmla="*/ 329 h 334"/>
              <a:gd name="T14" fmla="*/ 5 w 335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4">
                <a:moveTo>
                  <a:pt x="5" y="329"/>
                </a:moveTo>
                <a:cubicBezTo>
                  <a:pt x="5" y="329"/>
                  <a:pt x="5" y="329"/>
                  <a:pt x="5" y="329"/>
                </a:cubicBezTo>
                <a:cubicBezTo>
                  <a:pt x="0" y="325"/>
                  <a:pt x="0" y="317"/>
                  <a:pt x="5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8" y="0"/>
                  <a:pt x="325" y="0"/>
                  <a:pt x="330" y="4"/>
                </a:cubicBezTo>
                <a:cubicBezTo>
                  <a:pt x="335" y="9"/>
                  <a:pt x="335" y="17"/>
                  <a:pt x="330" y="21"/>
                </a:cubicBezTo>
                <a:cubicBezTo>
                  <a:pt x="22" y="329"/>
                  <a:pt x="22" y="329"/>
                  <a:pt x="22" y="329"/>
                </a:cubicBezTo>
                <a:cubicBezTo>
                  <a:pt x="17" y="334"/>
                  <a:pt x="10" y="334"/>
                  <a:pt x="5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09" name="Freeform 29"/>
          <p:cNvSpPr/>
          <p:nvPr/>
        </p:nvSpPr>
        <p:spPr bwMode="auto">
          <a:xfrm>
            <a:off x="9496425" y="2185989"/>
            <a:ext cx="1368425" cy="1370013"/>
          </a:xfrm>
          <a:custGeom>
            <a:avLst/>
            <a:gdLst>
              <a:gd name="T0" fmla="*/ 4 w 334"/>
              <a:gd name="T1" fmla="*/ 329 h 334"/>
              <a:gd name="T2" fmla="*/ 4 w 334"/>
              <a:gd name="T3" fmla="*/ 329 h 334"/>
              <a:gd name="T4" fmla="*/ 4 w 334"/>
              <a:gd name="T5" fmla="*/ 312 h 334"/>
              <a:gd name="T6" fmla="*/ 313 w 334"/>
              <a:gd name="T7" fmla="*/ 4 h 334"/>
              <a:gd name="T8" fmla="*/ 330 w 334"/>
              <a:gd name="T9" fmla="*/ 4 h 334"/>
              <a:gd name="T10" fmla="*/ 330 w 334"/>
              <a:gd name="T11" fmla="*/ 21 h 334"/>
              <a:gd name="T12" fmla="*/ 21 w 334"/>
              <a:gd name="T13" fmla="*/ 329 h 334"/>
              <a:gd name="T14" fmla="*/ 4 w 334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29"/>
                </a:moveTo>
                <a:cubicBezTo>
                  <a:pt x="4" y="329"/>
                  <a:pt x="4" y="329"/>
                  <a:pt x="4" y="329"/>
                </a:cubicBezTo>
                <a:cubicBezTo>
                  <a:pt x="0" y="325"/>
                  <a:pt x="0" y="317"/>
                  <a:pt x="4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7" y="0"/>
                  <a:pt x="325" y="0"/>
                  <a:pt x="330" y="4"/>
                </a:cubicBezTo>
                <a:cubicBezTo>
                  <a:pt x="334" y="9"/>
                  <a:pt x="334" y="17"/>
                  <a:pt x="330" y="21"/>
                </a:cubicBezTo>
                <a:cubicBezTo>
                  <a:pt x="21" y="329"/>
                  <a:pt x="21" y="329"/>
                  <a:pt x="21" y="329"/>
                </a:cubicBezTo>
                <a:cubicBezTo>
                  <a:pt x="17" y="334"/>
                  <a:pt x="9" y="334"/>
                  <a:pt x="4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0" name="Freeform 30"/>
          <p:cNvSpPr/>
          <p:nvPr/>
        </p:nvSpPr>
        <p:spPr bwMode="auto">
          <a:xfrm>
            <a:off x="-7938" y="3646489"/>
            <a:ext cx="1368425" cy="1370013"/>
          </a:xfrm>
          <a:custGeom>
            <a:avLst/>
            <a:gdLst>
              <a:gd name="T0" fmla="*/ 4 w 334"/>
              <a:gd name="T1" fmla="*/ 330 h 334"/>
              <a:gd name="T2" fmla="*/ 4 w 334"/>
              <a:gd name="T3" fmla="*/ 330 h 334"/>
              <a:gd name="T4" fmla="*/ 4 w 334"/>
              <a:gd name="T5" fmla="*/ 313 h 334"/>
              <a:gd name="T6" fmla="*/ 312 w 334"/>
              <a:gd name="T7" fmla="*/ 4 h 334"/>
              <a:gd name="T8" fmla="*/ 329 w 334"/>
              <a:gd name="T9" fmla="*/ 4 h 334"/>
              <a:gd name="T10" fmla="*/ 329 w 334"/>
              <a:gd name="T11" fmla="*/ 21 h 334"/>
              <a:gd name="T12" fmla="*/ 21 w 334"/>
              <a:gd name="T13" fmla="*/ 330 h 334"/>
              <a:gd name="T14" fmla="*/ 4 w 334"/>
              <a:gd name="T15" fmla="*/ 33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30"/>
                </a:moveTo>
                <a:cubicBezTo>
                  <a:pt x="4" y="330"/>
                  <a:pt x="4" y="330"/>
                  <a:pt x="4" y="330"/>
                </a:cubicBezTo>
                <a:cubicBezTo>
                  <a:pt x="0" y="325"/>
                  <a:pt x="0" y="317"/>
                  <a:pt x="4" y="313"/>
                </a:cubicBezTo>
                <a:cubicBezTo>
                  <a:pt x="312" y="4"/>
                  <a:pt x="312" y="4"/>
                  <a:pt x="312" y="4"/>
                </a:cubicBezTo>
                <a:cubicBezTo>
                  <a:pt x="317" y="0"/>
                  <a:pt x="325" y="0"/>
                  <a:pt x="329" y="4"/>
                </a:cubicBezTo>
                <a:cubicBezTo>
                  <a:pt x="334" y="9"/>
                  <a:pt x="334" y="17"/>
                  <a:pt x="329" y="21"/>
                </a:cubicBezTo>
                <a:cubicBezTo>
                  <a:pt x="21" y="330"/>
                  <a:pt x="21" y="330"/>
                  <a:pt x="21" y="330"/>
                </a:cubicBezTo>
                <a:cubicBezTo>
                  <a:pt x="17" y="334"/>
                  <a:pt x="9" y="334"/>
                  <a:pt x="4" y="330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1" name="Freeform 31"/>
          <p:cNvSpPr/>
          <p:nvPr/>
        </p:nvSpPr>
        <p:spPr bwMode="auto">
          <a:xfrm>
            <a:off x="7645400" y="2460626"/>
            <a:ext cx="1371600" cy="1374775"/>
          </a:xfrm>
          <a:custGeom>
            <a:avLst/>
            <a:gdLst>
              <a:gd name="T0" fmla="*/ 5 w 335"/>
              <a:gd name="T1" fmla="*/ 330 h 335"/>
              <a:gd name="T2" fmla="*/ 5 w 335"/>
              <a:gd name="T3" fmla="*/ 330 h 335"/>
              <a:gd name="T4" fmla="*/ 5 w 335"/>
              <a:gd name="T5" fmla="*/ 313 h 335"/>
              <a:gd name="T6" fmla="*/ 313 w 335"/>
              <a:gd name="T7" fmla="*/ 5 h 335"/>
              <a:gd name="T8" fmla="*/ 330 w 335"/>
              <a:gd name="T9" fmla="*/ 5 h 335"/>
              <a:gd name="T10" fmla="*/ 330 w 335"/>
              <a:gd name="T11" fmla="*/ 22 h 335"/>
              <a:gd name="T12" fmla="*/ 22 w 335"/>
              <a:gd name="T13" fmla="*/ 330 h 335"/>
              <a:gd name="T14" fmla="*/ 5 w 335"/>
              <a:gd name="T15" fmla="*/ 33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5">
                <a:moveTo>
                  <a:pt x="5" y="330"/>
                </a:moveTo>
                <a:cubicBezTo>
                  <a:pt x="5" y="330"/>
                  <a:pt x="5" y="330"/>
                  <a:pt x="5" y="330"/>
                </a:cubicBezTo>
                <a:cubicBezTo>
                  <a:pt x="0" y="326"/>
                  <a:pt x="0" y="318"/>
                  <a:pt x="5" y="313"/>
                </a:cubicBezTo>
                <a:cubicBezTo>
                  <a:pt x="313" y="5"/>
                  <a:pt x="313" y="5"/>
                  <a:pt x="313" y="5"/>
                </a:cubicBezTo>
                <a:cubicBezTo>
                  <a:pt x="318" y="0"/>
                  <a:pt x="325" y="0"/>
                  <a:pt x="330" y="5"/>
                </a:cubicBezTo>
                <a:cubicBezTo>
                  <a:pt x="335" y="10"/>
                  <a:pt x="335" y="17"/>
                  <a:pt x="330" y="22"/>
                </a:cubicBezTo>
                <a:cubicBezTo>
                  <a:pt x="22" y="330"/>
                  <a:pt x="22" y="330"/>
                  <a:pt x="22" y="330"/>
                </a:cubicBezTo>
                <a:cubicBezTo>
                  <a:pt x="17" y="335"/>
                  <a:pt x="10" y="335"/>
                  <a:pt x="5" y="330"/>
                </a:cubicBezTo>
                <a:close/>
              </a:path>
            </a:pathLst>
          </a:custGeom>
          <a:solidFill>
            <a:srgbClr val="F6CE5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2" name="Oval 32"/>
          <p:cNvSpPr>
            <a:spLocks noChangeArrowheads="1"/>
          </p:cNvSpPr>
          <p:nvPr/>
        </p:nvSpPr>
        <p:spPr bwMode="auto">
          <a:xfrm>
            <a:off x="4084637" y="776289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3" name="Oval 33"/>
          <p:cNvSpPr>
            <a:spLocks noChangeArrowheads="1"/>
          </p:cNvSpPr>
          <p:nvPr/>
        </p:nvSpPr>
        <p:spPr bwMode="auto">
          <a:xfrm>
            <a:off x="-4763" y="3695701"/>
            <a:ext cx="196850" cy="196850"/>
          </a:xfrm>
          <a:prstGeom prst="ellipse"/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4" name="Oval 34"/>
          <p:cNvSpPr>
            <a:spLocks noChangeArrowheads="1"/>
          </p:cNvSpPr>
          <p:nvPr/>
        </p:nvSpPr>
        <p:spPr bwMode="auto">
          <a:xfrm>
            <a:off x="9983787" y="1968501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5" name="Oval 35"/>
          <p:cNvSpPr>
            <a:spLocks noChangeArrowheads="1"/>
          </p:cNvSpPr>
          <p:nvPr/>
        </p:nvSpPr>
        <p:spPr bwMode="auto">
          <a:xfrm>
            <a:off x="8143875" y="6081714"/>
            <a:ext cx="201613" cy="196850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6" name="Oval 36"/>
          <p:cNvSpPr>
            <a:spLocks noChangeArrowheads="1"/>
          </p:cNvSpPr>
          <p:nvPr/>
        </p:nvSpPr>
        <p:spPr bwMode="auto">
          <a:xfrm>
            <a:off x="2252662" y="1862139"/>
            <a:ext cx="98425" cy="98425"/>
          </a:xfrm>
          <a:prstGeom prst="ellipse"/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7" name="Oval 37"/>
          <p:cNvSpPr>
            <a:spLocks noChangeArrowheads="1"/>
          </p:cNvSpPr>
          <p:nvPr/>
        </p:nvSpPr>
        <p:spPr bwMode="auto">
          <a:xfrm>
            <a:off x="2809875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8" name="Oval 38"/>
          <p:cNvSpPr>
            <a:spLocks noChangeArrowheads="1"/>
          </p:cNvSpPr>
          <p:nvPr/>
        </p:nvSpPr>
        <p:spPr bwMode="auto">
          <a:xfrm>
            <a:off x="230187" y="1431926"/>
            <a:ext cx="314325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19" name="Oval 39"/>
          <p:cNvSpPr>
            <a:spLocks noChangeArrowheads="1"/>
          </p:cNvSpPr>
          <p:nvPr/>
        </p:nvSpPr>
        <p:spPr bwMode="auto">
          <a:xfrm>
            <a:off x="9823450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0" name="Oval 40"/>
          <p:cNvSpPr>
            <a:spLocks noChangeArrowheads="1"/>
          </p:cNvSpPr>
          <p:nvPr/>
        </p:nvSpPr>
        <p:spPr bwMode="auto">
          <a:xfrm>
            <a:off x="2125662" y="800101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1" name="Oval 41"/>
          <p:cNvSpPr>
            <a:spLocks noChangeArrowheads="1"/>
          </p:cNvSpPr>
          <p:nvPr/>
        </p:nvSpPr>
        <p:spPr bwMode="auto">
          <a:xfrm>
            <a:off x="1622425" y="3076576"/>
            <a:ext cx="147638" cy="147638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2" name="Oval 42"/>
          <p:cNvSpPr>
            <a:spLocks noChangeArrowheads="1"/>
          </p:cNvSpPr>
          <p:nvPr/>
        </p:nvSpPr>
        <p:spPr bwMode="auto">
          <a:xfrm>
            <a:off x="8975725" y="3944939"/>
            <a:ext cx="147638" cy="147638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3" name="Oval 43"/>
          <p:cNvSpPr>
            <a:spLocks noChangeArrowheads="1"/>
          </p:cNvSpPr>
          <p:nvPr/>
        </p:nvSpPr>
        <p:spPr bwMode="auto">
          <a:xfrm>
            <a:off x="2379662" y="5322889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4" name="Oval 44"/>
          <p:cNvSpPr>
            <a:spLocks noChangeArrowheads="1"/>
          </p:cNvSpPr>
          <p:nvPr/>
        </p:nvSpPr>
        <p:spPr bwMode="auto">
          <a:xfrm>
            <a:off x="746125" y="5356226"/>
            <a:ext cx="147638" cy="147638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725" name="矩形 47"/>
          <p:cNvSpPr/>
          <p:nvPr/>
        </p:nvSpPr>
        <p:spPr>
          <a:xfrm>
            <a:off x="230186" y="257164"/>
            <a:ext cx="11444864" cy="6316759"/>
          </a:xfrm>
          <a:prstGeom prst="rect"/>
          <a:solidFill>
            <a:schemeClr val="bg1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35" name="组合 54"/>
          <p:cNvGrpSpPr/>
          <p:nvPr/>
        </p:nvGrpSpPr>
        <p:grpSpPr>
          <a:xfrm>
            <a:off x="5703604" y="8768865"/>
            <a:ext cx="1343591" cy="680315"/>
            <a:chOff x="0" y="-20638"/>
            <a:chExt cx="8126927" cy="630238"/>
          </a:xfrm>
        </p:grpSpPr>
        <p:sp>
          <p:nvSpPr>
            <p:cNvPr id="1048726" name="Rectangle 34"/>
            <p:cNvSpPr>
              <a:spLocks noChangeArrowheads="1"/>
            </p:cNvSpPr>
            <p:nvPr/>
          </p:nvSpPr>
          <p:spPr bwMode="auto">
            <a:xfrm>
              <a:off x="0" y="-20638"/>
              <a:ext cx="2030120" cy="630238"/>
            </a:xfrm>
            <a:prstGeom prst="rect"/>
            <a:solidFill>
              <a:srgbClr val="F86070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727" name="Rectangle 35"/>
            <p:cNvSpPr>
              <a:spLocks noChangeArrowheads="1"/>
            </p:cNvSpPr>
            <p:nvPr/>
          </p:nvSpPr>
          <p:spPr bwMode="auto">
            <a:xfrm>
              <a:off x="2030120" y="-20638"/>
              <a:ext cx="2030120" cy="630238"/>
            </a:xfrm>
            <a:prstGeom prst="rect"/>
            <a:solidFill>
              <a:srgbClr val="FBAF0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728" name="Rectangle 36"/>
            <p:cNvSpPr>
              <a:spLocks noChangeArrowheads="1"/>
            </p:cNvSpPr>
            <p:nvPr/>
          </p:nvSpPr>
          <p:spPr bwMode="auto">
            <a:xfrm>
              <a:off x="4060241" y="-20638"/>
              <a:ext cx="2034954" cy="630238"/>
            </a:xfrm>
            <a:prstGeom prst="rect"/>
            <a:solidFill>
              <a:srgbClr val="04BFB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729" name="Rectangle 37"/>
            <p:cNvSpPr>
              <a:spLocks noChangeArrowheads="1"/>
            </p:cNvSpPr>
            <p:nvPr/>
          </p:nvSpPr>
          <p:spPr bwMode="auto">
            <a:xfrm>
              <a:off x="6095195" y="-20638"/>
              <a:ext cx="2031732" cy="630238"/>
            </a:xfrm>
            <a:prstGeom prst="rect"/>
            <a:solidFill>
              <a:srgbClr val="C769D8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</p:grpSp>
      <p:sp>
        <p:nvSpPr>
          <p:cNvPr id="1048730" name="矩形 1"/>
          <p:cNvSpPr/>
          <p:nvPr/>
        </p:nvSpPr>
        <p:spPr>
          <a:xfrm>
            <a:off x="5759835" y="8768865"/>
            <a:ext cx="1343592" cy="1079503"/>
          </a:xfrm>
          <a:prstGeom prst="rect"/>
          <a:solidFill>
            <a:srgbClr val="F86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sz="4000" lang="en-US">
                <a:cs typeface="+mn-ea"/>
                <a:sym typeface="+mn-lt"/>
              </a:rPr>
              <a:t>01</a:t>
            </a:r>
            <a:endParaRPr altLang="en-US" sz="4000" lang="zh-CN">
              <a:cs typeface="+mn-ea"/>
              <a:sym typeface="+mn-lt"/>
            </a:endParaRPr>
          </a:p>
        </p:txBody>
      </p:sp>
      <p:sp>
        <p:nvSpPr>
          <p:cNvPr id="1048731" name="矩形 62"/>
          <p:cNvSpPr/>
          <p:nvPr/>
        </p:nvSpPr>
        <p:spPr>
          <a:xfrm>
            <a:off x="3426668" y="9593098"/>
            <a:ext cx="5897463" cy="510540"/>
          </a:xfrm>
          <a:prstGeom prst="rect"/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This Presentation template for the rice husk designer pencil demo works, focusing on the production of high-end design husk designer pencil demo works</a:t>
            </a:r>
            <a:endParaRPr altLang="en-US" dirty="0" sz="1050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45730" name="直接连接符 63"/>
          <p:cNvCxnSpPr>
            <a:cxnSpLocks/>
          </p:cNvCxnSpPr>
          <p:nvPr/>
        </p:nvCxnSpPr>
        <p:spPr>
          <a:xfrm flipH="1" flipV="0">
            <a:off x="7055364" y="8485676"/>
            <a:ext cx="3422" cy="1130853"/>
          </a:xfrm>
          <a:prstGeom prst="line"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32" name="矩形: 圆角 64"/>
          <p:cNvSpPr/>
          <p:nvPr/>
        </p:nvSpPr>
        <p:spPr>
          <a:xfrm>
            <a:off x="5996921" y="9294839"/>
            <a:ext cx="1428750" cy="308683"/>
          </a:xfrm>
          <a:prstGeom prst="roundRect">
            <a:avLst>
              <a:gd name="adj" fmla="val 50000"/>
            </a:avLst>
          </a:prstGeom>
          <a:solidFill>
            <a:srgbClr val="F86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sz="1400" lang="en-US">
                <a:cs typeface="+mn-ea"/>
                <a:sym typeface="+mn-lt"/>
              </a:rPr>
              <a:t>2020</a:t>
            </a:r>
            <a:endParaRPr altLang="en-US" dirty="0" sz="1400" lang="zh-CN">
              <a:cs typeface="+mn-ea"/>
              <a:sym typeface="+mn-lt"/>
            </a:endParaRPr>
          </a:p>
        </p:txBody>
      </p:sp>
      <p:sp>
        <p:nvSpPr>
          <p:cNvPr id="1048733" name="矩形 52"/>
          <p:cNvSpPr/>
          <p:nvPr/>
        </p:nvSpPr>
        <p:spPr>
          <a:xfrm>
            <a:off x="4740274" y="9308616"/>
            <a:ext cx="3414906" cy="523220"/>
          </a:xfrm>
          <a:prstGeom prst="rect"/>
        </p:spPr>
        <p:txBody>
          <a:bodyPr wrap="square">
            <a:spAutoFit/>
          </a:bodyPr>
          <a:p>
            <a:pPr algn="ctr"/>
            <a:r>
              <a:rPr altLang="zh-CN" dirty="0" sz="2800" i="1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YOUR  TITLE</a:t>
            </a:r>
            <a:endParaRPr altLang="en-US" dirty="0" sz="2800" i="1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548" name=""/>
          <p:cNvSpPr txBox="1"/>
          <p:nvPr/>
        </p:nvSpPr>
        <p:spPr>
          <a:xfrm>
            <a:off x="344199" y="257164"/>
            <a:ext cx="7730152" cy="6035040"/>
          </a:xfrm>
          <a:prstGeom prst="rect"/>
        </p:spPr>
        <p:txBody>
          <a:bodyPr rtlCol="0" wrap="square">
            <a:spAutoFit/>
          </a:bodyPr>
          <a:p>
            <a:pPr algn="l" indent="444500">
              <a:lnSpc>
                <a:spcPct val="150000"/>
              </a:lnSpc>
            </a:pPr>
            <a:r>
              <a:rPr b="1" sz="20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Odam anatomiyasi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 (anatomiy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a yunoncha anatomeo - kesaman s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ozidan olingan) odam organizmining shaklini, tuzilishini, uning rivojlanish jarayonini o'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rganadigan fandir. Bu fan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har bir a'zoni jinsiy tafovutlar jihatidan, shuningdek atrof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mu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hitning a'zolar tuzil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ishi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xamda vazifasiga bulgan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tasirini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000" i="0" lang="en-US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000" i="0" lang="en-US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anadi.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400" i="0" lang="en-US">
              <a:solidFill>
                <a:srgbClr val="00800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50000"/>
              </a:lnSpc>
            </a:pP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Qadimiy anatomiya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 fani azolarni aloxida-aloxida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o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rganib kelgan, ularning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ozaro munosabatlarini, organizmning bir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butunligini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hisobga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olmasdan, fa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qat dalillarn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i tuplash bilan chegaralangan.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Xozirgi davrda esa bu fan azolarning uzaro munosabatlarini, ularning bir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sistemaga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birlashish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onuniyatlarini dialektika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onunlariga asoslangan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x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olda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organadi, organizmning yagona sistema ekanligini, uning tashqi muxit bilan 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chambarchas bo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glikligini, a'zolarning shakli bilan funksiyasining bir-biriga bevos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ita alo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qador ekanligini nazarda tutadi.</a:t>
            </a:r>
            <a:r>
              <a:rPr b="1" sz="2000" i="0" lang="uz-Cyrl-UZ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400" i="0" lang="uz-Cyrl-UZ">
              <a:solidFill>
                <a:srgbClr val="008000"/>
              </a:solidFill>
              <a:latin typeface="BalticaUzbek"/>
              <a:ea typeface="Times New Roman"/>
              <a:cs typeface="Times New Roman"/>
            </a:endParaRPr>
          </a:p>
        </p:txBody>
      </p:sp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798514" y="665539"/>
            <a:ext cx="4673394" cy="4568851"/>
          </a:xfrm>
          <a:prstGeom prst="rect"/>
        </p:spPr>
      </p:pic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4597317" y="8221325"/>
            <a:ext cx="3083801" cy="6858000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Freeform 5"/>
          <p:cNvSpPr/>
          <p:nvPr/>
        </p:nvSpPr>
        <p:spPr bwMode="auto">
          <a:xfrm>
            <a:off x="2855912" y="4467226"/>
            <a:ext cx="1428750" cy="1422400"/>
          </a:xfrm>
          <a:custGeom>
            <a:avLst/>
            <a:gdLst>
              <a:gd name="T0" fmla="*/ 336 w 349"/>
              <a:gd name="T1" fmla="*/ 0 h 347"/>
              <a:gd name="T2" fmla="*/ 328 w 349"/>
              <a:gd name="T3" fmla="*/ 3 h 347"/>
              <a:gd name="T4" fmla="*/ 4 w 349"/>
              <a:gd name="T5" fmla="*/ 327 h 347"/>
              <a:gd name="T6" fmla="*/ 4 w 349"/>
              <a:gd name="T7" fmla="*/ 344 h 347"/>
              <a:gd name="T8" fmla="*/ 13 w 349"/>
              <a:gd name="T9" fmla="*/ 347 h 347"/>
              <a:gd name="T10" fmla="*/ 21 w 349"/>
              <a:gd name="T11" fmla="*/ 344 h 347"/>
              <a:gd name="T12" fmla="*/ 345 w 349"/>
              <a:gd name="T13" fmla="*/ 20 h 347"/>
              <a:gd name="T14" fmla="*/ 345 w 349"/>
              <a:gd name="T15" fmla="*/ 3 h 347"/>
              <a:gd name="T16" fmla="*/ 336 w 349"/>
              <a:gd name="T17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" h="347">
                <a:moveTo>
                  <a:pt x="336" y="0"/>
                </a:moveTo>
                <a:cubicBezTo>
                  <a:pt x="333" y="0"/>
                  <a:pt x="330" y="1"/>
                  <a:pt x="328" y="3"/>
                </a:cubicBezTo>
                <a:cubicBezTo>
                  <a:pt x="4" y="327"/>
                  <a:pt x="4" y="327"/>
                  <a:pt x="4" y="327"/>
                </a:cubicBezTo>
                <a:cubicBezTo>
                  <a:pt x="0" y="332"/>
                  <a:pt x="0" y="339"/>
                  <a:pt x="4" y="344"/>
                </a:cubicBezTo>
                <a:cubicBezTo>
                  <a:pt x="7" y="346"/>
                  <a:pt x="10" y="347"/>
                  <a:pt x="13" y="347"/>
                </a:cubicBezTo>
                <a:cubicBezTo>
                  <a:pt x="16" y="347"/>
                  <a:pt x="19" y="346"/>
                  <a:pt x="21" y="344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9" y="16"/>
                  <a:pt x="349" y="8"/>
                  <a:pt x="345" y="3"/>
                </a:cubicBezTo>
                <a:cubicBezTo>
                  <a:pt x="342" y="1"/>
                  <a:pt x="339" y="0"/>
                  <a:pt x="336" y="0"/>
                </a:cubicBezTo>
              </a:path>
            </a:pathLst>
          </a:custGeom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87" name="Freeform 6"/>
          <p:cNvSpPr/>
          <p:nvPr/>
        </p:nvSpPr>
        <p:spPr bwMode="auto">
          <a:xfrm>
            <a:off x="7889875" y="1677989"/>
            <a:ext cx="1446213" cy="1443038"/>
          </a:xfrm>
          <a:custGeom>
            <a:avLst/>
            <a:gdLst>
              <a:gd name="T0" fmla="*/ 16 w 353"/>
              <a:gd name="T1" fmla="*/ 337 h 352"/>
              <a:gd name="T2" fmla="*/ 16 w 353"/>
              <a:gd name="T3" fmla="*/ 337 h 352"/>
              <a:gd name="T4" fmla="*/ 16 w 353"/>
              <a:gd name="T5" fmla="*/ 279 h 352"/>
              <a:gd name="T6" fmla="*/ 279 w 353"/>
              <a:gd name="T7" fmla="*/ 16 h 352"/>
              <a:gd name="T8" fmla="*/ 337 w 353"/>
              <a:gd name="T9" fmla="*/ 16 h 352"/>
              <a:gd name="T10" fmla="*/ 337 w 353"/>
              <a:gd name="T11" fmla="*/ 74 h 352"/>
              <a:gd name="T12" fmla="*/ 74 w 353"/>
              <a:gd name="T13" fmla="*/ 337 h 352"/>
              <a:gd name="T14" fmla="*/ 16 w 353"/>
              <a:gd name="T15" fmla="*/ 33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3" h="352">
                <a:moveTo>
                  <a:pt x="16" y="337"/>
                </a:moveTo>
                <a:cubicBezTo>
                  <a:pt x="16" y="337"/>
                  <a:pt x="16" y="337"/>
                  <a:pt x="16" y="337"/>
                </a:cubicBezTo>
                <a:cubicBezTo>
                  <a:pt x="0" y="321"/>
                  <a:pt x="0" y="295"/>
                  <a:pt x="16" y="279"/>
                </a:cubicBezTo>
                <a:cubicBezTo>
                  <a:pt x="279" y="16"/>
                  <a:pt x="279" y="16"/>
                  <a:pt x="279" y="16"/>
                </a:cubicBezTo>
                <a:cubicBezTo>
                  <a:pt x="295" y="0"/>
                  <a:pt x="321" y="0"/>
                  <a:pt x="337" y="16"/>
                </a:cubicBezTo>
                <a:cubicBezTo>
                  <a:pt x="353" y="32"/>
                  <a:pt x="353" y="58"/>
                  <a:pt x="337" y="74"/>
                </a:cubicBezTo>
                <a:cubicBezTo>
                  <a:pt x="74" y="337"/>
                  <a:pt x="74" y="337"/>
                  <a:pt x="74" y="337"/>
                </a:cubicBezTo>
                <a:cubicBezTo>
                  <a:pt x="58" y="352"/>
                  <a:pt x="32" y="352"/>
                  <a:pt x="16" y="337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88" name="Freeform 7"/>
          <p:cNvSpPr/>
          <p:nvPr/>
        </p:nvSpPr>
        <p:spPr bwMode="auto">
          <a:xfrm>
            <a:off x="4564062" y="960439"/>
            <a:ext cx="1811338" cy="1808163"/>
          </a:xfrm>
          <a:custGeom>
            <a:avLst/>
            <a:gdLst>
              <a:gd name="T0" fmla="*/ 34 w 442"/>
              <a:gd name="T1" fmla="*/ 408 h 441"/>
              <a:gd name="T2" fmla="*/ 34 w 442"/>
              <a:gd name="T3" fmla="*/ 287 h 441"/>
              <a:gd name="T4" fmla="*/ 287 w 442"/>
              <a:gd name="T5" fmla="*/ 33 h 441"/>
              <a:gd name="T6" fmla="*/ 408 w 442"/>
              <a:gd name="T7" fmla="*/ 33 h 441"/>
              <a:gd name="T8" fmla="*/ 408 w 442"/>
              <a:gd name="T9" fmla="*/ 33 h 441"/>
              <a:gd name="T10" fmla="*/ 408 w 442"/>
              <a:gd name="T11" fmla="*/ 154 h 441"/>
              <a:gd name="T12" fmla="*/ 155 w 442"/>
              <a:gd name="T13" fmla="*/ 408 h 441"/>
              <a:gd name="T14" fmla="*/ 34 w 442"/>
              <a:gd name="T15" fmla="*/ 408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441">
                <a:moveTo>
                  <a:pt x="34" y="408"/>
                </a:moveTo>
                <a:cubicBezTo>
                  <a:pt x="0" y="374"/>
                  <a:pt x="0" y="320"/>
                  <a:pt x="34" y="28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321" y="0"/>
                  <a:pt x="375" y="0"/>
                  <a:pt x="408" y="33"/>
                </a:cubicBezTo>
                <a:cubicBezTo>
                  <a:pt x="408" y="33"/>
                  <a:pt x="408" y="33"/>
                  <a:pt x="408" y="33"/>
                </a:cubicBezTo>
                <a:cubicBezTo>
                  <a:pt x="442" y="66"/>
                  <a:pt x="442" y="121"/>
                  <a:pt x="408" y="154"/>
                </a:cubicBezTo>
                <a:cubicBezTo>
                  <a:pt x="155" y="408"/>
                  <a:pt x="155" y="408"/>
                  <a:pt x="155" y="408"/>
                </a:cubicBezTo>
                <a:cubicBezTo>
                  <a:pt x="121" y="441"/>
                  <a:pt x="67" y="441"/>
                  <a:pt x="34" y="408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89" name="Freeform 8"/>
          <p:cNvSpPr/>
          <p:nvPr/>
        </p:nvSpPr>
        <p:spPr bwMode="auto">
          <a:xfrm>
            <a:off x="10418762" y="9526"/>
            <a:ext cx="1806575" cy="1811338"/>
          </a:xfrm>
          <a:custGeom>
            <a:avLst/>
            <a:gdLst>
              <a:gd name="T0" fmla="*/ 33 w 441"/>
              <a:gd name="T1" fmla="*/ 408 h 442"/>
              <a:gd name="T2" fmla="*/ 33 w 441"/>
              <a:gd name="T3" fmla="*/ 408 h 442"/>
              <a:gd name="T4" fmla="*/ 33 w 441"/>
              <a:gd name="T5" fmla="*/ 287 h 442"/>
              <a:gd name="T6" fmla="*/ 287 w 441"/>
              <a:gd name="T7" fmla="*/ 34 h 442"/>
              <a:gd name="T8" fmla="*/ 408 w 441"/>
              <a:gd name="T9" fmla="*/ 34 h 442"/>
              <a:gd name="T10" fmla="*/ 408 w 441"/>
              <a:gd name="T11" fmla="*/ 155 h 442"/>
              <a:gd name="T12" fmla="*/ 154 w 441"/>
              <a:gd name="T13" fmla="*/ 408 h 442"/>
              <a:gd name="T14" fmla="*/ 33 w 441"/>
              <a:gd name="T15" fmla="*/ 408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2">
                <a:moveTo>
                  <a:pt x="33" y="408"/>
                </a:moveTo>
                <a:cubicBezTo>
                  <a:pt x="33" y="408"/>
                  <a:pt x="33" y="408"/>
                  <a:pt x="33" y="408"/>
                </a:cubicBezTo>
                <a:cubicBezTo>
                  <a:pt x="0" y="375"/>
                  <a:pt x="0" y="321"/>
                  <a:pt x="33" y="287"/>
                </a:cubicBezTo>
                <a:cubicBezTo>
                  <a:pt x="287" y="34"/>
                  <a:pt x="287" y="34"/>
                  <a:pt x="287" y="34"/>
                </a:cubicBezTo>
                <a:cubicBezTo>
                  <a:pt x="320" y="0"/>
                  <a:pt x="374" y="0"/>
                  <a:pt x="408" y="34"/>
                </a:cubicBezTo>
                <a:cubicBezTo>
                  <a:pt x="441" y="67"/>
                  <a:pt x="441" y="121"/>
                  <a:pt x="408" y="155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21" y="442"/>
                  <a:pt x="66" y="442"/>
                  <a:pt x="33" y="408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0" name="Freeform 9"/>
          <p:cNvSpPr/>
          <p:nvPr/>
        </p:nvSpPr>
        <p:spPr bwMode="auto">
          <a:xfrm>
            <a:off x="1044575" y="3175001"/>
            <a:ext cx="2311400" cy="2222500"/>
          </a:xfrm>
          <a:custGeom>
            <a:avLst/>
            <a:gdLst>
              <a:gd name="T0" fmla="*/ 444 w 564"/>
              <a:gd name="T1" fmla="*/ 0 h 542"/>
              <a:gd name="T2" fmla="*/ 367 w 564"/>
              <a:gd name="T3" fmla="*/ 32 h 542"/>
              <a:gd name="T4" fmla="*/ 42 w 564"/>
              <a:gd name="T5" fmla="*/ 356 h 542"/>
              <a:gd name="T6" fmla="*/ 42 w 564"/>
              <a:gd name="T7" fmla="*/ 510 h 542"/>
              <a:gd name="T8" fmla="*/ 120 w 564"/>
              <a:gd name="T9" fmla="*/ 542 h 542"/>
              <a:gd name="T10" fmla="*/ 197 w 564"/>
              <a:gd name="T11" fmla="*/ 510 h 542"/>
              <a:gd name="T12" fmla="*/ 521 w 564"/>
              <a:gd name="T13" fmla="*/ 186 h 542"/>
              <a:gd name="T14" fmla="*/ 521 w 564"/>
              <a:gd name="T15" fmla="*/ 32 h 542"/>
              <a:gd name="T16" fmla="*/ 444 w 564"/>
              <a:gd name="T17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542">
                <a:moveTo>
                  <a:pt x="444" y="0"/>
                </a:moveTo>
                <a:cubicBezTo>
                  <a:pt x="416" y="0"/>
                  <a:pt x="388" y="10"/>
                  <a:pt x="367" y="32"/>
                </a:cubicBezTo>
                <a:cubicBezTo>
                  <a:pt x="42" y="356"/>
                  <a:pt x="42" y="356"/>
                  <a:pt x="42" y="356"/>
                </a:cubicBezTo>
                <a:cubicBezTo>
                  <a:pt x="0" y="398"/>
                  <a:pt x="0" y="468"/>
                  <a:pt x="42" y="510"/>
                </a:cubicBezTo>
                <a:cubicBezTo>
                  <a:pt x="64" y="532"/>
                  <a:pt x="92" y="542"/>
                  <a:pt x="120" y="542"/>
                </a:cubicBezTo>
                <a:cubicBezTo>
                  <a:pt x="148" y="542"/>
                  <a:pt x="176" y="532"/>
                  <a:pt x="197" y="510"/>
                </a:cubicBezTo>
                <a:cubicBezTo>
                  <a:pt x="521" y="186"/>
                  <a:pt x="521" y="186"/>
                  <a:pt x="521" y="186"/>
                </a:cubicBezTo>
                <a:cubicBezTo>
                  <a:pt x="564" y="144"/>
                  <a:pt x="564" y="74"/>
                  <a:pt x="521" y="32"/>
                </a:cubicBezTo>
                <a:cubicBezTo>
                  <a:pt x="500" y="10"/>
                  <a:pt x="472" y="0"/>
                  <a:pt x="444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1" name="Freeform 10"/>
          <p:cNvSpPr/>
          <p:nvPr/>
        </p:nvSpPr>
        <p:spPr bwMode="auto">
          <a:xfrm>
            <a:off x="7562850" y="2981326"/>
            <a:ext cx="1498600" cy="1497013"/>
          </a:xfrm>
          <a:custGeom>
            <a:avLst/>
            <a:gdLst>
              <a:gd name="T0" fmla="*/ 13 w 366"/>
              <a:gd name="T1" fmla="*/ 353 h 365"/>
              <a:gd name="T2" fmla="*/ 13 w 366"/>
              <a:gd name="T3" fmla="*/ 308 h 365"/>
              <a:gd name="T4" fmla="*/ 309 w 366"/>
              <a:gd name="T5" fmla="*/ 12 h 365"/>
              <a:gd name="T6" fmla="*/ 353 w 366"/>
              <a:gd name="T7" fmla="*/ 12 h 365"/>
              <a:gd name="T8" fmla="*/ 353 w 366"/>
              <a:gd name="T9" fmla="*/ 57 h 365"/>
              <a:gd name="T10" fmla="*/ 57 w 366"/>
              <a:gd name="T11" fmla="*/ 353 h 365"/>
              <a:gd name="T12" fmla="*/ 13 w 366"/>
              <a:gd name="T13" fmla="*/ 353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365">
                <a:moveTo>
                  <a:pt x="13" y="353"/>
                </a:moveTo>
                <a:cubicBezTo>
                  <a:pt x="0" y="340"/>
                  <a:pt x="0" y="320"/>
                  <a:pt x="13" y="308"/>
                </a:cubicBezTo>
                <a:cubicBezTo>
                  <a:pt x="309" y="12"/>
                  <a:pt x="309" y="12"/>
                  <a:pt x="309" y="12"/>
                </a:cubicBezTo>
                <a:cubicBezTo>
                  <a:pt x="321" y="0"/>
                  <a:pt x="341" y="0"/>
                  <a:pt x="353" y="12"/>
                </a:cubicBezTo>
                <a:cubicBezTo>
                  <a:pt x="366" y="24"/>
                  <a:pt x="366" y="45"/>
                  <a:pt x="353" y="57"/>
                </a:cubicBezTo>
                <a:cubicBezTo>
                  <a:pt x="57" y="353"/>
                  <a:pt x="57" y="353"/>
                  <a:pt x="57" y="353"/>
                </a:cubicBezTo>
                <a:cubicBezTo>
                  <a:pt x="45" y="365"/>
                  <a:pt x="25" y="365"/>
                  <a:pt x="13" y="353"/>
                </a:cubicBezTo>
              </a:path>
            </a:pathLst>
          </a:custGeom>
          <a:solidFill>
            <a:srgbClr val="A2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2" name="Oval 11"/>
          <p:cNvSpPr>
            <a:spLocks noChangeArrowheads="1"/>
          </p:cNvSpPr>
          <p:nvPr/>
        </p:nvSpPr>
        <p:spPr bwMode="auto">
          <a:xfrm>
            <a:off x="7656512" y="2854326"/>
            <a:ext cx="139700" cy="144463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3" name="Oval 12"/>
          <p:cNvSpPr>
            <a:spLocks noChangeArrowheads="1"/>
          </p:cNvSpPr>
          <p:nvPr/>
        </p:nvSpPr>
        <p:spPr bwMode="auto">
          <a:xfrm>
            <a:off x="8291512" y="817564"/>
            <a:ext cx="196850" cy="196850"/>
          </a:xfrm>
          <a:prstGeom prst="ellipse"/>
          <a:solidFill>
            <a:srgbClr val="A1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4" name="Oval 13"/>
          <p:cNvSpPr>
            <a:spLocks noChangeArrowheads="1"/>
          </p:cNvSpPr>
          <p:nvPr/>
        </p:nvSpPr>
        <p:spPr bwMode="auto">
          <a:xfrm>
            <a:off x="8594725" y="5454651"/>
            <a:ext cx="455613" cy="450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5" name="Freeform 14"/>
          <p:cNvSpPr/>
          <p:nvPr/>
        </p:nvSpPr>
        <p:spPr bwMode="auto">
          <a:xfrm>
            <a:off x="3675062" y="592139"/>
            <a:ext cx="1806575" cy="1741488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33 w 441"/>
              <a:gd name="T9" fmla="*/ 400 h 425"/>
              <a:gd name="T10" fmla="*/ 94 w 441"/>
              <a:gd name="T11" fmla="*/ 425 h 425"/>
              <a:gd name="T12" fmla="*/ 154 w 441"/>
              <a:gd name="T13" fmla="*/ 400 h 425"/>
              <a:gd name="T14" fmla="*/ 408 w 441"/>
              <a:gd name="T15" fmla="*/ 146 h 425"/>
              <a:gd name="T16" fmla="*/ 408 w 441"/>
              <a:gd name="T17" fmla="*/ 25 h 425"/>
              <a:gd name="T18" fmla="*/ 347 w 441"/>
              <a:gd name="T19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6" y="0"/>
                  <a:pt x="304" y="9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7"/>
                  <a:pt x="33" y="400"/>
                </a:cubicBezTo>
                <a:cubicBezTo>
                  <a:pt x="33" y="400"/>
                  <a:pt x="33" y="400"/>
                  <a:pt x="33" y="400"/>
                </a:cubicBezTo>
                <a:cubicBezTo>
                  <a:pt x="50" y="417"/>
                  <a:pt x="72" y="425"/>
                  <a:pt x="94" y="425"/>
                </a:cubicBezTo>
                <a:cubicBezTo>
                  <a:pt x="116" y="425"/>
                  <a:pt x="138" y="417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9"/>
                  <a:pt x="408" y="25"/>
                </a:cubicBezTo>
                <a:cubicBezTo>
                  <a:pt x="391" y="9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6" name="Freeform 15"/>
          <p:cNvSpPr/>
          <p:nvPr/>
        </p:nvSpPr>
        <p:spPr bwMode="auto">
          <a:xfrm>
            <a:off x="352425" y="1416051"/>
            <a:ext cx="1806575" cy="1743075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94 w 441"/>
              <a:gd name="T9" fmla="*/ 425 h 425"/>
              <a:gd name="T10" fmla="*/ 154 w 441"/>
              <a:gd name="T11" fmla="*/ 400 h 425"/>
              <a:gd name="T12" fmla="*/ 408 w 441"/>
              <a:gd name="T13" fmla="*/ 146 h 425"/>
              <a:gd name="T14" fmla="*/ 408 w 441"/>
              <a:gd name="T15" fmla="*/ 25 h 425"/>
              <a:gd name="T16" fmla="*/ 347 w 441"/>
              <a:gd name="T17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400"/>
                </a:cubicBezTo>
                <a:cubicBezTo>
                  <a:pt x="50" y="416"/>
                  <a:pt x="72" y="425"/>
                  <a:pt x="94" y="425"/>
                </a:cubicBezTo>
                <a:cubicBezTo>
                  <a:pt x="115" y="425"/>
                  <a:pt x="137" y="416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8"/>
                  <a:pt x="408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7" name="Freeform 16"/>
          <p:cNvSpPr/>
          <p:nvPr/>
        </p:nvSpPr>
        <p:spPr bwMode="auto">
          <a:xfrm>
            <a:off x="9336087" y="3338514"/>
            <a:ext cx="1806575" cy="1738313"/>
          </a:xfrm>
          <a:custGeom>
            <a:avLst/>
            <a:gdLst>
              <a:gd name="T0" fmla="*/ 347 w 441"/>
              <a:gd name="T1" fmla="*/ 0 h 424"/>
              <a:gd name="T2" fmla="*/ 287 w 441"/>
              <a:gd name="T3" fmla="*/ 25 h 424"/>
              <a:gd name="T4" fmla="*/ 33 w 441"/>
              <a:gd name="T5" fmla="*/ 279 h 424"/>
              <a:gd name="T6" fmla="*/ 33 w 441"/>
              <a:gd name="T7" fmla="*/ 399 h 424"/>
              <a:gd name="T8" fmla="*/ 93 w 441"/>
              <a:gd name="T9" fmla="*/ 424 h 424"/>
              <a:gd name="T10" fmla="*/ 154 w 441"/>
              <a:gd name="T11" fmla="*/ 399 h 424"/>
              <a:gd name="T12" fmla="*/ 407 w 441"/>
              <a:gd name="T13" fmla="*/ 146 h 424"/>
              <a:gd name="T14" fmla="*/ 407 w 441"/>
              <a:gd name="T15" fmla="*/ 25 h 424"/>
              <a:gd name="T16" fmla="*/ 347 w 441"/>
              <a:gd name="T17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4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399"/>
                </a:cubicBezTo>
                <a:cubicBezTo>
                  <a:pt x="49" y="416"/>
                  <a:pt x="71" y="424"/>
                  <a:pt x="93" y="424"/>
                </a:cubicBezTo>
                <a:cubicBezTo>
                  <a:pt x="115" y="424"/>
                  <a:pt x="137" y="416"/>
                  <a:pt x="154" y="399"/>
                </a:cubicBezTo>
                <a:cubicBezTo>
                  <a:pt x="407" y="146"/>
                  <a:pt x="407" y="146"/>
                  <a:pt x="407" y="146"/>
                </a:cubicBezTo>
                <a:cubicBezTo>
                  <a:pt x="441" y="112"/>
                  <a:pt x="441" y="58"/>
                  <a:pt x="407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8" name="Freeform 17"/>
          <p:cNvSpPr/>
          <p:nvPr/>
        </p:nvSpPr>
        <p:spPr bwMode="auto">
          <a:xfrm>
            <a:off x="7050087" y="4622801"/>
            <a:ext cx="1262063" cy="1262063"/>
          </a:xfrm>
          <a:custGeom>
            <a:avLst/>
            <a:gdLst>
              <a:gd name="T0" fmla="*/ 23 w 308"/>
              <a:gd name="T1" fmla="*/ 284 h 308"/>
              <a:gd name="T2" fmla="*/ 23 w 308"/>
              <a:gd name="T3" fmla="*/ 284 h 308"/>
              <a:gd name="T4" fmla="*/ 23 w 308"/>
              <a:gd name="T5" fmla="*/ 200 h 308"/>
              <a:gd name="T6" fmla="*/ 200 w 308"/>
              <a:gd name="T7" fmla="*/ 23 h 308"/>
              <a:gd name="T8" fmla="*/ 284 w 308"/>
              <a:gd name="T9" fmla="*/ 23 h 308"/>
              <a:gd name="T10" fmla="*/ 284 w 308"/>
              <a:gd name="T11" fmla="*/ 107 h 308"/>
              <a:gd name="T12" fmla="*/ 107 w 308"/>
              <a:gd name="T13" fmla="*/ 284 h 308"/>
              <a:gd name="T14" fmla="*/ 23 w 308"/>
              <a:gd name="T15" fmla="*/ 284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308">
                <a:moveTo>
                  <a:pt x="23" y="284"/>
                </a:moveTo>
                <a:cubicBezTo>
                  <a:pt x="23" y="284"/>
                  <a:pt x="23" y="284"/>
                  <a:pt x="23" y="284"/>
                </a:cubicBezTo>
                <a:cubicBezTo>
                  <a:pt x="0" y="261"/>
                  <a:pt x="0" y="223"/>
                  <a:pt x="23" y="200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23" y="0"/>
                  <a:pt x="261" y="0"/>
                  <a:pt x="284" y="23"/>
                </a:cubicBezTo>
                <a:cubicBezTo>
                  <a:pt x="308" y="46"/>
                  <a:pt x="308" y="84"/>
                  <a:pt x="284" y="107"/>
                </a:cubicBezTo>
                <a:cubicBezTo>
                  <a:pt x="107" y="284"/>
                  <a:pt x="107" y="284"/>
                  <a:pt x="107" y="284"/>
                </a:cubicBezTo>
                <a:cubicBezTo>
                  <a:pt x="84" y="308"/>
                  <a:pt x="46" y="308"/>
                  <a:pt x="23" y="284"/>
                </a:cubicBezTo>
                <a:close/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599" name="Freeform 18"/>
          <p:cNvSpPr/>
          <p:nvPr/>
        </p:nvSpPr>
        <p:spPr bwMode="auto">
          <a:xfrm>
            <a:off x="3994150" y="3675064"/>
            <a:ext cx="2819400" cy="2735263"/>
          </a:xfrm>
          <a:custGeom>
            <a:avLst/>
            <a:gdLst>
              <a:gd name="T0" fmla="*/ 571 w 688"/>
              <a:gd name="T1" fmla="*/ 0 h 667"/>
              <a:gd name="T2" fmla="*/ 495 w 688"/>
              <a:gd name="T3" fmla="*/ 31 h 667"/>
              <a:gd name="T4" fmla="*/ 42 w 688"/>
              <a:gd name="T5" fmla="*/ 484 h 667"/>
              <a:gd name="T6" fmla="*/ 42 w 688"/>
              <a:gd name="T7" fmla="*/ 636 h 667"/>
              <a:gd name="T8" fmla="*/ 42 w 688"/>
              <a:gd name="T9" fmla="*/ 636 h 667"/>
              <a:gd name="T10" fmla="*/ 117 w 688"/>
              <a:gd name="T11" fmla="*/ 667 h 667"/>
              <a:gd name="T12" fmla="*/ 193 w 688"/>
              <a:gd name="T13" fmla="*/ 636 h 667"/>
              <a:gd name="T14" fmla="*/ 646 w 688"/>
              <a:gd name="T15" fmla="*/ 182 h 667"/>
              <a:gd name="T16" fmla="*/ 646 w 688"/>
              <a:gd name="T17" fmla="*/ 31 h 667"/>
              <a:gd name="T18" fmla="*/ 646 w 688"/>
              <a:gd name="T19" fmla="*/ 31 h 667"/>
              <a:gd name="T20" fmla="*/ 571 w 688"/>
              <a:gd name="T21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88" h="667">
                <a:moveTo>
                  <a:pt x="571" y="0"/>
                </a:moveTo>
                <a:cubicBezTo>
                  <a:pt x="543" y="0"/>
                  <a:pt x="516" y="10"/>
                  <a:pt x="495" y="31"/>
                </a:cubicBezTo>
                <a:cubicBezTo>
                  <a:pt x="42" y="484"/>
                  <a:pt x="42" y="484"/>
                  <a:pt x="42" y="484"/>
                </a:cubicBezTo>
                <a:cubicBezTo>
                  <a:pt x="0" y="526"/>
                  <a:pt x="0" y="594"/>
                  <a:pt x="42" y="636"/>
                </a:cubicBezTo>
                <a:cubicBezTo>
                  <a:pt x="42" y="636"/>
                  <a:pt x="42" y="636"/>
                  <a:pt x="42" y="636"/>
                </a:cubicBezTo>
                <a:cubicBezTo>
                  <a:pt x="63" y="656"/>
                  <a:pt x="90" y="667"/>
                  <a:pt x="117" y="667"/>
                </a:cubicBezTo>
                <a:cubicBezTo>
                  <a:pt x="145" y="667"/>
                  <a:pt x="172" y="656"/>
                  <a:pt x="193" y="636"/>
                </a:cubicBezTo>
                <a:cubicBezTo>
                  <a:pt x="646" y="182"/>
                  <a:pt x="646" y="182"/>
                  <a:pt x="646" y="182"/>
                </a:cubicBezTo>
                <a:cubicBezTo>
                  <a:pt x="688" y="141"/>
                  <a:pt x="688" y="73"/>
                  <a:pt x="646" y="31"/>
                </a:cubicBezTo>
                <a:cubicBezTo>
                  <a:pt x="646" y="31"/>
                  <a:pt x="646" y="31"/>
                  <a:pt x="646" y="31"/>
                </a:cubicBezTo>
                <a:cubicBezTo>
                  <a:pt x="626" y="10"/>
                  <a:pt x="598" y="0"/>
                  <a:pt x="571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0" name="Freeform 19"/>
          <p:cNvSpPr/>
          <p:nvPr/>
        </p:nvSpPr>
        <p:spPr bwMode="auto">
          <a:xfrm>
            <a:off x="5546725" y="3609976"/>
            <a:ext cx="2581275" cy="2549525"/>
          </a:xfrm>
          <a:custGeom>
            <a:avLst/>
            <a:gdLst>
              <a:gd name="T0" fmla="*/ 532 w 630"/>
              <a:gd name="T1" fmla="*/ 0 h 622"/>
              <a:gd name="T2" fmla="*/ 462 w 630"/>
              <a:gd name="T3" fmla="*/ 29 h 622"/>
              <a:gd name="T4" fmla="*/ 39 w 630"/>
              <a:gd name="T5" fmla="*/ 452 h 622"/>
              <a:gd name="T6" fmla="*/ 39 w 630"/>
              <a:gd name="T7" fmla="*/ 593 h 622"/>
              <a:gd name="T8" fmla="*/ 39 w 630"/>
              <a:gd name="T9" fmla="*/ 593 h 622"/>
              <a:gd name="T10" fmla="*/ 109 w 630"/>
              <a:gd name="T11" fmla="*/ 622 h 622"/>
              <a:gd name="T12" fmla="*/ 180 w 630"/>
              <a:gd name="T13" fmla="*/ 593 h 622"/>
              <a:gd name="T14" fmla="*/ 603 w 630"/>
              <a:gd name="T15" fmla="*/ 170 h 622"/>
              <a:gd name="T16" fmla="*/ 630 w 630"/>
              <a:gd name="T17" fmla="*/ 120 h 622"/>
              <a:gd name="T18" fmla="*/ 549 w 630"/>
              <a:gd name="T19" fmla="*/ 200 h 622"/>
              <a:gd name="T20" fmla="*/ 527 w 630"/>
              <a:gd name="T21" fmla="*/ 209 h 622"/>
              <a:gd name="T22" fmla="*/ 505 w 630"/>
              <a:gd name="T23" fmla="*/ 200 h 622"/>
              <a:gd name="T24" fmla="*/ 505 w 630"/>
              <a:gd name="T25" fmla="*/ 155 h 622"/>
              <a:gd name="T26" fmla="*/ 615 w 630"/>
              <a:gd name="T27" fmla="*/ 44 h 622"/>
              <a:gd name="T28" fmla="*/ 603 w 630"/>
              <a:gd name="T29" fmla="*/ 29 h 622"/>
              <a:gd name="T30" fmla="*/ 603 w 630"/>
              <a:gd name="T31" fmla="*/ 29 h 622"/>
              <a:gd name="T32" fmla="*/ 532 w 630"/>
              <a:gd name="T33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0" h="622">
                <a:moveTo>
                  <a:pt x="532" y="0"/>
                </a:moveTo>
                <a:cubicBezTo>
                  <a:pt x="507" y="0"/>
                  <a:pt x="481" y="9"/>
                  <a:pt x="462" y="29"/>
                </a:cubicBezTo>
                <a:cubicBezTo>
                  <a:pt x="39" y="452"/>
                  <a:pt x="39" y="452"/>
                  <a:pt x="39" y="452"/>
                </a:cubicBezTo>
                <a:cubicBezTo>
                  <a:pt x="0" y="490"/>
                  <a:pt x="0" y="554"/>
                  <a:pt x="39" y="593"/>
                </a:cubicBezTo>
                <a:cubicBezTo>
                  <a:pt x="39" y="593"/>
                  <a:pt x="39" y="593"/>
                  <a:pt x="39" y="593"/>
                </a:cubicBezTo>
                <a:cubicBezTo>
                  <a:pt x="58" y="612"/>
                  <a:pt x="84" y="622"/>
                  <a:pt x="109" y="622"/>
                </a:cubicBezTo>
                <a:cubicBezTo>
                  <a:pt x="135" y="622"/>
                  <a:pt x="160" y="612"/>
                  <a:pt x="180" y="593"/>
                </a:cubicBezTo>
                <a:cubicBezTo>
                  <a:pt x="603" y="170"/>
                  <a:pt x="603" y="170"/>
                  <a:pt x="603" y="170"/>
                </a:cubicBezTo>
                <a:cubicBezTo>
                  <a:pt x="617" y="156"/>
                  <a:pt x="626" y="138"/>
                  <a:pt x="630" y="120"/>
                </a:cubicBezTo>
                <a:cubicBezTo>
                  <a:pt x="549" y="200"/>
                  <a:pt x="549" y="200"/>
                  <a:pt x="549" y="200"/>
                </a:cubicBezTo>
                <a:cubicBezTo>
                  <a:pt x="543" y="206"/>
                  <a:pt x="535" y="209"/>
                  <a:pt x="527" y="209"/>
                </a:cubicBezTo>
                <a:cubicBezTo>
                  <a:pt x="519" y="209"/>
                  <a:pt x="511" y="206"/>
                  <a:pt x="505" y="200"/>
                </a:cubicBezTo>
                <a:cubicBezTo>
                  <a:pt x="492" y="187"/>
                  <a:pt x="492" y="167"/>
                  <a:pt x="505" y="155"/>
                </a:cubicBezTo>
                <a:cubicBezTo>
                  <a:pt x="615" y="44"/>
                  <a:pt x="615" y="44"/>
                  <a:pt x="615" y="44"/>
                </a:cubicBezTo>
                <a:cubicBezTo>
                  <a:pt x="612" y="39"/>
                  <a:pt x="607" y="34"/>
                  <a:pt x="603" y="29"/>
                </a:cubicBezTo>
                <a:cubicBezTo>
                  <a:pt x="603" y="29"/>
                  <a:pt x="603" y="29"/>
                  <a:pt x="603" y="29"/>
                </a:cubicBezTo>
                <a:cubicBezTo>
                  <a:pt x="583" y="9"/>
                  <a:pt x="558" y="0"/>
                  <a:pt x="532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1" name="Freeform 20"/>
          <p:cNvSpPr/>
          <p:nvPr/>
        </p:nvSpPr>
        <p:spPr bwMode="auto">
          <a:xfrm>
            <a:off x="7562850" y="3789364"/>
            <a:ext cx="585788" cy="677863"/>
          </a:xfrm>
          <a:custGeom>
            <a:avLst/>
            <a:gdLst>
              <a:gd name="T0" fmla="*/ 123 w 143"/>
              <a:gd name="T1" fmla="*/ 0 h 165"/>
              <a:gd name="T2" fmla="*/ 13 w 143"/>
              <a:gd name="T3" fmla="*/ 111 h 165"/>
              <a:gd name="T4" fmla="*/ 13 w 143"/>
              <a:gd name="T5" fmla="*/ 156 h 165"/>
              <a:gd name="T6" fmla="*/ 35 w 143"/>
              <a:gd name="T7" fmla="*/ 165 h 165"/>
              <a:gd name="T8" fmla="*/ 57 w 143"/>
              <a:gd name="T9" fmla="*/ 156 h 165"/>
              <a:gd name="T10" fmla="*/ 138 w 143"/>
              <a:gd name="T11" fmla="*/ 76 h 165"/>
              <a:gd name="T12" fmla="*/ 123 w 143"/>
              <a:gd name="T13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65">
                <a:moveTo>
                  <a:pt x="123" y="0"/>
                </a:moveTo>
                <a:cubicBezTo>
                  <a:pt x="13" y="111"/>
                  <a:pt x="13" y="111"/>
                  <a:pt x="13" y="111"/>
                </a:cubicBezTo>
                <a:cubicBezTo>
                  <a:pt x="0" y="123"/>
                  <a:pt x="0" y="143"/>
                  <a:pt x="13" y="156"/>
                </a:cubicBezTo>
                <a:cubicBezTo>
                  <a:pt x="19" y="162"/>
                  <a:pt x="27" y="165"/>
                  <a:pt x="35" y="165"/>
                </a:cubicBezTo>
                <a:cubicBezTo>
                  <a:pt x="43" y="165"/>
                  <a:pt x="51" y="162"/>
                  <a:pt x="57" y="156"/>
                </a:cubicBezTo>
                <a:cubicBezTo>
                  <a:pt x="138" y="76"/>
                  <a:pt x="138" y="76"/>
                  <a:pt x="138" y="76"/>
                </a:cubicBezTo>
                <a:cubicBezTo>
                  <a:pt x="143" y="50"/>
                  <a:pt x="138" y="23"/>
                  <a:pt x="123" y="0"/>
                </a:cubicBezTo>
              </a:path>
            </a:pathLst>
          </a:custGeom>
          <a:solidFill>
            <a:srgbClr val="9F338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2" name="Freeform 21"/>
          <p:cNvSpPr/>
          <p:nvPr/>
        </p:nvSpPr>
        <p:spPr bwMode="auto">
          <a:xfrm>
            <a:off x="4714875" y="455614"/>
            <a:ext cx="2794000" cy="2735263"/>
          </a:xfrm>
          <a:custGeom>
            <a:avLst/>
            <a:gdLst>
              <a:gd name="T0" fmla="*/ 565 w 682"/>
              <a:gd name="T1" fmla="*/ 0 h 667"/>
              <a:gd name="T2" fmla="*/ 489 w 682"/>
              <a:gd name="T3" fmla="*/ 31 h 667"/>
              <a:gd name="T4" fmla="*/ 368 w 682"/>
              <a:gd name="T5" fmla="*/ 153 h 667"/>
              <a:gd name="T6" fmla="*/ 371 w 682"/>
              <a:gd name="T7" fmla="*/ 156 h 667"/>
              <a:gd name="T8" fmla="*/ 371 w 682"/>
              <a:gd name="T9" fmla="*/ 156 h 667"/>
              <a:gd name="T10" fmla="*/ 371 w 682"/>
              <a:gd name="T11" fmla="*/ 277 h 667"/>
              <a:gd name="T12" fmla="*/ 118 w 682"/>
              <a:gd name="T13" fmla="*/ 531 h 667"/>
              <a:gd name="T14" fmla="*/ 57 w 682"/>
              <a:gd name="T15" fmla="*/ 556 h 667"/>
              <a:gd name="T16" fmla="*/ 6 w 682"/>
              <a:gd name="T17" fmla="*/ 539 h 667"/>
              <a:gd name="T18" fmla="*/ 36 w 682"/>
              <a:gd name="T19" fmla="*/ 636 h 667"/>
              <a:gd name="T20" fmla="*/ 36 w 682"/>
              <a:gd name="T21" fmla="*/ 636 h 667"/>
              <a:gd name="T22" fmla="*/ 111 w 682"/>
              <a:gd name="T23" fmla="*/ 667 h 667"/>
              <a:gd name="T24" fmla="*/ 187 w 682"/>
              <a:gd name="T25" fmla="*/ 636 h 667"/>
              <a:gd name="T26" fmla="*/ 640 w 682"/>
              <a:gd name="T27" fmla="*/ 182 h 667"/>
              <a:gd name="T28" fmla="*/ 640 w 682"/>
              <a:gd name="T29" fmla="*/ 31 h 667"/>
              <a:gd name="T30" fmla="*/ 640 w 682"/>
              <a:gd name="T31" fmla="*/ 31 h 667"/>
              <a:gd name="T32" fmla="*/ 565 w 682"/>
              <a:gd name="T33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2" h="667">
                <a:moveTo>
                  <a:pt x="565" y="0"/>
                </a:moveTo>
                <a:cubicBezTo>
                  <a:pt x="537" y="0"/>
                  <a:pt x="510" y="11"/>
                  <a:pt x="489" y="31"/>
                </a:cubicBezTo>
                <a:cubicBezTo>
                  <a:pt x="368" y="153"/>
                  <a:pt x="368" y="153"/>
                  <a:pt x="368" y="153"/>
                </a:cubicBezTo>
                <a:cubicBezTo>
                  <a:pt x="369" y="154"/>
                  <a:pt x="370" y="155"/>
                  <a:pt x="371" y="156"/>
                </a:cubicBezTo>
                <a:cubicBezTo>
                  <a:pt x="371" y="156"/>
                  <a:pt x="371" y="156"/>
                  <a:pt x="371" y="156"/>
                </a:cubicBezTo>
                <a:cubicBezTo>
                  <a:pt x="405" y="189"/>
                  <a:pt x="405" y="244"/>
                  <a:pt x="371" y="277"/>
                </a:cubicBezTo>
                <a:cubicBezTo>
                  <a:pt x="118" y="531"/>
                  <a:pt x="118" y="531"/>
                  <a:pt x="118" y="531"/>
                </a:cubicBezTo>
                <a:cubicBezTo>
                  <a:pt x="101" y="547"/>
                  <a:pt x="79" y="556"/>
                  <a:pt x="57" y="556"/>
                </a:cubicBezTo>
                <a:cubicBezTo>
                  <a:pt x="39" y="556"/>
                  <a:pt x="21" y="550"/>
                  <a:pt x="6" y="539"/>
                </a:cubicBezTo>
                <a:cubicBezTo>
                  <a:pt x="0" y="573"/>
                  <a:pt x="9" y="610"/>
                  <a:pt x="36" y="636"/>
                </a:cubicBezTo>
                <a:cubicBezTo>
                  <a:pt x="36" y="636"/>
                  <a:pt x="36" y="636"/>
                  <a:pt x="36" y="636"/>
                </a:cubicBezTo>
                <a:cubicBezTo>
                  <a:pt x="56" y="657"/>
                  <a:pt x="84" y="667"/>
                  <a:pt x="111" y="667"/>
                </a:cubicBezTo>
                <a:cubicBezTo>
                  <a:pt x="139" y="667"/>
                  <a:pt x="166" y="657"/>
                  <a:pt x="187" y="636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82" y="141"/>
                  <a:pt x="682" y="73"/>
                  <a:pt x="640" y="31"/>
                </a:cubicBezTo>
                <a:cubicBezTo>
                  <a:pt x="640" y="31"/>
                  <a:pt x="640" y="31"/>
                  <a:pt x="640" y="31"/>
                </a:cubicBezTo>
                <a:cubicBezTo>
                  <a:pt x="619" y="11"/>
                  <a:pt x="592" y="0"/>
                  <a:pt x="565" y="0"/>
                </a:cubicBezTo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3" name="Freeform 22"/>
          <p:cNvSpPr/>
          <p:nvPr/>
        </p:nvSpPr>
        <p:spPr bwMode="auto">
          <a:xfrm>
            <a:off x="4740275" y="1084264"/>
            <a:ext cx="1635125" cy="1651000"/>
          </a:xfrm>
          <a:custGeom>
            <a:avLst/>
            <a:gdLst>
              <a:gd name="T0" fmla="*/ 362 w 399"/>
              <a:gd name="T1" fmla="*/ 0 h 403"/>
              <a:gd name="T2" fmla="*/ 30 w 399"/>
              <a:gd name="T3" fmla="*/ 332 h 403"/>
              <a:gd name="T4" fmla="*/ 0 w 399"/>
              <a:gd name="T5" fmla="*/ 386 h 403"/>
              <a:gd name="T6" fmla="*/ 51 w 399"/>
              <a:gd name="T7" fmla="*/ 403 h 403"/>
              <a:gd name="T8" fmla="*/ 112 w 399"/>
              <a:gd name="T9" fmla="*/ 378 h 403"/>
              <a:gd name="T10" fmla="*/ 365 w 399"/>
              <a:gd name="T11" fmla="*/ 124 h 403"/>
              <a:gd name="T12" fmla="*/ 365 w 399"/>
              <a:gd name="T13" fmla="*/ 3 h 403"/>
              <a:gd name="T14" fmla="*/ 365 w 399"/>
              <a:gd name="T15" fmla="*/ 3 h 403"/>
              <a:gd name="T16" fmla="*/ 362 w 399"/>
              <a:gd name="T17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403">
                <a:moveTo>
                  <a:pt x="362" y="0"/>
                </a:moveTo>
                <a:cubicBezTo>
                  <a:pt x="30" y="332"/>
                  <a:pt x="30" y="332"/>
                  <a:pt x="30" y="332"/>
                </a:cubicBezTo>
                <a:cubicBezTo>
                  <a:pt x="14" y="347"/>
                  <a:pt x="4" y="366"/>
                  <a:pt x="0" y="386"/>
                </a:cubicBezTo>
                <a:cubicBezTo>
                  <a:pt x="15" y="397"/>
                  <a:pt x="33" y="403"/>
                  <a:pt x="51" y="403"/>
                </a:cubicBezTo>
                <a:cubicBezTo>
                  <a:pt x="73" y="403"/>
                  <a:pt x="95" y="394"/>
                  <a:pt x="112" y="378"/>
                </a:cubicBezTo>
                <a:cubicBezTo>
                  <a:pt x="365" y="124"/>
                  <a:pt x="365" y="124"/>
                  <a:pt x="365" y="124"/>
                </a:cubicBezTo>
                <a:cubicBezTo>
                  <a:pt x="399" y="91"/>
                  <a:pt x="399" y="36"/>
                  <a:pt x="365" y="3"/>
                </a:cubicBezTo>
                <a:cubicBezTo>
                  <a:pt x="365" y="3"/>
                  <a:pt x="365" y="3"/>
                  <a:pt x="365" y="3"/>
                </a:cubicBezTo>
                <a:cubicBezTo>
                  <a:pt x="364" y="2"/>
                  <a:pt x="363" y="1"/>
                  <a:pt x="362" y="0"/>
                </a:cubicBezTo>
              </a:path>
            </a:pathLst>
          </a:custGeom>
          <a:solidFill>
            <a:srgbClr val="649F53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4" name="Freeform 23"/>
          <p:cNvSpPr/>
          <p:nvPr/>
        </p:nvSpPr>
        <p:spPr bwMode="auto">
          <a:xfrm>
            <a:off x="3330575" y="3609976"/>
            <a:ext cx="2262188" cy="2238375"/>
          </a:xfrm>
          <a:custGeom>
            <a:avLst/>
            <a:gdLst>
              <a:gd name="T0" fmla="*/ 502 w 552"/>
              <a:gd name="T1" fmla="*/ 0 h 546"/>
              <a:gd name="T2" fmla="*/ 468 w 552"/>
              <a:gd name="T3" fmla="*/ 14 h 546"/>
              <a:gd name="T4" fmla="*/ 18 w 552"/>
              <a:gd name="T5" fmla="*/ 464 h 546"/>
              <a:gd name="T6" fmla="*/ 18 w 552"/>
              <a:gd name="T7" fmla="*/ 532 h 546"/>
              <a:gd name="T8" fmla="*/ 52 w 552"/>
              <a:gd name="T9" fmla="*/ 546 h 546"/>
              <a:gd name="T10" fmla="*/ 86 w 552"/>
              <a:gd name="T11" fmla="*/ 532 h 546"/>
              <a:gd name="T12" fmla="*/ 536 w 552"/>
              <a:gd name="T13" fmla="*/ 82 h 546"/>
              <a:gd name="T14" fmla="*/ 549 w 552"/>
              <a:gd name="T15" fmla="*/ 38 h 546"/>
              <a:gd name="T16" fmla="*/ 466 w 552"/>
              <a:gd name="T17" fmla="*/ 120 h 546"/>
              <a:gd name="T18" fmla="*/ 449 w 552"/>
              <a:gd name="T19" fmla="*/ 127 h 546"/>
              <a:gd name="T20" fmla="*/ 432 w 552"/>
              <a:gd name="T21" fmla="*/ 120 h 546"/>
              <a:gd name="T22" fmla="*/ 432 w 552"/>
              <a:gd name="T23" fmla="*/ 86 h 546"/>
              <a:gd name="T24" fmla="*/ 516 w 552"/>
              <a:gd name="T25" fmla="*/ 3 h 546"/>
              <a:gd name="T26" fmla="*/ 502 w 552"/>
              <a:gd name="T2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2" h="546">
                <a:moveTo>
                  <a:pt x="502" y="0"/>
                </a:moveTo>
                <a:cubicBezTo>
                  <a:pt x="489" y="0"/>
                  <a:pt x="477" y="5"/>
                  <a:pt x="468" y="14"/>
                </a:cubicBezTo>
                <a:cubicBezTo>
                  <a:pt x="18" y="464"/>
                  <a:pt x="18" y="464"/>
                  <a:pt x="18" y="464"/>
                </a:cubicBezTo>
                <a:cubicBezTo>
                  <a:pt x="0" y="482"/>
                  <a:pt x="0" y="513"/>
                  <a:pt x="18" y="532"/>
                </a:cubicBezTo>
                <a:cubicBezTo>
                  <a:pt x="28" y="541"/>
                  <a:pt x="40" y="546"/>
                  <a:pt x="52" y="546"/>
                </a:cubicBezTo>
                <a:cubicBezTo>
                  <a:pt x="65" y="546"/>
                  <a:pt x="77" y="541"/>
                  <a:pt x="86" y="532"/>
                </a:cubicBezTo>
                <a:cubicBezTo>
                  <a:pt x="536" y="82"/>
                  <a:pt x="536" y="82"/>
                  <a:pt x="536" y="82"/>
                </a:cubicBezTo>
                <a:cubicBezTo>
                  <a:pt x="548" y="70"/>
                  <a:pt x="552" y="54"/>
                  <a:pt x="549" y="38"/>
                </a:cubicBezTo>
                <a:cubicBezTo>
                  <a:pt x="466" y="120"/>
                  <a:pt x="466" y="120"/>
                  <a:pt x="466" y="120"/>
                </a:cubicBezTo>
                <a:cubicBezTo>
                  <a:pt x="462" y="125"/>
                  <a:pt x="455" y="127"/>
                  <a:pt x="449" y="127"/>
                </a:cubicBezTo>
                <a:cubicBezTo>
                  <a:pt x="443" y="127"/>
                  <a:pt x="437" y="125"/>
                  <a:pt x="432" y="120"/>
                </a:cubicBezTo>
                <a:cubicBezTo>
                  <a:pt x="423" y="111"/>
                  <a:pt x="423" y="96"/>
                  <a:pt x="432" y="86"/>
                </a:cubicBezTo>
                <a:cubicBezTo>
                  <a:pt x="516" y="3"/>
                  <a:pt x="516" y="3"/>
                  <a:pt x="516" y="3"/>
                </a:cubicBezTo>
                <a:cubicBezTo>
                  <a:pt x="511" y="1"/>
                  <a:pt x="507" y="0"/>
                  <a:pt x="502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5" name="Freeform 24"/>
          <p:cNvSpPr/>
          <p:nvPr/>
        </p:nvSpPr>
        <p:spPr bwMode="auto">
          <a:xfrm>
            <a:off x="5445125" y="1128714"/>
            <a:ext cx="2638425" cy="2636838"/>
          </a:xfrm>
          <a:custGeom>
            <a:avLst/>
            <a:gdLst>
              <a:gd name="T0" fmla="*/ 618 w 644"/>
              <a:gd name="T1" fmla="*/ 0 h 643"/>
              <a:gd name="T2" fmla="*/ 601 w 644"/>
              <a:gd name="T3" fmla="*/ 7 h 643"/>
              <a:gd name="T4" fmla="*/ 0 w 644"/>
              <a:gd name="T5" fmla="*/ 608 h 643"/>
              <a:gd name="T6" fmla="*/ 20 w 644"/>
              <a:gd name="T7" fmla="*/ 619 h 643"/>
              <a:gd name="T8" fmla="*/ 33 w 644"/>
              <a:gd name="T9" fmla="*/ 643 h 643"/>
              <a:gd name="T10" fmla="*/ 635 w 644"/>
              <a:gd name="T11" fmla="*/ 41 h 643"/>
              <a:gd name="T12" fmla="*/ 635 w 644"/>
              <a:gd name="T13" fmla="*/ 7 h 643"/>
              <a:gd name="T14" fmla="*/ 618 w 644"/>
              <a:gd name="T15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4" h="643">
                <a:moveTo>
                  <a:pt x="618" y="0"/>
                </a:moveTo>
                <a:cubicBezTo>
                  <a:pt x="611" y="0"/>
                  <a:pt x="605" y="2"/>
                  <a:pt x="601" y="7"/>
                </a:cubicBezTo>
                <a:cubicBezTo>
                  <a:pt x="0" y="608"/>
                  <a:pt x="0" y="608"/>
                  <a:pt x="0" y="608"/>
                </a:cubicBezTo>
                <a:cubicBezTo>
                  <a:pt x="7" y="610"/>
                  <a:pt x="14" y="614"/>
                  <a:pt x="20" y="619"/>
                </a:cubicBezTo>
                <a:cubicBezTo>
                  <a:pt x="26" y="626"/>
                  <a:pt x="31" y="634"/>
                  <a:pt x="33" y="643"/>
                </a:cubicBezTo>
                <a:cubicBezTo>
                  <a:pt x="635" y="41"/>
                  <a:pt x="635" y="41"/>
                  <a:pt x="635" y="41"/>
                </a:cubicBezTo>
                <a:cubicBezTo>
                  <a:pt x="644" y="32"/>
                  <a:pt x="644" y="16"/>
                  <a:pt x="635" y="7"/>
                </a:cubicBezTo>
                <a:cubicBezTo>
                  <a:pt x="630" y="2"/>
                  <a:pt x="624" y="0"/>
                  <a:pt x="618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6" name="Freeform 25"/>
          <p:cNvSpPr/>
          <p:nvPr/>
        </p:nvSpPr>
        <p:spPr bwMode="auto">
          <a:xfrm>
            <a:off x="5064125" y="3621089"/>
            <a:ext cx="515938" cy="509588"/>
          </a:xfrm>
          <a:custGeom>
            <a:avLst/>
            <a:gdLst>
              <a:gd name="T0" fmla="*/ 93 w 126"/>
              <a:gd name="T1" fmla="*/ 0 h 124"/>
              <a:gd name="T2" fmla="*/ 9 w 126"/>
              <a:gd name="T3" fmla="*/ 83 h 124"/>
              <a:gd name="T4" fmla="*/ 9 w 126"/>
              <a:gd name="T5" fmla="*/ 117 h 124"/>
              <a:gd name="T6" fmla="*/ 26 w 126"/>
              <a:gd name="T7" fmla="*/ 124 h 124"/>
              <a:gd name="T8" fmla="*/ 43 w 126"/>
              <a:gd name="T9" fmla="*/ 117 h 124"/>
              <a:gd name="T10" fmla="*/ 126 w 126"/>
              <a:gd name="T11" fmla="*/ 35 h 124"/>
              <a:gd name="T12" fmla="*/ 113 w 126"/>
              <a:gd name="T13" fmla="*/ 11 h 124"/>
              <a:gd name="T14" fmla="*/ 93 w 126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124">
                <a:moveTo>
                  <a:pt x="93" y="0"/>
                </a:moveTo>
                <a:cubicBezTo>
                  <a:pt x="9" y="83"/>
                  <a:pt x="9" y="83"/>
                  <a:pt x="9" y="83"/>
                </a:cubicBezTo>
                <a:cubicBezTo>
                  <a:pt x="0" y="93"/>
                  <a:pt x="0" y="108"/>
                  <a:pt x="9" y="117"/>
                </a:cubicBezTo>
                <a:cubicBezTo>
                  <a:pt x="14" y="122"/>
                  <a:pt x="20" y="124"/>
                  <a:pt x="26" y="124"/>
                </a:cubicBezTo>
                <a:cubicBezTo>
                  <a:pt x="32" y="124"/>
                  <a:pt x="39" y="122"/>
                  <a:pt x="43" y="117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4" y="26"/>
                  <a:pt x="119" y="18"/>
                  <a:pt x="113" y="11"/>
                </a:cubicBezTo>
                <a:cubicBezTo>
                  <a:pt x="107" y="6"/>
                  <a:pt x="100" y="2"/>
                  <a:pt x="93" y="0"/>
                </a:cubicBezTo>
              </a:path>
            </a:pathLst>
          </a:custGeom>
          <a:solidFill>
            <a:srgbClr val="3E738F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7" name="Freeform 26"/>
          <p:cNvSpPr/>
          <p:nvPr/>
        </p:nvSpPr>
        <p:spPr bwMode="auto">
          <a:xfrm>
            <a:off x="746125" y="3810001"/>
            <a:ext cx="3019425" cy="3001963"/>
          </a:xfrm>
          <a:custGeom>
            <a:avLst/>
            <a:gdLst>
              <a:gd name="T0" fmla="*/ 711 w 737"/>
              <a:gd name="T1" fmla="*/ 0 h 732"/>
              <a:gd name="T2" fmla="*/ 694 w 737"/>
              <a:gd name="T3" fmla="*/ 7 h 732"/>
              <a:gd name="T4" fmla="*/ 9 w 737"/>
              <a:gd name="T5" fmla="*/ 691 h 732"/>
              <a:gd name="T6" fmla="*/ 9 w 737"/>
              <a:gd name="T7" fmla="*/ 725 h 732"/>
              <a:gd name="T8" fmla="*/ 26 w 737"/>
              <a:gd name="T9" fmla="*/ 732 h 732"/>
              <a:gd name="T10" fmla="*/ 43 w 737"/>
              <a:gd name="T11" fmla="*/ 725 h 732"/>
              <a:gd name="T12" fmla="*/ 728 w 737"/>
              <a:gd name="T13" fmla="*/ 41 h 732"/>
              <a:gd name="T14" fmla="*/ 728 w 737"/>
              <a:gd name="T15" fmla="*/ 7 h 732"/>
              <a:gd name="T16" fmla="*/ 711 w 737"/>
              <a:gd name="T1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7" h="732">
                <a:moveTo>
                  <a:pt x="711" y="0"/>
                </a:moveTo>
                <a:cubicBezTo>
                  <a:pt x="704" y="0"/>
                  <a:pt x="698" y="2"/>
                  <a:pt x="694" y="7"/>
                </a:cubicBezTo>
                <a:cubicBezTo>
                  <a:pt x="9" y="691"/>
                  <a:pt x="9" y="691"/>
                  <a:pt x="9" y="691"/>
                </a:cubicBezTo>
                <a:cubicBezTo>
                  <a:pt x="0" y="700"/>
                  <a:pt x="0" y="716"/>
                  <a:pt x="9" y="725"/>
                </a:cubicBezTo>
                <a:cubicBezTo>
                  <a:pt x="14" y="730"/>
                  <a:pt x="20" y="732"/>
                  <a:pt x="26" y="732"/>
                </a:cubicBezTo>
                <a:cubicBezTo>
                  <a:pt x="32" y="732"/>
                  <a:pt x="39" y="730"/>
                  <a:pt x="43" y="725"/>
                </a:cubicBezTo>
                <a:cubicBezTo>
                  <a:pt x="728" y="41"/>
                  <a:pt x="728" y="41"/>
                  <a:pt x="728" y="41"/>
                </a:cubicBezTo>
                <a:cubicBezTo>
                  <a:pt x="737" y="31"/>
                  <a:pt x="737" y="16"/>
                  <a:pt x="728" y="7"/>
                </a:cubicBezTo>
                <a:cubicBezTo>
                  <a:pt x="723" y="2"/>
                  <a:pt x="717" y="0"/>
                  <a:pt x="711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8" name="Freeform 27"/>
          <p:cNvSpPr/>
          <p:nvPr/>
        </p:nvSpPr>
        <p:spPr bwMode="auto">
          <a:xfrm>
            <a:off x="2565400" y="1250951"/>
            <a:ext cx="879475" cy="885825"/>
          </a:xfrm>
          <a:custGeom>
            <a:avLst/>
            <a:gdLst>
              <a:gd name="T0" fmla="*/ 5 w 215"/>
              <a:gd name="T1" fmla="*/ 211 h 216"/>
              <a:gd name="T2" fmla="*/ 5 w 215"/>
              <a:gd name="T3" fmla="*/ 211 h 216"/>
              <a:gd name="T4" fmla="*/ 5 w 215"/>
              <a:gd name="T5" fmla="*/ 194 h 216"/>
              <a:gd name="T6" fmla="*/ 194 w 215"/>
              <a:gd name="T7" fmla="*/ 5 h 216"/>
              <a:gd name="T8" fmla="*/ 211 w 215"/>
              <a:gd name="T9" fmla="*/ 5 h 216"/>
              <a:gd name="T10" fmla="*/ 211 w 215"/>
              <a:gd name="T11" fmla="*/ 22 h 216"/>
              <a:gd name="T12" fmla="*/ 22 w 215"/>
              <a:gd name="T13" fmla="*/ 211 h 216"/>
              <a:gd name="T14" fmla="*/ 5 w 215"/>
              <a:gd name="T15" fmla="*/ 211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216">
                <a:moveTo>
                  <a:pt x="5" y="211"/>
                </a:moveTo>
                <a:cubicBezTo>
                  <a:pt x="5" y="211"/>
                  <a:pt x="5" y="211"/>
                  <a:pt x="5" y="211"/>
                </a:cubicBezTo>
                <a:cubicBezTo>
                  <a:pt x="0" y="206"/>
                  <a:pt x="0" y="199"/>
                  <a:pt x="5" y="194"/>
                </a:cubicBezTo>
                <a:cubicBezTo>
                  <a:pt x="194" y="5"/>
                  <a:pt x="194" y="5"/>
                  <a:pt x="194" y="5"/>
                </a:cubicBezTo>
                <a:cubicBezTo>
                  <a:pt x="198" y="0"/>
                  <a:pt x="206" y="0"/>
                  <a:pt x="211" y="5"/>
                </a:cubicBezTo>
                <a:cubicBezTo>
                  <a:pt x="215" y="10"/>
                  <a:pt x="215" y="17"/>
                  <a:pt x="211" y="22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17" y="216"/>
                  <a:pt x="9" y="216"/>
                  <a:pt x="5" y="211"/>
                </a:cubicBezTo>
                <a:close/>
              </a:path>
            </a:pathLst>
          </a:custGeom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09" name="Freeform 28"/>
          <p:cNvSpPr/>
          <p:nvPr/>
        </p:nvSpPr>
        <p:spPr bwMode="auto">
          <a:xfrm>
            <a:off x="7718425" y="4568826"/>
            <a:ext cx="1371600" cy="1370013"/>
          </a:xfrm>
          <a:custGeom>
            <a:avLst/>
            <a:gdLst>
              <a:gd name="T0" fmla="*/ 5 w 335"/>
              <a:gd name="T1" fmla="*/ 329 h 334"/>
              <a:gd name="T2" fmla="*/ 5 w 335"/>
              <a:gd name="T3" fmla="*/ 329 h 334"/>
              <a:gd name="T4" fmla="*/ 5 w 335"/>
              <a:gd name="T5" fmla="*/ 312 h 334"/>
              <a:gd name="T6" fmla="*/ 313 w 335"/>
              <a:gd name="T7" fmla="*/ 4 h 334"/>
              <a:gd name="T8" fmla="*/ 330 w 335"/>
              <a:gd name="T9" fmla="*/ 4 h 334"/>
              <a:gd name="T10" fmla="*/ 330 w 335"/>
              <a:gd name="T11" fmla="*/ 21 h 334"/>
              <a:gd name="T12" fmla="*/ 22 w 335"/>
              <a:gd name="T13" fmla="*/ 329 h 334"/>
              <a:gd name="T14" fmla="*/ 5 w 335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4">
                <a:moveTo>
                  <a:pt x="5" y="329"/>
                </a:moveTo>
                <a:cubicBezTo>
                  <a:pt x="5" y="329"/>
                  <a:pt x="5" y="329"/>
                  <a:pt x="5" y="329"/>
                </a:cubicBezTo>
                <a:cubicBezTo>
                  <a:pt x="0" y="325"/>
                  <a:pt x="0" y="317"/>
                  <a:pt x="5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8" y="0"/>
                  <a:pt x="325" y="0"/>
                  <a:pt x="330" y="4"/>
                </a:cubicBezTo>
                <a:cubicBezTo>
                  <a:pt x="335" y="9"/>
                  <a:pt x="335" y="17"/>
                  <a:pt x="330" y="21"/>
                </a:cubicBezTo>
                <a:cubicBezTo>
                  <a:pt x="22" y="329"/>
                  <a:pt x="22" y="329"/>
                  <a:pt x="22" y="329"/>
                </a:cubicBezTo>
                <a:cubicBezTo>
                  <a:pt x="17" y="334"/>
                  <a:pt x="10" y="334"/>
                  <a:pt x="5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0" name="Freeform 29"/>
          <p:cNvSpPr/>
          <p:nvPr/>
        </p:nvSpPr>
        <p:spPr bwMode="auto">
          <a:xfrm>
            <a:off x="9496425" y="2185989"/>
            <a:ext cx="1368425" cy="1370013"/>
          </a:xfrm>
          <a:custGeom>
            <a:avLst/>
            <a:gdLst>
              <a:gd name="T0" fmla="*/ 4 w 334"/>
              <a:gd name="T1" fmla="*/ 329 h 334"/>
              <a:gd name="T2" fmla="*/ 4 w 334"/>
              <a:gd name="T3" fmla="*/ 329 h 334"/>
              <a:gd name="T4" fmla="*/ 4 w 334"/>
              <a:gd name="T5" fmla="*/ 312 h 334"/>
              <a:gd name="T6" fmla="*/ 313 w 334"/>
              <a:gd name="T7" fmla="*/ 4 h 334"/>
              <a:gd name="T8" fmla="*/ 330 w 334"/>
              <a:gd name="T9" fmla="*/ 4 h 334"/>
              <a:gd name="T10" fmla="*/ 330 w 334"/>
              <a:gd name="T11" fmla="*/ 21 h 334"/>
              <a:gd name="T12" fmla="*/ 21 w 334"/>
              <a:gd name="T13" fmla="*/ 329 h 334"/>
              <a:gd name="T14" fmla="*/ 4 w 334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29"/>
                </a:moveTo>
                <a:cubicBezTo>
                  <a:pt x="4" y="329"/>
                  <a:pt x="4" y="329"/>
                  <a:pt x="4" y="329"/>
                </a:cubicBezTo>
                <a:cubicBezTo>
                  <a:pt x="0" y="325"/>
                  <a:pt x="0" y="317"/>
                  <a:pt x="4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7" y="0"/>
                  <a:pt x="325" y="0"/>
                  <a:pt x="330" y="4"/>
                </a:cubicBezTo>
                <a:cubicBezTo>
                  <a:pt x="334" y="9"/>
                  <a:pt x="334" y="17"/>
                  <a:pt x="330" y="21"/>
                </a:cubicBezTo>
                <a:cubicBezTo>
                  <a:pt x="21" y="329"/>
                  <a:pt x="21" y="329"/>
                  <a:pt x="21" y="329"/>
                </a:cubicBezTo>
                <a:cubicBezTo>
                  <a:pt x="17" y="334"/>
                  <a:pt x="9" y="334"/>
                  <a:pt x="4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1" name="Freeform 30"/>
          <p:cNvSpPr/>
          <p:nvPr/>
        </p:nvSpPr>
        <p:spPr bwMode="auto">
          <a:xfrm>
            <a:off x="-7938" y="3646489"/>
            <a:ext cx="1368425" cy="1370013"/>
          </a:xfrm>
          <a:custGeom>
            <a:avLst/>
            <a:gdLst>
              <a:gd name="T0" fmla="*/ 4 w 334"/>
              <a:gd name="T1" fmla="*/ 330 h 334"/>
              <a:gd name="T2" fmla="*/ 4 w 334"/>
              <a:gd name="T3" fmla="*/ 330 h 334"/>
              <a:gd name="T4" fmla="*/ 4 w 334"/>
              <a:gd name="T5" fmla="*/ 313 h 334"/>
              <a:gd name="T6" fmla="*/ 312 w 334"/>
              <a:gd name="T7" fmla="*/ 4 h 334"/>
              <a:gd name="T8" fmla="*/ 329 w 334"/>
              <a:gd name="T9" fmla="*/ 4 h 334"/>
              <a:gd name="T10" fmla="*/ 329 w 334"/>
              <a:gd name="T11" fmla="*/ 21 h 334"/>
              <a:gd name="T12" fmla="*/ 21 w 334"/>
              <a:gd name="T13" fmla="*/ 330 h 334"/>
              <a:gd name="T14" fmla="*/ 4 w 334"/>
              <a:gd name="T15" fmla="*/ 33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30"/>
                </a:moveTo>
                <a:cubicBezTo>
                  <a:pt x="4" y="330"/>
                  <a:pt x="4" y="330"/>
                  <a:pt x="4" y="330"/>
                </a:cubicBezTo>
                <a:cubicBezTo>
                  <a:pt x="0" y="325"/>
                  <a:pt x="0" y="317"/>
                  <a:pt x="4" y="313"/>
                </a:cubicBezTo>
                <a:cubicBezTo>
                  <a:pt x="312" y="4"/>
                  <a:pt x="312" y="4"/>
                  <a:pt x="312" y="4"/>
                </a:cubicBezTo>
                <a:cubicBezTo>
                  <a:pt x="317" y="0"/>
                  <a:pt x="325" y="0"/>
                  <a:pt x="329" y="4"/>
                </a:cubicBezTo>
                <a:cubicBezTo>
                  <a:pt x="334" y="9"/>
                  <a:pt x="334" y="17"/>
                  <a:pt x="329" y="21"/>
                </a:cubicBezTo>
                <a:cubicBezTo>
                  <a:pt x="21" y="330"/>
                  <a:pt x="21" y="330"/>
                  <a:pt x="21" y="330"/>
                </a:cubicBezTo>
                <a:cubicBezTo>
                  <a:pt x="17" y="334"/>
                  <a:pt x="9" y="334"/>
                  <a:pt x="4" y="330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2" name="Freeform 31"/>
          <p:cNvSpPr/>
          <p:nvPr/>
        </p:nvSpPr>
        <p:spPr bwMode="auto">
          <a:xfrm>
            <a:off x="7645400" y="2460626"/>
            <a:ext cx="1371600" cy="1374775"/>
          </a:xfrm>
          <a:custGeom>
            <a:avLst/>
            <a:gdLst>
              <a:gd name="T0" fmla="*/ 5 w 335"/>
              <a:gd name="T1" fmla="*/ 330 h 335"/>
              <a:gd name="T2" fmla="*/ 5 w 335"/>
              <a:gd name="T3" fmla="*/ 330 h 335"/>
              <a:gd name="T4" fmla="*/ 5 w 335"/>
              <a:gd name="T5" fmla="*/ 313 h 335"/>
              <a:gd name="T6" fmla="*/ 313 w 335"/>
              <a:gd name="T7" fmla="*/ 5 h 335"/>
              <a:gd name="T8" fmla="*/ 330 w 335"/>
              <a:gd name="T9" fmla="*/ 5 h 335"/>
              <a:gd name="T10" fmla="*/ 330 w 335"/>
              <a:gd name="T11" fmla="*/ 22 h 335"/>
              <a:gd name="T12" fmla="*/ 22 w 335"/>
              <a:gd name="T13" fmla="*/ 330 h 335"/>
              <a:gd name="T14" fmla="*/ 5 w 335"/>
              <a:gd name="T15" fmla="*/ 33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5">
                <a:moveTo>
                  <a:pt x="5" y="330"/>
                </a:moveTo>
                <a:cubicBezTo>
                  <a:pt x="5" y="330"/>
                  <a:pt x="5" y="330"/>
                  <a:pt x="5" y="330"/>
                </a:cubicBezTo>
                <a:cubicBezTo>
                  <a:pt x="0" y="326"/>
                  <a:pt x="0" y="318"/>
                  <a:pt x="5" y="313"/>
                </a:cubicBezTo>
                <a:cubicBezTo>
                  <a:pt x="313" y="5"/>
                  <a:pt x="313" y="5"/>
                  <a:pt x="313" y="5"/>
                </a:cubicBezTo>
                <a:cubicBezTo>
                  <a:pt x="318" y="0"/>
                  <a:pt x="325" y="0"/>
                  <a:pt x="330" y="5"/>
                </a:cubicBezTo>
                <a:cubicBezTo>
                  <a:pt x="335" y="10"/>
                  <a:pt x="335" y="17"/>
                  <a:pt x="330" y="22"/>
                </a:cubicBezTo>
                <a:cubicBezTo>
                  <a:pt x="22" y="330"/>
                  <a:pt x="22" y="330"/>
                  <a:pt x="22" y="330"/>
                </a:cubicBezTo>
                <a:cubicBezTo>
                  <a:pt x="17" y="335"/>
                  <a:pt x="10" y="335"/>
                  <a:pt x="5" y="330"/>
                </a:cubicBezTo>
                <a:close/>
              </a:path>
            </a:pathLst>
          </a:custGeom>
          <a:solidFill>
            <a:srgbClr val="F6CE5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3" name="Oval 32"/>
          <p:cNvSpPr>
            <a:spLocks noChangeArrowheads="1"/>
          </p:cNvSpPr>
          <p:nvPr/>
        </p:nvSpPr>
        <p:spPr bwMode="auto">
          <a:xfrm>
            <a:off x="4084637" y="776289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4" name="Oval 33"/>
          <p:cNvSpPr>
            <a:spLocks noChangeArrowheads="1"/>
          </p:cNvSpPr>
          <p:nvPr/>
        </p:nvSpPr>
        <p:spPr bwMode="auto">
          <a:xfrm>
            <a:off x="-4763" y="3695701"/>
            <a:ext cx="196850" cy="196850"/>
          </a:xfrm>
          <a:prstGeom prst="ellipse"/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5" name="Oval 34"/>
          <p:cNvSpPr>
            <a:spLocks noChangeArrowheads="1"/>
          </p:cNvSpPr>
          <p:nvPr/>
        </p:nvSpPr>
        <p:spPr bwMode="auto">
          <a:xfrm>
            <a:off x="9983787" y="1968501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6" name="Oval 35"/>
          <p:cNvSpPr>
            <a:spLocks noChangeArrowheads="1"/>
          </p:cNvSpPr>
          <p:nvPr/>
        </p:nvSpPr>
        <p:spPr bwMode="auto">
          <a:xfrm>
            <a:off x="8143875" y="6081714"/>
            <a:ext cx="201613" cy="196850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7" name="Oval 36"/>
          <p:cNvSpPr>
            <a:spLocks noChangeArrowheads="1"/>
          </p:cNvSpPr>
          <p:nvPr/>
        </p:nvSpPr>
        <p:spPr bwMode="auto">
          <a:xfrm>
            <a:off x="2252662" y="1862139"/>
            <a:ext cx="98425" cy="98425"/>
          </a:xfrm>
          <a:prstGeom prst="ellipse"/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8" name="Oval 37"/>
          <p:cNvSpPr>
            <a:spLocks noChangeArrowheads="1"/>
          </p:cNvSpPr>
          <p:nvPr/>
        </p:nvSpPr>
        <p:spPr bwMode="auto">
          <a:xfrm>
            <a:off x="2809875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19" name="Oval 38"/>
          <p:cNvSpPr>
            <a:spLocks noChangeArrowheads="1"/>
          </p:cNvSpPr>
          <p:nvPr/>
        </p:nvSpPr>
        <p:spPr bwMode="auto">
          <a:xfrm>
            <a:off x="230187" y="1431926"/>
            <a:ext cx="314325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0" name="Oval 39"/>
          <p:cNvSpPr>
            <a:spLocks noChangeArrowheads="1"/>
          </p:cNvSpPr>
          <p:nvPr/>
        </p:nvSpPr>
        <p:spPr bwMode="auto">
          <a:xfrm>
            <a:off x="9823450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1" name="Oval 40"/>
          <p:cNvSpPr>
            <a:spLocks noChangeArrowheads="1"/>
          </p:cNvSpPr>
          <p:nvPr/>
        </p:nvSpPr>
        <p:spPr bwMode="auto">
          <a:xfrm>
            <a:off x="2125662" y="800101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2" name="Oval 41"/>
          <p:cNvSpPr>
            <a:spLocks noChangeArrowheads="1"/>
          </p:cNvSpPr>
          <p:nvPr/>
        </p:nvSpPr>
        <p:spPr bwMode="auto">
          <a:xfrm>
            <a:off x="1622425" y="3076576"/>
            <a:ext cx="147638" cy="147638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3" name="Oval 42"/>
          <p:cNvSpPr>
            <a:spLocks noChangeArrowheads="1"/>
          </p:cNvSpPr>
          <p:nvPr/>
        </p:nvSpPr>
        <p:spPr bwMode="auto">
          <a:xfrm>
            <a:off x="8975725" y="3944939"/>
            <a:ext cx="147638" cy="147638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4" name="Oval 43"/>
          <p:cNvSpPr>
            <a:spLocks noChangeArrowheads="1"/>
          </p:cNvSpPr>
          <p:nvPr/>
        </p:nvSpPr>
        <p:spPr bwMode="auto">
          <a:xfrm>
            <a:off x="2379662" y="5322889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5" name="Oval 44"/>
          <p:cNvSpPr>
            <a:spLocks noChangeArrowheads="1"/>
          </p:cNvSpPr>
          <p:nvPr/>
        </p:nvSpPr>
        <p:spPr bwMode="auto">
          <a:xfrm>
            <a:off x="746125" y="5356226"/>
            <a:ext cx="147638" cy="147638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626" name="矩形 47"/>
          <p:cNvSpPr/>
          <p:nvPr/>
        </p:nvSpPr>
        <p:spPr>
          <a:xfrm>
            <a:off x="431005" y="423044"/>
            <a:ext cx="11374148" cy="6107760"/>
          </a:xfrm>
          <a:prstGeom prst="rect"/>
          <a:solidFill>
            <a:schemeClr val="bg1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cs typeface="+mn-ea"/>
              <a:sym typeface="+mn-lt"/>
            </a:endParaRPr>
          </a:p>
        </p:txBody>
      </p:sp>
      <p:sp>
        <p:nvSpPr>
          <p:cNvPr id="1048627" name="文本框 53"/>
          <p:cNvSpPr txBox="1"/>
          <p:nvPr/>
        </p:nvSpPr>
        <p:spPr>
          <a:xfrm>
            <a:off x="1255711" y="9070977"/>
            <a:ext cx="8831942" cy="830997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altLang="zh-CN" dirty="0" sz="480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Fresh  Event Planning </a:t>
            </a:r>
            <a:endParaRPr altLang="en-US" dirty="0" sz="4800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45728" name="直接连接符 55"/>
          <p:cNvCxnSpPr>
            <a:cxnSpLocks/>
          </p:cNvCxnSpPr>
          <p:nvPr/>
        </p:nvCxnSpPr>
        <p:spPr>
          <a:xfrm flipH="0" flipV="0">
            <a:off x="6583405" y="9617324"/>
            <a:ext cx="435178" cy="564704"/>
          </a:xfrm>
          <a:prstGeom prst="line"/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28" name="矩形: 圆角 67"/>
          <p:cNvSpPr/>
          <p:nvPr/>
        </p:nvSpPr>
        <p:spPr>
          <a:xfrm>
            <a:off x="6743302" y="7570472"/>
            <a:ext cx="1966119" cy="381880"/>
          </a:xfrm>
          <a:prstGeom prst="roundRect">
            <a:avLst>
              <a:gd name="adj" fmla="val 50000"/>
            </a:avLst>
          </a:prstGeom>
          <a:solidFill>
            <a:srgbClr val="F86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i="1" lang="en-US">
                <a:solidFill>
                  <a:schemeClr val="bg1"/>
                </a:solidFill>
                <a:cs typeface="+mn-ea"/>
                <a:sym typeface="+mn-lt"/>
              </a:rPr>
              <a:t>Add Your  Title</a:t>
            </a:r>
            <a:endParaRPr altLang="en-US" dirty="0" i="1" lang="zh-CN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49549" name=""/>
          <p:cNvSpPr txBox="1"/>
          <p:nvPr/>
        </p:nvSpPr>
        <p:spPr>
          <a:xfrm>
            <a:off x="639867" y="514985"/>
            <a:ext cx="11073190" cy="5069840"/>
          </a:xfrm>
          <a:prstGeom prst="rect"/>
        </p:spPr>
        <p:txBody>
          <a:bodyPr rtlCol="0" wrap="square">
            <a:spAutoFit/>
          </a:bodyPr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Odam organizmi  tuzili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shiga   k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ra  murakkabligi,  me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natga layo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atliligi   bilan  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hayvonlar   organizmi   tuzilishidan   tubdan  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far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iladi.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Ana shu  tuzilish,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rivojlanish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qonuniyatlarini uning evolyusion taraqq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iyot  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qonunlari - </a:t>
            </a:r>
            <a:r>
              <a:rPr b="1" sz="24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filogenez</a:t>
            </a:r>
            <a:r>
              <a:rPr b="1" sz="24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iga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   (phylon - avlod, genesis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-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taraqqiyot) taqq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oslangan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olda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xa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mda odam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olatiga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tish jarayoni - </a:t>
            </a:r>
            <a:r>
              <a:rPr b="1" sz="24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antropogenezi 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(antropos - odam) ni   urganadi.  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Bu  bilan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qiyosiy yoki solishtirma anatomiya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shu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u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llanadi.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Organizmning paydo b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o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lishini, t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ug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guncha ona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qornida 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s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b, rivojlanib borishini </a:t>
            </a:r>
            <a:r>
              <a:rPr b="1" sz="24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embriologiya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(embriogenez - embryon -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murtak, kurtak)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rgansa, 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tug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ilgandan boshlab to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ayotining oxirigacha 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b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gan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davrni "yoshga doir" anatomiya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ganadi.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Organizm tuzilishining jinsiy xususiyatlari, jinsiy</a:t>
            </a:r>
            <a:endParaRPr b="1" sz="12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tafovutlari v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 ularning uziga xos tomonlari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x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am </a:t>
            </a:r>
            <a:endParaRPr b="1" sz="12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anatomiya 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ganadigan masalalar jumlasiga kiradi.</a:t>
            </a:r>
            <a:r>
              <a:rPr b="1" sz="2400" i="0" lang="uz-Cyrl-UZ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200" i="0" lang="uz-Cyrl-UZ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</p:txBody>
      </p:sp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508875" y="2608769"/>
            <a:ext cx="4027919" cy="4030922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6" name="Freeform 5"/>
          <p:cNvSpPr/>
          <p:nvPr/>
        </p:nvSpPr>
        <p:spPr bwMode="auto">
          <a:xfrm>
            <a:off x="2855912" y="4467226"/>
            <a:ext cx="1428750" cy="1422400"/>
          </a:xfrm>
          <a:custGeom>
            <a:avLst/>
            <a:gdLst>
              <a:gd name="T0" fmla="*/ 336 w 349"/>
              <a:gd name="T1" fmla="*/ 0 h 347"/>
              <a:gd name="T2" fmla="*/ 328 w 349"/>
              <a:gd name="T3" fmla="*/ 3 h 347"/>
              <a:gd name="T4" fmla="*/ 4 w 349"/>
              <a:gd name="T5" fmla="*/ 327 h 347"/>
              <a:gd name="T6" fmla="*/ 4 w 349"/>
              <a:gd name="T7" fmla="*/ 344 h 347"/>
              <a:gd name="T8" fmla="*/ 13 w 349"/>
              <a:gd name="T9" fmla="*/ 347 h 347"/>
              <a:gd name="T10" fmla="*/ 21 w 349"/>
              <a:gd name="T11" fmla="*/ 344 h 347"/>
              <a:gd name="T12" fmla="*/ 345 w 349"/>
              <a:gd name="T13" fmla="*/ 20 h 347"/>
              <a:gd name="T14" fmla="*/ 345 w 349"/>
              <a:gd name="T15" fmla="*/ 3 h 347"/>
              <a:gd name="T16" fmla="*/ 336 w 349"/>
              <a:gd name="T17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" h="347">
                <a:moveTo>
                  <a:pt x="336" y="0"/>
                </a:moveTo>
                <a:cubicBezTo>
                  <a:pt x="333" y="0"/>
                  <a:pt x="330" y="1"/>
                  <a:pt x="328" y="3"/>
                </a:cubicBezTo>
                <a:cubicBezTo>
                  <a:pt x="4" y="327"/>
                  <a:pt x="4" y="327"/>
                  <a:pt x="4" y="327"/>
                </a:cubicBezTo>
                <a:cubicBezTo>
                  <a:pt x="0" y="332"/>
                  <a:pt x="0" y="339"/>
                  <a:pt x="4" y="344"/>
                </a:cubicBezTo>
                <a:cubicBezTo>
                  <a:pt x="7" y="346"/>
                  <a:pt x="10" y="347"/>
                  <a:pt x="13" y="347"/>
                </a:cubicBezTo>
                <a:cubicBezTo>
                  <a:pt x="16" y="347"/>
                  <a:pt x="19" y="346"/>
                  <a:pt x="21" y="344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9" y="16"/>
                  <a:pt x="349" y="8"/>
                  <a:pt x="345" y="3"/>
                </a:cubicBezTo>
                <a:cubicBezTo>
                  <a:pt x="342" y="1"/>
                  <a:pt x="339" y="0"/>
                  <a:pt x="336" y="0"/>
                </a:cubicBezTo>
              </a:path>
            </a:pathLst>
          </a:custGeom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87" name="Freeform 6"/>
          <p:cNvSpPr/>
          <p:nvPr/>
        </p:nvSpPr>
        <p:spPr bwMode="auto">
          <a:xfrm>
            <a:off x="7889875" y="1677989"/>
            <a:ext cx="1446213" cy="1443038"/>
          </a:xfrm>
          <a:custGeom>
            <a:avLst/>
            <a:gdLst>
              <a:gd name="T0" fmla="*/ 16 w 353"/>
              <a:gd name="T1" fmla="*/ 337 h 352"/>
              <a:gd name="T2" fmla="*/ 16 w 353"/>
              <a:gd name="T3" fmla="*/ 337 h 352"/>
              <a:gd name="T4" fmla="*/ 16 w 353"/>
              <a:gd name="T5" fmla="*/ 279 h 352"/>
              <a:gd name="T6" fmla="*/ 279 w 353"/>
              <a:gd name="T7" fmla="*/ 16 h 352"/>
              <a:gd name="T8" fmla="*/ 337 w 353"/>
              <a:gd name="T9" fmla="*/ 16 h 352"/>
              <a:gd name="T10" fmla="*/ 337 w 353"/>
              <a:gd name="T11" fmla="*/ 74 h 352"/>
              <a:gd name="T12" fmla="*/ 74 w 353"/>
              <a:gd name="T13" fmla="*/ 337 h 352"/>
              <a:gd name="T14" fmla="*/ 16 w 353"/>
              <a:gd name="T15" fmla="*/ 33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3" h="352">
                <a:moveTo>
                  <a:pt x="16" y="337"/>
                </a:moveTo>
                <a:cubicBezTo>
                  <a:pt x="16" y="337"/>
                  <a:pt x="16" y="337"/>
                  <a:pt x="16" y="337"/>
                </a:cubicBezTo>
                <a:cubicBezTo>
                  <a:pt x="0" y="321"/>
                  <a:pt x="0" y="295"/>
                  <a:pt x="16" y="279"/>
                </a:cubicBezTo>
                <a:cubicBezTo>
                  <a:pt x="279" y="16"/>
                  <a:pt x="279" y="16"/>
                  <a:pt x="279" y="16"/>
                </a:cubicBezTo>
                <a:cubicBezTo>
                  <a:pt x="295" y="0"/>
                  <a:pt x="321" y="0"/>
                  <a:pt x="337" y="16"/>
                </a:cubicBezTo>
                <a:cubicBezTo>
                  <a:pt x="353" y="32"/>
                  <a:pt x="353" y="58"/>
                  <a:pt x="337" y="74"/>
                </a:cubicBezTo>
                <a:cubicBezTo>
                  <a:pt x="74" y="337"/>
                  <a:pt x="74" y="337"/>
                  <a:pt x="74" y="337"/>
                </a:cubicBezTo>
                <a:cubicBezTo>
                  <a:pt x="58" y="352"/>
                  <a:pt x="32" y="352"/>
                  <a:pt x="16" y="337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88" name="Freeform 7"/>
          <p:cNvSpPr/>
          <p:nvPr/>
        </p:nvSpPr>
        <p:spPr bwMode="auto">
          <a:xfrm>
            <a:off x="4564062" y="960439"/>
            <a:ext cx="1811338" cy="1808163"/>
          </a:xfrm>
          <a:custGeom>
            <a:avLst/>
            <a:gdLst>
              <a:gd name="T0" fmla="*/ 34 w 442"/>
              <a:gd name="T1" fmla="*/ 408 h 441"/>
              <a:gd name="T2" fmla="*/ 34 w 442"/>
              <a:gd name="T3" fmla="*/ 287 h 441"/>
              <a:gd name="T4" fmla="*/ 287 w 442"/>
              <a:gd name="T5" fmla="*/ 33 h 441"/>
              <a:gd name="T6" fmla="*/ 408 w 442"/>
              <a:gd name="T7" fmla="*/ 33 h 441"/>
              <a:gd name="T8" fmla="*/ 408 w 442"/>
              <a:gd name="T9" fmla="*/ 33 h 441"/>
              <a:gd name="T10" fmla="*/ 408 w 442"/>
              <a:gd name="T11" fmla="*/ 154 h 441"/>
              <a:gd name="T12" fmla="*/ 155 w 442"/>
              <a:gd name="T13" fmla="*/ 408 h 441"/>
              <a:gd name="T14" fmla="*/ 34 w 442"/>
              <a:gd name="T15" fmla="*/ 408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441">
                <a:moveTo>
                  <a:pt x="34" y="408"/>
                </a:moveTo>
                <a:cubicBezTo>
                  <a:pt x="0" y="374"/>
                  <a:pt x="0" y="320"/>
                  <a:pt x="34" y="28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321" y="0"/>
                  <a:pt x="375" y="0"/>
                  <a:pt x="408" y="33"/>
                </a:cubicBezTo>
                <a:cubicBezTo>
                  <a:pt x="408" y="33"/>
                  <a:pt x="408" y="33"/>
                  <a:pt x="408" y="33"/>
                </a:cubicBezTo>
                <a:cubicBezTo>
                  <a:pt x="442" y="66"/>
                  <a:pt x="442" y="121"/>
                  <a:pt x="408" y="154"/>
                </a:cubicBezTo>
                <a:cubicBezTo>
                  <a:pt x="155" y="408"/>
                  <a:pt x="155" y="408"/>
                  <a:pt x="155" y="408"/>
                </a:cubicBezTo>
                <a:cubicBezTo>
                  <a:pt x="121" y="441"/>
                  <a:pt x="67" y="441"/>
                  <a:pt x="34" y="408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89" name="Freeform 8"/>
          <p:cNvSpPr/>
          <p:nvPr/>
        </p:nvSpPr>
        <p:spPr bwMode="auto">
          <a:xfrm>
            <a:off x="10418762" y="9526"/>
            <a:ext cx="1806575" cy="1811338"/>
          </a:xfrm>
          <a:custGeom>
            <a:avLst/>
            <a:gdLst>
              <a:gd name="T0" fmla="*/ 33 w 441"/>
              <a:gd name="T1" fmla="*/ 408 h 442"/>
              <a:gd name="T2" fmla="*/ 33 w 441"/>
              <a:gd name="T3" fmla="*/ 408 h 442"/>
              <a:gd name="T4" fmla="*/ 33 w 441"/>
              <a:gd name="T5" fmla="*/ 287 h 442"/>
              <a:gd name="T6" fmla="*/ 287 w 441"/>
              <a:gd name="T7" fmla="*/ 34 h 442"/>
              <a:gd name="T8" fmla="*/ 408 w 441"/>
              <a:gd name="T9" fmla="*/ 34 h 442"/>
              <a:gd name="T10" fmla="*/ 408 w 441"/>
              <a:gd name="T11" fmla="*/ 155 h 442"/>
              <a:gd name="T12" fmla="*/ 154 w 441"/>
              <a:gd name="T13" fmla="*/ 408 h 442"/>
              <a:gd name="T14" fmla="*/ 33 w 441"/>
              <a:gd name="T15" fmla="*/ 408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2">
                <a:moveTo>
                  <a:pt x="33" y="408"/>
                </a:moveTo>
                <a:cubicBezTo>
                  <a:pt x="33" y="408"/>
                  <a:pt x="33" y="408"/>
                  <a:pt x="33" y="408"/>
                </a:cubicBezTo>
                <a:cubicBezTo>
                  <a:pt x="0" y="375"/>
                  <a:pt x="0" y="321"/>
                  <a:pt x="33" y="287"/>
                </a:cubicBezTo>
                <a:cubicBezTo>
                  <a:pt x="287" y="34"/>
                  <a:pt x="287" y="34"/>
                  <a:pt x="287" y="34"/>
                </a:cubicBezTo>
                <a:cubicBezTo>
                  <a:pt x="320" y="0"/>
                  <a:pt x="374" y="0"/>
                  <a:pt x="408" y="34"/>
                </a:cubicBezTo>
                <a:cubicBezTo>
                  <a:pt x="441" y="67"/>
                  <a:pt x="441" y="121"/>
                  <a:pt x="408" y="155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21" y="442"/>
                  <a:pt x="66" y="442"/>
                  <a:pt x="33" y="408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0" name="Freeform 9"/>
          <p:cNvSpPr/>
          <p:nvPr/>
        </p:nvSpPr>
        <p:spPr bwMode="auto">
          <a:xfrm>
            <a:off x="1044575" y="3175001"/>
            <a:ext cx="2311400" cy="2222500"/>
          </a:xfrm>
          <a:custGeom>
            <a:avLst/>
            <a:gdLst>
              <a:gd name="T0" fmla="*/ 444 w 564"/>
              <a:gd name="T1" fmla="*/ 0 h 542"/>
              <a:gd name="T2" fmla="*/ 367 w 564"/>
              <a:gd name="T3" fmla="*/ 32 h 542"/>
              <a:gd name="T4" fmla="*/ 42 w 564"/>
              <a:gd name="T5" fmla="*/ 356 h 542"/>
              <a:gd name="T6" fmla="*/ 42 w 564"/>
              <a:gd name="T7" fmla="*/ 510 h 542"/>
              <a:gd name="T8" fmla="*/ 120 w 564"/>
              <a:gd name="T9" fmla="*/ 542 h 542"/>
              <a:gd name="T10" fmla="*/ 197 w 564"/>
              <a:gd name="T11" fmla="*/ 510 h 542"/>
              <a:gd name="T12" fmla="*/ 521 w 564"/>
              <a:gd name="T13" fmla="*/ 186 h 542"/>
              <a:gd name="T14" fmla="*/ 521 w 564"/>
              <a:gd name="T15" fmla="*/ 32 h 542"/>
              <a:gd name="T16" fmla="*/ 444 w 564"/>
              <a:gd name="T17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542">
                <a:moveTo>
                  <a:pt x="444" y="0"/>
                </a:moveTo>
                <a:cubicBezTo>
                  <a:pt x="416" y="0"/>
                  <a:pt x="388" y="10"/>
                  <a:pt x="367" y="32"/>
                </a:cubicBezTo>
                <a:cubicBezTo>
                  <a:pt x="42" y="356"/>
                  <a:pt x="42" y="356"/>
                  <a:pt x="42" y="356"/>
                </a:cubicBezTo>
                <a:cubicBezTo>
                  <a:pt x="0" y="398"/>
                  <a:pt x="0" y="468"/>
                  <a:pt x="42" y="510"/>
                </a:cubicBezTo>
                <a:cubicBezTo>
                  <a:pt x="64" y="532"/>
                  <a:pt x="92" y="542"/>
                  <a:pt x="120" y="542"/>
                </a:cubicBezTo>
                <a:cubicBezTo>
                  <a:pt x="148" y="542"/>
                  <a:pt x="176" y="532"/>
                  <a:pt x="197" y="510"/>
                </a:cubicBezTo>
                <a:cubicBezTo>
                  <a:pt x="521" y="186"/>
                  <a:pt x="521" y="186"/>
                  <a:pt x="521" y="186"/>
                </a:cubicBezTo>
                <a:cubicBezTo>
                  <a:pt x="564" y="144"/>
                  <a:pt x="564" y="74"/>
                  <a:pt x="521" y="32"/>
                </a:cubicBezTo>
                <a:cubicBezTo>
                  <a:pt x="500" y="10"/>
                  <a:pt x="472" y="0"/>
                  <a:pt x="444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1" name="Freeform 10"/>
          <p:cNvSpPr/>
          <p:nvPr/>
        </p:nvSpPr>
        <p:spPr bwMode="auto">
          <a:xfrm>
            <a:off x="7562850" y="2981326"/>
            <a:ext cx="1498600" cy="1497013"/>
          </a:xfrm>
          <a:custGeom>
            <a:avLst/>
            <a:gdLst>
              <a:gd name="T0" fmla="*/ 13 w 366"/>
              <a:gd name="T1" fmla="*/ 353 h 365"/>
              <a:gd name="T2" fmla="*/ 13 w 366"/>
              <a:gd name="T3" fmla="*/ 308 h 365"/>
              <a:gd name="T4" fmla="*/ 309 w 366"/>
              <a:gd name="T5" fmla="*/ 12 h 365"/>
              <a:gd name="T6" fmla="*/ 353 w 366"/>
              <a:gd name="T7" fmla="*/ 12 h 365"/>
              <a:gd name="T8" fmla="*/ 353 w 366"/>
              <a:gd name="T9" fmla="*/ 57 h 365"/>
              <a:gd name="T10" fmla="*/ 57 w 366"/>
              <a:gd name="T11" fmla="*/ 353 h 365"/>
              <a:gd name="T12" fmla="*/ 13 w 366"/>
              <a:gd name="T13" fmla="*/ 353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365">
                <a:moveTo>
                  <a:pt x="13" y="353"/>
                </a:moveTo>
                <a:cubicBezTo>
                  <a:pt x="0" y="340"/>
                  <a:pt x="0" y="320"/>
                  <a:pt x="13" y="308"/>
                </a:cubicBezTo>
                <a:cubicBezTo>
                  <a:pt x="309" y="12"/>
                  <a:pt x="309" y="12"/>
                  <a:pt x="309" y="12"/>
                </a:cubicBezTo>
                <a:cubicBezTo>
                  <a:pt x="321" y="0"/>
                  <a:pt x="341" y="0"/>
                  <a:pt x="353" y="12"/>
                </a:cubicBezTo>
                <a:cubicBezTo>
                  <a:pt x="366" y="24"/>
                  <a:pt x="366" y="45"/>
                  <a:pt x="353" y="57"/>
                </a:cubicBezTo>
                <a:cubicBezTo>
                  <a:pt x="57" y="353"/>
                  <a:pt x="57" y="353"/>
                  <a:pt x="57" y="353"/>
                </a:cubicBezTo>
                <a:cubicBezTo>
                  <a:pt x="45" y="365"/>
                  <a:pt x="25" y="365"/>
                  <a:pt x="13" y="353"/>
                </a:cubicBezTo>
              </a:path>
            </a:pathLst>
          </a:custGeom>
          <a:solidFill>
            <a:srgbClr val="A2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2" name="Oval 11"/>
          <p:cNvSpPr>
            <a:spLocks noChangeArrowheads="1"/>
          </p:cNvSpPr>
          <p:nvPr/>
        </p:nvSpPr>
        <p:spPr bwMode="auto">
          <a:xfrm>
            <a:off x="7656512" y="2854326"/>
            <a:ext cx="139700" cy="144463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3" name="Oval 12"/>
          <p:cNvSpPr>
            <a:spLocks noChangeArrowheads="1"/>
          </p:cNvSpPr>
          <p:nvPr/>
        </p:nvSpPr>
        <p:spPr bwMode="auto">
          <a:xfrm>
            <a:off x="8291512" y="817564"/>
            <a:ext cx="196850" cy="196850"/>
          </a:xfrm>
          <a:prstGeom prst="ellipse"/>
          <a:solidFill>
            <a:srgbClr val="A1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4" name="Oval 13"/>
          <p:cNvSpPr>
            <a:spLocks noChangeArrowheads="1"/>
          </p:cNvSpPr>
          <p:nvPr/>
        </p:nvSpPr>
        <p:spPr bwMode="auto">
          <a:xfrm>
            <a:off x="8594725" y="5454651"/>
            <a:ext cx="455613" cy="450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5" name="Freeform 14"/>
          <p:cNvSpPr/>
          <p:nvPr/>
        </p:nvSpPr>
        <p:spPr bwMode="auto">
          <a:xfrm>
            <a:off x="3675062" y="592139"/>
            <a:ext cx="1806575" cy="1741488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33 w 441"/>
              <a:gd name="T9" fmla="*/ 400 h 425"/>
              <a:gd name="T10" fmla="*/ 94 w 441"/>
              <a:gd name="T11" fmla="*/ 425 h 425"/>
              <a:gd name="T12" fmla="*/ 154 w 441"/>
              <a:gd name="T13" fmla="*/ 400 h 425"/>
              <a:gd name="T14" fmla="*/ 408 w 441"/>
              <a:gd name="T15" fmla="*/ 146 h 425"/>
              <a:gd name="T16" fmla="*/ 408 w 441"/>
              <a:gd name="T17" fmla="*/ 25 h 425"/>
              <a:gd name="T18" fmla="*/ 347 w 441"/>
              <a:gd name="T19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6" y="0"/>
                  <a:pt x="304" y="9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7"/>
                  <a:pt x="33" y="400"/>
                </a:cubicBezTo>
                <a:cubicBezTo>
                  <a:pt x="33" y="400"/>
                  <a:pt x="33" y="400"/>
                  <a:pt x="33" y="400"/>
                </a:cubicBezTo>
                <a:cubicBezTo>
                  <a:pt x="50" y="417"/>
                  <a:pt x="72" y="425"/>
                  <a:pt x="94" y="425"/>
                </a:cubicBezTo>
                <a:cubicBezTo>
                  <a:pt x="116" y="425"/>
                  <a:pt x="138" y="417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9"/>
                  <a:pt x="408" y="25"/>
                </a:cubicBezTo>
                <a:cubicBezTo>
                  <a:pt x="391" y="9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6" name="Freeform 15"/>
          <p:cNvSpPr/>
          <p:nvPr/>
        </p:nvSpPr>
        <p:spPr bwMode="auto">
          <a:xfrm>
            <a:off x="352425" y="1416051"/>
            <a:ext cx="1806575" cy="1743075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94 w 441"/>
              <a:gd name="T9" fmla="*/ 425 h 425"/>
              <a:gd name="T10" fmla="*/ 154 w 441"/>
              <a:gd name="T11" fmla="*/ 400 h 425"/>
              <a:gd name="T12" fmla="*/ 408 w 441"/>
              <a:gd name="T13" fmla="*/ 146 h 425"/>
              <a:gd name="T14" fmla="*/ 408 w 441"/>
              <a:gd name="T15" fmla="*/ 25 h 425"/>
              <a:gd name="T16" fmla="*/ 347 w 441"/>
              <a:gd name="T17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400"/>
                </a:cubicBezTo>
                <a:cubicBezTo>
                  <a:pt x="50" y="416"/>
                  <a:pt x="72" y="425"/>
                  <a:pt x="94" y="425"/>
                </a:cubicBezTo>
                <a:cubicBezTo>
                  <a:pt x="115" y="425"/>
                  <a:pt x="137" y="416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8"/>
                  <a:pt x="408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7" name="Freeform 16"/>
          <p:cNvSpPr/>
          <p:nvPr/>
        </p:nvSpPr>
        <p:spPr bwMode="auto">
          <a:xfrm>
            <a:off x="9336087" y="3338514"/>
            <a:ext cx="1806575" cy="1738313"/>
          </a:xfrm>
          <a:custGeom>
            <a:avLst/>
            <a:gdLst>
              <a:gd name="T0" fmla="*/ 347 w 441"/>
              <a:gd name="T1" fmla="*/ 0 h 424"/>
              <a:gd name="T2" fmla="*/ 287 w 441"/>
              <a:gd name="T3" fmla="*/ 25 h 424"/>
              <a:gd name="T4" fmla="*/ 33 w 441"/>
              <a:gd name="T5" fmla="*/ 279 h 424"/>
              <a:gd name="T6" fmla="*/ 33 w 441"/>
              <a:gd name="T7" fmla="*/ 399 h 424"/>
              <a:gd name="T8" fmla="*/ 93 w 441"/>
              <a:gd name="T9" fmla="*/ 424 h 424"/>
              <a:gd name="T10" fmla="*/ 154 w 441"/>
              <a:gd name="T11" fmla="*/ 399 h 424"/>
              <a:gd name="T12" fmla="*/ 407 w 441"/>
              <a:gd name="T13" fmla="*/ 146 h 424"/>
              <a:gd name="T14" fmla="*/ 407 w 441"/>
              <a:gd name="T15" fmla="*/ 25 h 424"/>
              <a:gd name="T16" fmla="*/ 347 w 441"/>
              <a:gd name="T17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4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399"/>
                </a:cubicBezTo>
                <a:cubicBezTo>
                  <a:pt x="49" y="416"/>
                  <a:pt x="71" y="424"/>
                  <a:pt x="93" y="424"/>
                </a:cubicBezTo>
                <a:cubicBezTo>
                  <a:pt x="115" y="424"/>
                  <a:pt x="137" y="416"/>
                  <a:pt x="154" y="399"/>
                </a:cubicBezTo>
                <a:cubicBezTo>
                  <a:pt x="407" y="146"/>
                  <a:pt x="407" y="146"/>
                  <a:pt x="407" y="146"/>
                </a:cubicBezTo>
                <a:cubicBezTo>
                  <a:pt x="441" y="112"/>
                  <a:pt x="441" y="58"/>
                  <a:pt x="407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8" name="Freeform 17"/>
          <p:cNvSpPr/>
          <p:nvPr/>
        </p:nvSpPr>
        <p:spPr bwMode="auto">
          <a:xfrm>
            <a:off x="7050087" y="4622801"/>
            <a:ext cx="1262063" cy="1262063"/>
          </a:xfrm>
          <a:custGeom>
            <a:avLst/>
            <a:gdLst>
              <a:gd name="T0" fmla="*/ 23 w 308"/>
              <a:gd name="T1" fmla="*/ 284 h 308"/>
              <a:gd name="T2" fmla="*/ 23 w 308"/>
              <a:gd name="T3" fmla="*/ 284 h 308"/>
              <a:gd name="T4" fmla="*/ 23 w 308"/>
              <a:gd name="T5" fmla="*/ 200 h 308"/>
              <a:gd name="T6" fmla="*/ 200 w 308"/>
              <a:gd name="T7" fmla="*/ 23 h 308"/>
              <a:gd name="T8" fmla="*/ 284 w 308"/>
              <a:gd name="T9" fmla="*/ 23 h 308"/>
              <a:gd name="T10" fmla="*/ 284 w 308"/>
              <a:gd name="T11" fmla="*/ 107 h 308"/>
              <a:gd name="T12" fmla="*/ 107 w 308"/>
              <a:gd name="T13" fmla="*/ 284 h 308"/>
              <a:gd name="T14" fmla="*/ 23 w 308"/>
              <a:gd name="T15" fmla="*/ 284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308">
                <a:moveTo>
                  <a:pt x="23" y="284"/>
                </a:moveTo>
                <a:cubicBezTo>
                  <a:pt x="23" y="284"/>
                  <a:pt x="23" y="284"/>
                  <a:pt x="23" y="284"/>
                </a:cubicBezTo>
                <a:cubicBezTo>
                  <a:pt x="0" y="261"/>
                  <a:pt x="0" y="223"/>
                  <a:pt x="23" y="200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23" y="0"/>
                  <a:pt x="261" y="0"/>
                  <a:pt x="284" y="23"/>
                </a:cubicBezTo>
                <a:cubicBezTo>
                  <a:pt x="308" y="46"/>
                  <a:pt x="308" y="84"/>
                  <a:pt x="284" y="107"/>
                </a:cubicBezTo>
                <a:cubicBezTo>
                  <a:pt x="107" y="284"/>
                  <a:pt x="107" y="284"/>
                  <a:pt x="107" y="284"/>
                </a:cubicBezTo>
                <a:cubicBezTo>
                  <a:pt x="84" y="308"/>
                  <a:pt x="46" y="308"/>
                  <a:pt x="23" y="284"/>
                </a:cubicBezTo>
                <a:close/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899" name="Freeform 18"/>
          <p:cNvSpPr/>
          <p:nvPr/>
        </p:nvSpPr>
        <p:spPr bwMode="auto">
          <a:xfrm>
            <a:off x="3994150" y="3675064"/>
            <a:ext cx="2819400" cy="2735263"/>
          </a:xfrm>
          <a:custGeom>
            <a:avLst/>
            <a:gdLst>
              <a:gd name="T0" fmla="*/ 571 w 688"/>
              <a:gd name="T1" fmla="*/ 0 h 667"/>
              <a:gd name="T2" fmla="*/ 495 w 688"/>
              <a:gd name="T3" fmla="*/ 31 h 667"/>
              <a:gd name="T4" fmla="*/ 42 w 688"/>
              <a:gd name="T5" fmla="*/ 484 h 667"/>
              <a:gd name="T6" fmla="*/ 42 w 688"/>
              <a:gd name="T7" fmla="*/ 636 h 667"/>
              <a:gd name="T8" fmla="*/ 42 w 688"/>
              <a:gd name="T9" fmla="*/ 636 h 667"/>
              <a:gd name="T10" fmla="*/ 117 w 688"/>
              <a:gd name="T11" fmla="*/ 667 h 667"/>
              <a:gd name="T12" fmla="*/ 193 w 688"/>
              <a:gd name="T13" fmla="*/ 636 h 667"/>
              <a:gd name="T14" fmla="*/ 646 w 688"/>
              <a:gd name="T15" fmla="*/ 182 h 667"/>
              <a:gd name="T16" fmla="*/ 646 w 688"/>
              <a:gd name="T17" fmla="*/ 31 h 667"/>
              <a:gd name="T18" fmla="*/ 646 w 688"/>
              <a:gd name="T19" fmla="*/ 31 h 667"/>
              <a:gd name="T20" fmla="*/ 571 w 688"/>
              <a:gd name="T21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88" h="667">
                <a:moveTo>
                  <a:pt x="571" y="0"/>
                </a:moveTo>
                <a:cubicBezTo>
                  <a:pt x="543" y="0"/>
                  <a:pt x="516" y="10"/>
                  <a:pt x="495" y="31"/>
                </a:cubicBezTo>
                <a:cubicBezTo>
                  <a:pt x="42" y="484"/>
                  <a:pt x="42" y="484"/>
                  <a:pt x="42" y="484"/>
                </a:cubicBezTo>
                <a:cubicBezTo>
                  <a:pt x="0" y="526"/>
                  <a:pt x="0" y="594"/>
                  <a:pt x="42" y="636"/>
                </a:cubicBezTo>
                <a:cubicBezTo>
                  <a:pt x="42" y="636"/>
                  <a:pt x="42" y="636"/>
                  <a:pt x="42" y="636"/>
                </a:cubicBezTo>
                <a:cubicBezTo>
                  <a:pt x="63" y="656"/>
                  <a:pt x="90" y="667"/>
                  <a:pt x="117" y="667"/>
                </a:cubicBezTo>
                <a:cubicBezTo>
                  <a:pt x="145" y="667"/>
                  <a:pt x="172" y="656"/>
                  <a:pt x="193" y="636"/>
                </a:cubicBezTo>
                <a:cubicBezTo>
                  <a:pt x="646" y="182"/>
                  <a:pt x="646" y="182"/>
                  <a:pt x="646" y="182"/>
                </a:cubicBezTo>
                <a:cubicBezTo>
                  <a:pt x="688" y="141"/>
                  <a:pt x="688" y="73"/>
                  <a:pt x="646" y="31"/>
                </a:cubicBezTo>
                <a:cubicBezTo>
                  <a:pt x="646" y="31"/>
                  <a:pt x="646" y="31"/>
                  <a:pt x="646" y="31"/>
                </a:cubicBezTo>
                <a:cubicBezTo>
                  <a:pt x="626" y="10"/>
                  <a:pt x="598" y="0"/>
                  <a:pt x="571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0" name="Freeform 19"/>
          <p:cNvSpPr/>
          <p:nvPr/>
        </p:nvSpPr>
        <p:spPr bwMode="auto">
          <a:xfrm>
            <a:off x="5546725" y="3609976"/>
            <a:ext cx="2581275" cy="2549525"/>
          </a:xfrm>
          <a:custGeom>
            <a:avLst/>
            <a:gdLst>
              <a:gd name="T0" fmla="*/ 532 w 630"/>
              <a:gd name="T1" fmla="*/ 0 h 622"/>
              <a:gd name="T2" fmla="*/ 462 w 630"/>
              <a:gd name="T3" fmla="*/ 29 h 622"/>
              <a:gd name="T4" fmla="*/ 39 w 630"/>
              <a:gd name="T5" fmla="*/ 452 h 622"/>
              <a:gd name="T6" fmla="*/ 39 w 630"/>
              <a:gd name="T7" fmla="*/ 593 h 622"/>
              <a:gd name="T8" fmla="*/ 39 w 630"/>
              <a:gd name="T9" fmla="*/ 593 h 622"/>
              <a:gd name="T10" fmla="*/ 109 w 630"/>
              <a:gd name="T11" fmla="*/ 622 h 622"/>
              <a:gd name="T12" fmla="*/ 180 w 630"/>
              <a:gd name="T13" fmla="*/ 593 h 622"/>
              <a:gd name="T14" fmla="*/ 603 w 630"/>
              <a:gd name="T15" fmla="*/ 170 h 622"/>
              <a:gd name="T16" fmla="*/ 630 w 630"/>
              <a:gd name="T17" fmla="*/ 120 h 622"/>
              <a:gd name="T18" fmla="*/ 549 w 630"/>
              <a:gd name="T19" fmla="*/ 200 h 622"/>
              <a:gd name="T20" fmla="*/ 527 w 630"/>
              <a:gd name="T21" fmla="*/ 209 h 622"/>
              <a:gd name="T22" fmla="*/ 505 w 630"/>
              <a:gd name="T23" fmla="*/ 200 h 622"/>
              <a:gd name="T24" fmla="*/ 505 w 630"/>
              <a:gd name="T25" fmla="*/ 155 h 622"/>
              <a:gd name="T26" fmla="*/ 615 w 630"/>
              <a:gd name="T27" fmla="*/ 44 h 622"/>
              <a:gd name="T28" fmla="*/ 603 w 630"/>
              <a:gd name="T29" fmla="*/ 29 h 622"/>
              <a:gd name="T30" fmla="*/ 603 w 630"/>
              <a:gd name="T31" fmla="*/ 29 h 622"/>
              <a:gd name="T32" fmla="*/ 532 w 630"/>
              <a:gd name="T33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0" h="622">
                <a:moveTo>
                  <a:pt x="532" y="0"/>
                </a:moveTo>
                <a:cubicBezTo>
                  <a:pt x="507" y="0"/>
                  <a:pt x="481" y="9"/>
                  <a:pt x="462" y="29"/>
                </a:cubicBezTo>
                <a:cubicBezTo>
                  <a:pt x="39" y="452"/>
                  <a:pt x="39" y="452"/>
                  <a:pt x="39" y="452"/>
                </a:cubicBezTo>
                <a:cubicBezTo>
                  <a:pt x="0" y="490"/>
                  <a:pt x="0" y="554"/>
                  <a:pt x="39" y="593"/>
                </a:cubicBezTo>
                <a:cubicBezTo>
                  <a:pt x="39" y="593"/>
                  <a:pt x="39" y="593"/>
                  <a:pt x="39" y="593"/>
                </a:cubicBezTo>
                <a:cubicBezTo>
                  <a:pt x="58" y="612"/>
                  <a:pt x="84" y="622"/>
                  <a:pt x="109" y="622"/>
                </a:cubicBezTo>
                <a:cubicBezTo>
                  <a:pt x="135" y="622"/>
                  <a:pt x="160" y="612"/>
                  <a:pt x="180" y="593"/>
                </a:cubicBezTo>
                <a:cubicBezTo>
                  <a:pt x="603" y="170"/>
                  <a:pt x="603" y="170"/>
                  <a:pt x="603" y="170"/>
                </a:cubicBezTo>
                <a:cubicBezTo>
                  <a:pt x="617" y="156"/>
                  <a:pt x="626" y="138"/>
                  <a:pt x="630" y="120"/>
                </a:cubicBezTo>
                <a:cubicBezTo>
                  <a:pt x="549" y="200"/>
                  <a:pt x="549" y="200"/>
                  <a:pt x="549" y="200"/>
                </a:cubicBezTo>
                <a:cubicBezTo>
                  <a:pt x="543" y="206"/>
                  <a:pt x="535" y="209"/>
                  <a:pt x="527" y="209"/>
                </a:cubicBezTo>
                <a:cubicBezTo>
                  <a:pt x="519" y="209"/>
                  <a:pt x="511" y="206"/>
                  <a:pt x="505" y="200"/>
                </a:cubicBezTo>
                <a:cubicBezTo>
                  <a:pt x="492" y="187"/>
                  <a:pt x="492" y="167"/>
                  <a:pt x="505" y="155"/>
                </a:cubicBezTo>
                <a:cubicBezTo>
                  <a:pt x="615" y="44"/>
                  <a:pt x="615" y="44"/>
                  <a:pt x="615" y="44"/>
                </a:cubicBezTo>
                <a:cubicBezTo>
                  <a:pt x="612" y="39"/>
                  <a:pt x="607" y="34"/>
                  <a:pt x="603" y="29"/>
                </a:cubicBezTo>
                <a:cubicBezTo>
                  <a:pt x="603" y="29"/>
                  <a:pt x="603" y="29"/>
                  <a:pt x="603" y="29"/>
                </a:cubicBezTo>
                <a:cubicBezTo>
                  <a:pt x="583" y="9"/>
                  <a:pt x="558" y="0"/>
                  <a:pt x="532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1" name="Freeform 20"/>
          <p:cNvSpPr/>
          <p:nvPr/>
        </p:nvSpPr>
        <p:spPr bwMode="auto">
          <a:xfrm>
            <a:off x="7562850" y="3789364"/>
            <a:ext cx="585788" cy="677863"/>
          </a:xfrm>
          <a:custGeom>
            <a:avLst/>
            <a:gdLst>
              <a:gd name="T0" fmla="*/ 123 w 143"/>
              <a:gd name="T1" fmla="*/ 0 h 165"/>
              <a:gd name="T2" fmla="*/ 13 w 143"/>
              <a:gd name="T3" fmla="*/ 111 h 165"/>
              <a:gd name="T4" fmla="*/ 13 w 143"/>
              <a:gd name="T5" fmla="*/ 156 h 165"/>
              <a:gd name="T6" fmla="*/ 35 w 143"/>
              <a:gd name="T7" fmla="*/ 165 h 165"/>
              <a:gd name="T8" fmla="*/ 57 w 143"/>
              <a:gd name="T9" fmla="*/ 156 h 165"/>
              <a:gd name="T10" fmla="*/ 138 w 143"/>
              <a:gd name="T11" fmla="*/ 76 h 165"/>
              <a:gd name="T12" fmla="*/ 123 w 143"/>
              <a:gd name="T13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65">
                <a:moveTo>
                  <a:pt x="123" y="0"/>
                </a:moveTo>
                <a:cubicBezTo>
                  <a:pt x="13" y="111"/>
                  <a:pt x="13" y="111"/>
                  <a:pt x="13" y="111"/>
                </a:cubicBezTo>
                <a:cubicBezTo>
                  <a:pt x="0" y="123"/>
                  <a:pt x="0" y="143"/>
                  <a:pt x="13" y="156"/>
                </a:cubicBezTo>
                <a:cubicBezTo>
                  <a:pt x="19" y="162"/>
                  <a:pt x="27" y="165"/>
                  <a:pt x="35" y="165"/>
                </a:cubicBezTo>
                <a:cubicBezTo>
                  <a:pt x="43" y="165"/>
                  <a:pt x="51" y="162"/>
                  <a:pt x="57" y="156"/>
                </a:cubicBezTo>
                <a:cubicBezTo>
                  <a:pt x="138" y="76"/>
                  <a:pt x="138" y="76"/>
                  <a:pt x="138" y="76"/>
                </a:cubicBezTo>
                <a:cubicBezTo>
                  <a:pt x="143" y="50"/>
                  <a:pt x="138" y="23"/>
                  <a:pt x="123" y="0"/>
                </a:cubicBezTo>
              </a:path>
            </a:pathLst>
          </a:custGeom>
          <a:solidFill>
            <a:srgbClr val="9F338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2" name="Freeform 21"/>
          <p:cNvSpPr/>
          <p:nvPr/>
        </p:nvSpPr>
        <p:spPr bwMode="auto">
          <a:xfrm>
            <a:off x="4714875" y="455614"/>
            <a:ext cx="2794000" cy="2735263"/>
          </a:xfrm>
          <a:custGeom>
            <a:avLst/>
            <a:gdLst>
              <a:gd name="T0" fmla="*/ 565 w 682"/>
              <a:gd name="T1" fmla="*/ 0 h 667"/>
              <a:gd name="T2" fmla="*/ 489 w 682"/>
              <a:gd name="T3" fmla="*/ 31 h 667"/>
              <a:gd name="T4" fmla="*/ 368 w 682"/>
              <a:gd name="T5" fmla="*/ 153 h 667"/>
              <a:gd name="T6" fmla="*/ 371 w 682"/>
              <a:gd name="T7" fmla="*/ 156 h 667"/>
              <a:gd name="T8" fmla="*/ 371 w 682"/>
              <a:gd name="T9" fmla="*/ 156 h 667"/>
              <a:gd name="T10" fmla="*/ 371 w 682"/>
              <a:gd name="T11" fmla="*/ 277 h 667"/>
              <a:gd name="T12" fmla="*/ 118 w 682"/>
              <a:gd name="T13" fmla="*/ 531 h 667"/>
              <a:gd name="T14" fmla="*/ 57 w 682"/>
              <a:gd name="T15" fmla="*/ 556 h 667"/>
              <a:gd name="T16" fmla="*/ 6 w 682"/>
              <a:gd name="T17" fmla="*/ 539 h 667"/>
              <a:gd name="T18" fmla="*/ 36 w 682"/>
              <a:gd name="T19" fmla="*/ 636 h 667"/>
              <a:gd name="T20" fmla="*/ 36 w 682"/>
              <a:gd name="T21" fmla="*/ 636 h 667"/>
              <a:gd name="T22" fmla="*/ 111 w 682"/>
              <a:gd name="T23" fmla="*/ 667 h 667"/>
              <a:gd name="T24" fmla="*/ 187 w 682"/>
              <a:gd name="T25" fmla="*/ 636 h 667"/>
              <a:gd name="T26" fmla="*/ 640 w 682"/>
              <a:gd name="T27" fmla="*/ 182 h 667"/>
              <a:gd name="T28" fmla="*/ 640 w 682"/>
              <a:gd name="T29" fmla="*/ 31 h 667"/>
              <a:gd name="T30" fmla="*/ 640 w 682"/>
              <a:gd name="T31" fmla="*/ 31 h 667"/>
              <a:gd name="T32" fmla="*/ 565 w 682"/>
              <a:gd name="T33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2" h="667">
                <a:moveTo>
                  <a:pt x="565" y="0"/>
                </a:moveTo>
                <a:cubicBezTo>
                  <a:pt x="537" y="0"/>
                  <a:pt x="510" y="11"/>
                  <a:pt x="489" y="31"/>
                </a:cubicBezTo>
                <a:cubicBezTo>
                  <a:pt x="368" y="153"/>
                  <a:pt x="368" y="153"/>
                  <a:pt x="368" y="153"/>
                </a:cubicBezTo>
                <a:cubicBezTo>
                  <a:pt x="369" y="154"/>
                  <a:pt x="370" y="155"/>
                  <a:pt x="371" y="156"/>
                </a:cubicBezTo>
                <a:cubicBezTo>
                  <a:pt x="371" y="156"/>
                  <a:pt x="371" y="156"/>
                  <a:pt x="371" y="156"/>
                </a:cubicBezTo>
                <a:cubicBezTo>
                  <a:pt x="405" y="189"/>
                  <a:pt x="405" y="244"/>
                  <a:pt x="371" y="277"/>
                </a:cubicBezTo>
                <a:cubicBezTo>
                  <a:pt x="118" y="531"/>
                  <a:pt x="118" y="531"/>
                  <a:pt x="118" y="531"/>
                </a:cubicBezTo>
                <a:cubicBezTo>
                  <a:pt x="101" y="547"/>
                  <a:pt x="79" y="556"/>
                  <a:pt x="57" y="556"/>
                </a:cubicBezTo>
                <a:cubicBezTo>
                  <a:pt x="39" y="556"/>
                  <a:pt x="21" y="550"/>
                  <a:pt x="6" y="539"/>
                </a:cubicBezTo>
                <a:cubicBezTo>
                  <a:pt x="0" y="573"/>
                  <a:pt x="9" y="610"/>
                  <a:pt x="36" y="636"/>
                </a:cubicBezTo>
                <a:cubicBezTo>
                  <a:pt x="36" y="636"/>
                  <a:pt x="36" y="636"/>
                  <a:pt x="36" y="636"/>
                </a:cubicBezTo>
                <a:cubicBezTo>
                  <a:pt x="56" y="657"/>
                  <a:pt x="84" y="667"/>
                  <a:pt x="111" y="667"/>
                </a:cubicBezTo>
                <a:cubicBezTo>
                  <a:pt x="139" y="667"/>
                  <a:pt x="166" y="657"/>
                  <a:pt x="187" y="636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82" y="141"/>
                  <a:pt x="682" y="73"/>
                  <a:pt x="640" y="31"/>
                </a:cubicBezTo>
                <a:cubicBezTo>
                  <a:pt x="640" y="31"/>
                  <a:pt x="640" y="31"/>
                  <a:pt x="640" y="31"/>
                </a:cubicBezTo>
                <a:cubicBezTo>
                  <a:pt x="619" y="11"/>
                  <a:pt x="592" y="0"/>
                  <a:pt x="565" y="0"/>
                </a:cubicBezTo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3" name="Freeform 22"/>
          <p:cNvSpPr/>
          <p:nvPr/>
        </p:nvSpPr>
        <p:spPr bwMode="auto">
          <a:xfrm>
            <a:off x="4740275" y="1084264"/>
            <a:ext cx="1635125" cy="1651000"/>
          </a:xfrm>
          <a:custGeom>
            <a:avLst/>
            <a:gdLst>
              <a:gd name="T0" fmla="*/ 362 w 399"/>
              <a:gd name="T1" fmla="*/ 0 h 403"/>
              <a:gd name="T2" fmla="*/ 30 w 399"/>
              <a:gd name="T3" fmla="*/ 332 h 403"/>
              <a:gd name="T4" fmla="*/ 0 w 399"/>
              <a:gd name="T5" fmla="*/ 386 h 403"/>
              <a:gd name="T6" fmla="*/ 51 w 399"/>
              <a:gd name="T7" fmla="*/ 403 h 403"/>
              <a:gd name="T8" fmla="*/ 112 w 399"/>
              <a:gd name="T9" fmla="*/ 378 h 403"/>
              <a:gd name="T10" fmla="*/ 365 w 399"/>
              <a:gd name="T11" fmla="*/ 124 h 403"/>
              <a:gd name="T12" fmla="*/ 365 w 399"/>
              <a:gd name="T13" fmla="*/ 3 h 403"/>
              <a:gd name="T14" fmla="*/ 365 w 399"/>
              <a:gd name="T15" fmla="*/ 3 h 403"/>
              <a:gd name="T16" fmla="*/ 362 w 399"/>
              <a:gd name="T17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403">
                <a:moveTo>
                  <a:pt x="362" y="0"/>
                </a:moveTo>
                <a:cubicBezTo>
                  <a:pt x="30" y="332"/>
                  <a:pt x="30" y="332"/>
                  <a:pt x="30" y="332"/>
                </a:cubicBezTo>
                <a:cubicBezTo>
                  <a:pt x="14" y="347"/>
                  <a:pt x="4" y="366"/>
                  <a:pt x="0" y="386"/>
                </a:cubicBezTo>
                <a:cubicBezTo>
                  <a:pt x="15" y="397"/>
                  <a:pt x="33" y="403"/>
                  <a:pt x="51" y="403"/>
                </a:cubicBezTo>
                <a:cubicBezTo>
                  <a:pt x="73" y="403"/>
                  <a:pt x="95" y="394"/>
                  <a:pt x="112" y="378"/>
                </a:cubicBezTo>
                <a:cubicBezTo>
                  <a:pt x="365" y="124"/>
                  <a:pt x="365" y="124"/>
                  <a:pt x="365" y="124"/>
                </a:cubicBezTo>
                <a:cubicBezTo>
                  <a:pt x="399" y="91"/>
                  <a:pt x="399" y="36"/>
                  <a:pt x="365" y="3"/>
                </a:cubicBezTo>
                <a:cubicBezTo>
                  <a:pt x="365" y="3"/>
                  <a:pt x="365" y="3"/>
                  <a:pt x="365" y="3"/>
                </a:cubicBezTo>
                <a:cubicBezTo>
                  <a:pt x="364" y="2"/>
                  <a:pt x="363" y="1"/>
                  <a:pt x="362" y="0"/>
                </a:cubicBezTo>
              </a:path>
            </a:pathLst>
          </a:custGeom>
          <a:solidFill>
            <a:srgbClr val="649F53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4" name="Freeform 23"/>
          <p:cNvSpPr/>
          <p:nvPr/>
        </p:nvSpPr>
        <p:spPr bwMode="auto">
          <a:xfrm>
            <a:off x="3330575" y="3609976"/>
            <a:ext cx="2262188" cy="2238375"/>
          </a:xfrm>
          <a:custGeom>
            <a:avLst/>
            <a:gdLst>
              <a:gd name="T0" fmla="*/ 502 w 552"/>
              <a:gd name="T1" fmla="*/ 0 h 546"/>
              <a:gd name="T2" fmla="*/ 468 w 552"/>
              <a:gd name="T3" fmla="*/ 14 h 546"/>
              <a:gd name="T4" fmla="*/ 18 w 552"/>
              <a:gd name="T5" fmla="*/ 464 h 546"/>
              <a:gd name="T6" fmla="*/ 18 w 552"/>
              <a:gd name="T7" fmla="*/ 532 h 546"/>
              <a:gd name="T8" fmla="*/ 52 w 552"/>
              <a:gd name="T9" fmla="*/ 546 h 546"/>
              <a:gd name="T10" fmla="*/ 86 w 552"/>
              <a:gd name="T11" fmla="*/ 532 h 546"/>
              <a:gd name="T12" fmla="*/ 536 w 552"/>
              <a:gd name="T13" fmla="*/ 82 h 546"/>
              <a:gd name="T14" fmla="*/ 549 w 552"/>
              <a:gd name="T15" fmla="*/ 38 h 546"/>
              <a:gd name="T16" fmla="*/ 466 w 552"/>
              <a:gd name="T17" fmla="*/ 120 h 546"/>
              <a:gd name="T18" fmla="*/ 449 w 552"/>
              <a:gd name="T19" fmla="*/ 127 h 546"/>
              <a:gd name="T20" fmla="*/ 432 w 552"/>
              <a:gd name="T21" fmla="*/ 120 h 546"/>
              <a:gd name="T22" fmla="*/ 432 w 552"/>
              <a:gd name="T23" fmla="*/ 86 h 546"/>
              <a:gd name="T24" fmla="*/ 516 w 552"/>
              <a:gd name="T25" fmla="*/ 3 h 546"/>
              <a:gd name="T26" fmla="*/ 502 w 552"/>
              <a:gd name="T2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2" h="546">
                <a:moveTo>
                  <a:pt x="502" y="0"/>
                </a:moveTo>
                <a:cubicBezTo>
                  <a:pt x="489" y="0"/>
                  <a:pt x="477" y="5"/>
                  <a:pt x="468" y="14"/>
                </a:cubicBezTo>
                <a:cubicBezTo>
                  <a:pt x="18" y="464"/>
                  <a:pt x="18" y="464"/>
                  <a:pt x="18" y="464"/>
                </a:cubicBezTo>
                <a:cubicBezTo>
                  <a:pt x="0" y="482"/>
                  <a:pt x="0" y="513"/>
                  <a:pt x="18" y="532"/>
                </a:cubicBezTo>
                <a:cubicBezTo>
                  <a:pt x="28" y="541"/>
                  <a:pt x="40" y="546"/>
                  <a:pt x="52" y="546"/>
                </a:cubicBezTo>
                <a:cubicBezTo>
                  <a:pt x="65" y="546"/>
                  <a:pt x="77" y="541"/>
                  <a:pt x="86" y="532"/>
                </a:cubicBezTo>
                <a:cubicBezTo>
                  <a:pt x="536" y="82"/>
                  <a:pt x="536" y="82"/>
                  <a:pt x="536" y="82"/>
                </a:cubicBezTo>
                <a:cubicBezTo>
                  <a:pt x="548" y="70"/>
                  <a:pt x="552" y="54"/>
                  <a:pt x="549" y="38"/>
                </a:cubicBezTo>
                <a:cubicBezTo>
                  <a:pt x="466" y="120"/>
                  <a:pt x="466" y="120"/>
                  <a:pt x="466" y="120"/>
                </a:cubicBezTo>
                <a:cubicBezTo>
                  <a:pt x="462" y="125"/>
                  <a:pt x="455" y="127"/>
                  <a:pt x="449" y="127"/>
                </a:cubicBezTo>
                <a:cubicBezTo>
                  <a:pt x="443" y="127"/>
                  <a:pt x="437" y="125"/>
                  <a:pt x="432" y="120"/>
                </a:cubicBezTo>
                <a:cubicBezTo>
                  <a:pt x="423" y="111"/>
                  <a:pt x="423" y="96"/>
                  <a:pt x="432" y="86"/>
                </a:cubicBezTo>
                <a:cubicBezTo>
                  <a:pt x="516" y="3"/>
                  <a:pt x="516" y="3"/>
                  <a:pt x="516" y="3"/>
                </a:cubicBezTo>
                <a:cubicBezTo>
                  <a:pt x="511" y="1"/>
                  <a:pt x="507" y="0"/>
                  <a:pt x="502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5" name="Freeform 24"/>
          <p:cNvSpPr/>
          <p:nvPr/>
        </p:nvSpPr>
        <p:spPr bwMode="auto">
          <a:xfrm>
            <a:off x="5445125" y="1128714"/>
            <a:ext cx="2638425" cy="2636838"/>
          </a:xfrm>
          <a:custGeom>
            <a:avLst/>
            <a:gdLst>
              <a:gd name="T0" fmla="*/ 618 w 644"/>
              <a:gd name="T1" fmla="*/ 0 h 643"/>
              <a:gd name="T2" fmla="*/ 601 w 644"/>
              <a:gd name="T3" fmla="*/ 7 h 643"/>
              <a:gd name="T4" fmla="*/ 0 w 644"/>
              <a:gd name="T5" fmla="*/ 608 h 643"/>
              <a:gd name="T6" fmla="*/ 20 w 644"/>
              <a:gd name="T7" fmla="*/ 619 h 643"/>
              <a:gd name="T8" fmla="*/ 33 w 644"/>
              <a:gd name="T9" fmla="*/ 643 h 643"/>
              <a:gd name="T10" fmla="*/ 635 w 644"/>
              <a:gd name="T11" fmla="*/ 41 h 643"/>
              <a:gd name="T12" fmla="*/ 635 w 644"/>
              <a:gd name="T13" fmla="*/ 7 h 643"/>
              <a:gd name="T14" fmla="*/ 618 w 644"/>
              <a:gd name="T15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4" h="643">
                <a:moveTo>
                  <a:pt x="618" y="0"/>
                </a:moveTo>
                <a:cubicBezTo>
                  <a:pt x="611" y="0"/>
                  <a:pt x="605" y="2"/>
                  <a:pt x="601" y="7"/>
                </a:cubicBezTo>
                <a:cubicBezTo>
                  <a:pt x="0" y="608"/>
                  <a:pt x="0" y="608"/>
                  <a:pt x="0" y="608"/>
                </a:cubicBezTo>
                <a:cubicBezTo>
                  <a:pt x="7" y="610"/>
                  <a:pt x="14" y="614"/>
                  <a:pt x="20" y="619"/>
                </a:cubicBezTo>
                <a:cubicBezTo>
                  <a:pt x="26" y="626"/>
                  <a:pt x="31" y="634"/>
                  <a:pt x="33" y="643"/>
                </a:cubicBezTo>
                <a:cubicBezTo>
                  <a:pt x="635" y="41"/>
                  <a:pt x="635" y="41"/>
                  <a:pt x="635" y="41"/>
                </a:cubicBezTo>
                <a:cubicBezTo>
                  <a:pt x="644" y="32"/>
                  <a:pt x="644" y="16"/>
                  <a:pt x="635" y="7"/>
                </a:cubicBezTo>
                <a:cubicBezTo>
                  <a:pt x="630" y="2"/>
                  <a:pt x="624" y="0"/>
                  <a:pt x="618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6" name="Freeform 25"/>
          <p:cNvSpPr/>
          <p:nvPr/>
        </p:nvSpPr>
        <p:spPr bwMode="auto">
          <a:xfrm>
            <a:off x="5064125" y="3621089"/>
            <a:ext cx="515938" cy="509588"/>
          </a:xfrm>
          <a:custGeom>
            <a:avLst/>
            <a:gdLst>
              <a:gd name="T0" fmla="*/ 93 w 126"/>
              <a:gd name="T1" fmla="*/ 0 h 124"/>
              <a:gd name="T2" fmla="*/ 9 w 126"/>
              <a:gd name="T3" fmla="*/ 83 h 124"/>
              <a:gd name="T4" fmla="*/ 9 w 126"/>
              <a:gd name="T5" fmla="*/ 117 h 124"/>
              <a:gd name="T6" fmla="*/ 26 w 126"/>
              <a:gd name="T7" fmla="*/ 124 h 124"/>
              <a:gd name="T8" fmla="*/ 43 w 126"/>
              <a:gd name="T9" fmla="*/ 117 h 124"/>
              <a:gd name="T10" fmla="*/ 126 w 126"/>
              <a:gd name="T11" fmla="*/ 35 h 124"/>
              <a:gd name="T12" fmla="*/ 113 w 126"/>
              <a:gd name="T13" fmla="*/ 11 h 124"/>
              <a:gd name="T14" fmla="*/ 93 w 126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124">
                <a:moveTo>
                  <a:pt x="93" y="0"/>
                </a:moveTo>
                <a:cubicBezTo>
                  <a:pt x="9" y="83"/>
                  <a:pt x="9" y="83"/>
                  <a:pt x="9" y="83"/>
                </a:cubicBezTo>
                <a:cubicBezTo>
                  <a:pt x="0" y="93"/>
                  <a:pt x="0" y="108"/>
                  <a:pt x="9" y="117"/>
                </a:cubicBezTo>
                <a:cubicBezTo>
                  <a:pt x="14" y="122"/>
                  <a:pt x="20" y="124"/>
                  <a:pt x="26" y="124"/>
                </a:cubicBezTo>
                <a:cubicBezTo>
                  <a:pt x="32" y="124"/>
                  <a:pt x="39" y="122"/>
                  <a:pt x="43" y="117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4" y="26"/>
                  <a:pt x="119" y="18"/>
                  <a:pt x="113" y="11"/>
                </a:cubicBezTo>
                <a:cubicBezTo>
                  <a:pt x="107" y="6"/>
                  <a:pt x="100" y="2"/>
                  <a:pt x="93" y="0"/>
                </a:cubicBezTo>
              </a:path>
            </a:pathLst>
          </a:custGeom>
          <a:solidFill>
            <a:srgbClr val="3E738F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7" name="Freeform 26"/>
          <p:cNvSpPr/>
          <p:nvPr/>
        </p:nvSpPr>
        <p:spPr bwMode="auto">
          <a:xfrm>
            <a:off x="746125" y="3810001"/>
            <a:ext cx="3019425" cy="3001963"/>
          </a:xfrm>
          <a:custGeom>
            <a:avLst/>
            <a:gdLst>
              <a:gd name="T0" fmla="*/ 711 w 737"/>
              <a:gd name="T1" fmla="*/ 0 h 732"/>
              <a:gd name="T2" fmla="*/ 694 w 737"/>
              <a:gd name="T3" fmla="*/ 7 h 732"/>
              <a:gd name="T4" fmla="*/ 9 w 737"/>
              <a:gd name="T5" fmla="*/ 691 h 732"/>
              <a:gd name="T6" fmla="*/ 9 w 737"/>
              <a:gd name="T7" fmla="*/ 725 h 732"/>
              <a:gd name="T8" fmla="*/ 26 w 737"/>
              <a:gd name="T9" fmla="*/ 732 h 732"/>
              <a:gd name="T10" fmla="*/ 43 w 737"/>
              <a:gd name="T11" fmla="*/ 725 h 732"/>
              <a:gd name="T12" fmla="*/ 728 w 737"/>
              <a:gd name="T13" fmla="*/ 41 h 732"/>
              <a:gd name="T14" fmla="*/ 728 w 737"/>
              <a:gd name="T15" fmla="*/ 7 h 732"/>
              <a:gd name="T16" fmla="*/ 711 w 737"/>
              <a:gd name="T1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7" h="732">
                <a:moveTo>
                  <a:pt x="711" y="0"/>
                </a:moveTo>
                <a:cubicBezTo>
                  <a:pt x="704" y="0"/>
                  <a:pt x="698" y="2"/>
                  <a:pt x="694" y="7"/>
                </a:cubicBezTo>
                <a:cubicBezTo>
                  <a:pt x="9" y="691"/>
                  <a:pt x="9" y="691"/>
                  <a:pt x="9" y="691"/>
                </a:cubicBezTo>
                <a:cubicBezTo>
                  <a:pt x="0" y="700"/>
                  <a:pt x="0" y="716"/>
                  <a:pt x="9" y="725"/>
                </a:cubicBezTo>
                <a:cubicBezTo>
                  <a:pt x="14" y="730"/>
                  <a:pt x="20" y="732"/>
                  <a:pt x="26" y="732"/>
                </a:cubicBezTo>
                <a:cubicBezTo>
                  <a:pt x="32" y="732"/>
                  <a:pt x="39" y="730"/>
                  <a:pt x="43" y="725"/>
                </a:cubicBezTo>
                <a:cubicBezTo>
                  <a:pt x="728" y="41"/>
                  <a:pt x="728" y="41"/>
                  <a:pt x="728" y="41"/>
                </a:cubicBezTo>
                <a:cubicBezTo>
                  <a:pt x="737" y="31"/>
                  <a:pt x="737" y="16"/>
                  <a:pt x="728" y="7"/>
                </a:cubicBezTo>
                <a:cubicBezTo>
                  <a:pt x="723" y="2"/>
                  <a:pt x="717" y="0"/>
                  <a:pt x="711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8" name="Freeform 27"/>
          <p:cNvSpPr/>
          <p:nvPr/>
        </p:nvSpPr>
        <p:spPr bwMode="auto">
          <a:xfrm>
            <a:off x="2565400" y="1250951"/>
            <a:ext cx="879475" cy="885825"/>
          </a:xfrm>
          <a:custGeom>
            <a:avLst/>
            <a:gdLst>
              <a:gd name="T0" fmla="*/ 5 w 215"/>
              <a:gd name="T1" fmla="*/ 211 h 216"/>
              <a:gd name="T2" fmla="*/ 5 w 215"/>
              <a:gd name="T3" fmla="*/ 211 h 216"/>
              <a:gd name="T4" fmla="*/ 5 w 215"/>
              <a:gd name="T5" fmla="*/ 194 h 216"/>
              <a:gd name="T6" fmla="*/ 194 w 215"/>
              <a:gd name="T7" fmla="*/ 5 h 216"/>
              <a:gd name="T8" fmla="*/ 211 w 215"/>
              <a:gd name="T9" fmla="*/ 5 h 216"/>
              <a:gd name="T10" fmla="*/ 211 w 215"/>
              <a:gd name="T11" fmla="*/ 22 h 216"/>
              <a:gd name="T12" fmla="*/ 22 w 215"/>
              <a:gd name="T13" fmla="*/ 211 h 216"/>
              <a:gd name="T14" fmla="*/ 5 w 215"/>
              <a:gd name="T15" fmla="*/ 211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216">
                <a:moveTo>
                  <a:pt x="5" y="211"/>
                </a:moveTo>
                <a:cubicBezTo>
                  <a:pt x="5" y="211"/>
                  <a:pt x="5" y="211"/>
                  <a:pt x="5" y="211"/>
                </a:cubicBezTo>
                <a:cubicBezTo>
                  <a:pt x="0" y="206"/>
                  <a:pt x="0" y="199"/>
                  <a:pt x="5" y="194"/>
                </a:cubicBezTo>
                <a:cubicBezTo>
                  <a:pt x="194" y="5"/>
                  <a:pt x="194" y="5"/>
                  <a:pt x="194" y="5"/>
                </a:cubicBezTo>
                <a:cubicBezTo>
                  <a:pt x="198" y="0"/>
                  <a:pt x="206" y="0"/>
                  <a:pt x="211" y="5"/>
                </a:cubicBezTo>
                <a:cubicBezTo>
                  <a:pt x="215" y="10"/>
                  <a:pt x="215" y="17"/>
                  <a:pt x="211" y="22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17" y="216"/>
                  <a:pt x="9" y="216"/>
                  <a:pt x="5" y="211"/>
                </a:cubicBezTo>
                <a:close/>
              </a:path>
            </a:pathLst>
          </a:custGeom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09" name="Freeform 28"/>
          <p:cNvSpPr/>
          <p:nvPr/>
        </p:nvSpPr>
        <p:spPr bwMode="auto">
          <a:xfrm>
            <a:off x="7718425" y="4568826"/>
            <a:ext cx="1371600" cy="1370013"/>
          </a:xfrm>
          <a:custGeom>
            <a:avLst/>
            <a:gdLst>
              <a:gd name="T0" fmla="*/ 5 w 335"/>
              <a:gd name="T1" fmla="*/ 329 h 334"/>
              <a:gd name="T2" fmla="*/ 5 w 335"/>
              <a:gd name="T3" fmla="*/ 329 h 334"/>
              <a:gd name="T4" fmla="*/ 5 w 335"/>
              <a:gd name="T5" fmla="*/ 312 h 334"/>
              <a:gd name="T6" fmla="*/ 313 w 335"/>
              <a:gd name="T7" fmla="*/ 4 h 334"/>
              <a:gd name="T8" fmla="*/ 330 w 335"/>
              <a:gd name="T9" fmla="*/ 4 h 334"/>
              <a:gd name="T10" fmla="*/ 330 w 335"/>
              <a:gd name="T11" fmla="*/ 21 h 334"/>
              <a:gd name="T12" fmla="*/ 22 w 335"/>
              <a:gd name="T13" fmla="*/ 329 h 334"/>
              <a:gd name="T14" fmla="*/ 5 w 335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4">
                <a:moveTo>
                  <a:pt x="5" y="329"/>
                </a:moveTo>
                <a:cubicBezTo>
                  <a:pt x="5" y="329"/>
                  <a:pt x="5" y="329"/>
                  <a:pt x="5" y="329"/>
                </a:cubicBezTo>
                <a:cubicBezTo>
                  <a:pt x="0" y="325"/>
                  <a:pt x="0" y="317"/>
                  <a:pt x="5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8" y="0"/>
                  <a:pt x="325" y="0"/>
                  <a:pt x="330" y="4"/>
                </a:cubicBezTo>
                <a:cubicBezTo>
                  <a:pt x="335" y="9"/>
                  <a:pt x="335" y="17"/>
                  <a:pt x="330" y="21"/>
                </a:cubicBezTo>
                <a:cubicBezTo>
                  <a:pt x="22" y="329"/>
                  <a:pt x="22" y="329"/>
                  <a:pt x="22" y="329"/>
                </a:cubicBezTo>
                <a:cubicBezTo>
                  <a:pt x="17" y="334"/>
                  <a:pt x="10" y="334"/>
                  <a:pt x="5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0" name="Freeform 29"/>
          <p:cNvSpPr/>
          <p:nvPr/>
        </p:nvSpPr>
        <p:spPr bwMode="auto">
          <a:xfrm>
            <a:off x="9496425" y="2185989"/>
            <a:ext cx="1368425" cy="1370013"/>
          </a:xfrm>
          <a:custGeom>
            <a:avLst/>
            <a:gdLst>
              <a:gd name="T0" fmla="*/ 4 w 334"/>
              <a:gd name="T1" fmla="*/ 329 h 334"/>
              <a:gd name="T2" fmla="*/ 4 w 334"/>
              <a:gd name="T3" fmla="*/ 329 h 334"/>
              <a:gd name="T4" fmla="*/ 4 w 334"/>
              <a:gd name="T5" fmla="*/ 312 h 334"/>
              <a:gd name="T6" fmla="*/ 313 w 334"/>
              <a:gd name="T7" fmla="*/ 4 h 334"/>
              <a:gd name="T8" fmla="*/ 330 w 334"/>
              <a:gd name="T9" fmla="*/ 4 h 334"/>
              <a:gd name="T10" fmla="*/ 330 w 334"/>
              <a:gd name="T11" fmla="*/ 21 h 334"/>
              <a:gd name="T12" fmla="*/ 21 w 334"/>
              <a:gd name="T13" fmla="*/ 329 h 334"/>
              <a:gd name="T14" fmla="*/ 4 w 334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29"/>
                </a:moveTo>
                <a:cubicBezTo>
                  <a:pt x="4" y="329"/>
                  <a:pt x="4" y="329"/>
                  <a:pt x="4" y="329"/>
                </a:cubicBezTo>
                <a:cubicBezTo>
                  <a:pt x="0" y="325"/>
                  <a:pt x="0" y="317"/>
                  <a:pt x="4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7" y="0"/>
                  <a:pt x="325" y="0"/>
                  <a:pt x="330" y="4"/>
                </a:cubicBezTo>
                <a:cubicBezTo>
                  <a:pt x="334" y="9"/>
                  <a:pt x="334" y="17"/>
                  <a:pt x="330" y="21"/>
                </a:cubicBezTo>
                <a:cubicBezTo>
                  <a:pt x="21" y="329"/>
                  <a:pt x="21" y="329"/>
                  <a:pt x="21" y="329"/>
                </a:cubicBezTo>
                <a:cubicBezTo>
                  <a:pt x="17" y="334"/>
                  <a:pt x="9" y="334"/>
                  <a:pt x="4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1" name="Freeform 30"/>
          <p:cNvSpPr/>
          <p:nvPr/>
        </p:nvSpPr>
        <p:spPr bwMode="auto">
          <a:xfrm>
            <a:off x="-7938" y="3646489"/>
            <a:ext cx="1368425" cy="1370013"/>
          </a:xfrm>
          <a:custGeom>
            <a:avLst/>
            <a:gdLst>
              <a:gd name="T0" fmla="*/ 4 w 334"/>
              <a:gd name="T1" fmla="*/ 330 h 334"/>
              <a:gd name="T2" fmla="*/ 4 w 334"/>
              <a:gd name="T3" fmla="*/ 330 h 334"/>
              <a:gd name="T4" fmla="*/ 4 w 334"/>
              <a:gd name="T5" fmla="*/ 313 h 334"/>
              <a:gd name="T6" fmla="*/ 312 w 334"/>
              <a:gd name="T7" fmla="*/ 4 h 334"/>
              <a:gd name="T8" fmla="*/ 329 w 334"/>
              <a:gd name="T9" fmla="*/ 4 h 334"/>
              <a:gd name="T10" fmla="*/ 329 w 334"/>
              <a:gd name="T11" fmla="*/ 21 h 334"/>
              <a:gd name="T12" fmla="*/ 21 w 334"/>
              <a:gd name="T13" fmla="*/ 330 h 334"/>
              <a:gd name="T14" fmla="*/ 4 w 334"/>
              <a:gd name="T15" fmla="*/ 33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30"/>
                </a:moveTo>
                <a:cubicBezTo>
                  <a:pt x="4" y="330"/>
                  <a:pt x="4" y="330"/>
                  <a:pt x="4" y="330"/>
                </a:cubicBezTo>
                <a:cubicBezTo>
                  <a:pt x="0" y="325"/>
                  <a:pt x="0" y="317"/>
                  <a:pt x="4" y="313"/>
                </a:cubicBezTo>
                <a:cubicBezTo>
                  <a:pt x="312" y="4"/>
                  <a:pt x="312" y="4"/>
                  <a:pt x="312" y="4"/>
                </a:cubicBezTo>
                <a:cubicBezTo>
                  <a:pt x="317" y="0"/>
                  <a:pt x="325" y="0"/>
                  <a:pt x="329" y="4"/>
                </a:cubicBezTo>
                <a:cubicBezTo>
                  <a:pt x="334" y="9"/>
                  <a:pt x="334" y="17"/>
                  <a:pt x="329" y="21"/>
                </a:cubicBezTo>
                <a:cubicBezTo>
                  <a:pt x="21" y="330"/>
                  <a:pt x="21" y="330"/>
                  <a:pt x="21" y="330"/>
                </a:cubicBezTo>
                <a:cubicBezTo>
                  <a:pt x="17" y="334"/>
                  <a:pt x="9" y="334"/>
                  <a:pt x="4" y="330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2" name="Freeform 31"/>
          <p:cNvSpPr/>
          <p:nvPr/>
        </p:nvSpPr>
        <p:spPr bwMode="auto">
          <a:xfrm>
            <a:off x="7645400" y="2460626"/>
            <a:ext cx="1371600" cy="1374775"/>
          </a:xfrm>
          <a:custGeom>
            <a:avLst/>
            <a:gdLst>
              <a:gd name="T0" fmla="*/ 5 w 335"/>
              <a:gd name="T1" fmla="*/ 330 h 335"/>
              <a:gd name="T2" fmla="*/ 5 w 335"/>
              <a:gd name="T3" fmla="*/ 330 h 335"/>
              <a:gd name="T4" fmla="*/ 5 w 335"/>
              <a:gd name="T5" fmla="*/ 313 h 335"/>
              <a:gd name="T6" fmla="*/ 313 w 335"/>
              <a:gd name="T7" fmla="*/ 5 h 335"/>
              <a:gd name="T8" fmla="*/ 330 w 335"/>
              <a:gd name="T9" fmla="*/ 5 h 335"/>
              <a:gd name="T10" fmla="*/ 330 w 335"/>
              <a:gd name="T11" fmla="*/ 22 h 335"/>
              <a:gd name="T12" fmla="*/ 22 w 335"/>
              <a:gd name="T13" fmla="*/ 330 h 335"/>
              <a:gd name="T14" fmla="*/ 5 w 335"/>
              <a:gd name="T15" fmla="*/ 33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5">
                <a:moveTo>
                  <a:pt x="5" y="330"/>
                </a:moveTo>
                <a:cubicBezTo>
                  <a:pt x="5" y="330"/>
                  <a:pt x="5" y="330"/>
                  <a:pt x="5" y="330"/>
                </a:cubicBezTo>
                <a:cubicBezTo>
                  <a:pt x="0" y="326"/>
                  <a:pt x="0" y="318"/>
                  <a:pt x="5" y="313"/>
                </a:cubicBezTo>
                <a:cubicBezTo>
                  <a:pt x="313" y="5"/>
                  <a:pt x="313" y="5"/>
                  <a:pt x="313" y="5"/>
                </a:cubicBezTo>
                <a:cubicBezTo>
                  <a:pt x="318" y="0"/>
                  <a:pt x="325" y="0"/>
                  <a:pt x="330" y="5"/>
                </a:cubicBezTo>
                <a:cubicBezTo>
                  <a:pt x="335" y="10"/>
                  <a:pt x="335" y="17"/>
                  <a:pt x="330" y="22"/>
                </a:cubicBezTo>
                <a:cubicBezTo>
                  <a:pt x="22" y="330"/>
                  <a:pt x="22" y="330"/>
                  <a:pt x="22" y="330"/>
                </a:cubicBezTo>
                <a:cubicBezTo>
                  <a:pt x="17" y="335"/>
                  <a:pt x="10" y="335"/>
                  <a:pt x="5" y="330"/>
                </a:cubicBezTo>
                <a:close/>
              </a:path>
            </a:pathLst>
          </a:custGeom>
          <a:solidFill>
            <a:srgbClr val="F6CE5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3" name="Oval 32"/>
          <p:cNvSpPr>
            <a:spLocks noChangeArrowheads="1"/>
          </p:cNvSpPr>
          <p:nvPr/>
        </p:nvSpPr>
        <p:spPr bwMode="auto">
          <a:xfrm>
            <a:off x="4084637" y="776289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4" name="Oval 33"/>
          <p:cNvSpPr>
            <a:spLocks noChangeArrowheads="1"/>
          </p:cNvSpPr>
          <p:nvPr/>
        </p:nvSpPr>
        <p:spPr bwMode="auto">
          <a:xfrm>
            <a:off x="-4763" y="3695701"/>
            <a:ext cx="196850" cy="196850"/>
          </a:xfrm>
          <a:prstGeom prst="ellipse"/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5" name="Oval 34"/>
          <p:cNvSpPr>
            <a:spLocks noChangeArrowheads="1"/>
          </p:cNvSpPr>
          <p:nvPr/>
        </p:nvSpPr>
        <p:spPr bwMode="auto">
          <a:xfrm>
            <a:off x="9983787" y="1968501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6" name="Oval 35"/>
          <p:cNvSpPr>
            <a:spLocks noChangeArrowheads="1"/>
          </p:cNvSpPr>
          <p:nvPr/>
        </p:nvSpPr>
        <p:spPr bwMode="auto">
          <a:xfrm>
            <a:off x="8143875" y="6081714"/>
            <a:ext cx="201613" cy="196850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7" name="Oval 36"/>
          <p:cNvSpPr>
            <a:spLocks noChangeArrowheads="1"/>
          </p:cNvSpPr>
          <p:nvPr/>
        </p:nvSpPr>
        <p:spPr bwMode="auto">
          <a:xfrm>
            <a:off x="2252662" y="1862139"/>
            <a:ext cx="98425" cy="98425"/>
          </a:xfrm>
          <a:prstGeom prst="ellipse"/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8" name="Oval 37"/>
          <p:cNvSpPr>
            <a:spLocks noChangeArrowheads="1"/>
          </p:cNvSpPr>
          <p:nvPr/>
        </p:nvSpPr>
        <p:spPr bwMode="auto">
          <a:xfrm>
            <a:off x="2809875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19" name="Oval 38"/>
          <p:cNvSpPr>
            <a:spLocks noChangeArrowheads="1"/>
          </p:cNvSpPr>
          <p:nvPr/>
        </p:nvSpPr>
        <p:spPr bwMode="auto">
          <a:xfrm>
            <a:off x="230187" y="1431926"/>
            <a:ext cx="314325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0" name="Oval 39"/>
          <p:cNvSpPr>
            <a:spLocks noChangeArrowheads="1"/>
          </p:cNvSpPr>
          <p:nvPr/>
        </p:nvSpPr>
        <p:spPr bwMode="auto">
          <a:xfrm>
            <a:off x="9823450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1" name="Oval 40"/>
          <p:cNvSpPr>
            <a:spLocks noChangeArrowheads="1"/>
          </p:cNvSpPr>
          <p:nvPr/>
        </p:nvSpPr>
        <p:spPr bwMode="auto">
          <a:xfrm>
            <a:off x="2125662" y="800101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2" name="Oval 41"/>
          <p:cNvSpPr>
            <a:spLocks noChangeArrowheads="1"/>
          </p:cNvSpPr>
          <p:nvPr/>
        </p:nvSpPr>
        <p:spPr bwMode="auto">
          <a:xfrm>
            <a:off x="1622425" y="3076576"/>
            <a:ext cx="147638" cy="147638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3" name="Oval 42"/>
          <p:cNvSpPr>
            <a:spLocks noChangeArrowheads="1"/>
          </p:cNvSpPr>
          <p:nvPr/>
        </p:nvSpPr>
        <p:spPr bwMode="auto">
          <a:xfrm>
            <a:off x="8975725" y="3944939"/>
            <a:ext cx="147638" cy="147638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4" name="Oval 43"/>
          <p:cNvSpPr>
            <a:spLocks noChangeArrowheads="1"/>
          </p:cNvSpPr>
          <p:nvPr/>
        </p:nvSpPr>
        <p:spPr bwMode="auto">
          <a:xfrm>
            <a:off x="2379662" y="5322889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5" name="Oval 44"/>
          <p:cNvSpPr>
            <a:spLocks noChangeArrowheads="1"/>
          </p:cNvSpPr>
          <p:nvPr/>
        </p:nvSpPr>
        <p:spPr bwMode="auto">
          <a:xfrm>
            <a:off x="746125" y="5356226"/>
            <a:ext cx="147638" cy="147638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8926" name="矩形 47"/>
          <p:cNvSpPr/>
          <p:nvPr/>
        </p:nvSpPr>
        <p:spPr>
          <a:xfrm>
            <a:off x="2442369" y="1286656"/>
            <a:ext cx="7307262" cy="4284689"/>
          </a:xfrm>
          <a:prstGeom prst="rect"/>
          <a:solidFill>
            <a:schemeClr val="bg1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41" name="组合 54"/>
          <p:cNvGrpSpPr/>
          <p:nvPr/>
        </p:nvGrpSpPr>
        <p:grpSpPr>
          <a:xfrm>
            <a:off x="5424205" y="1288186"/>
            <a:ext cx="1343591" cy="680315"/>
            <a:chOff x="0" y="-20638"/>
            <a:chExt cx="8126927" cy="630238"/>
          </a:xfrm>
        </p:grpSpPr>
        <p:sp>
          <p:nvSpPr>
            <p:cNvPr id="1048927" name="Rectangle 34"/>
            <p:cNvSpPr>
              <a:spLocks noChangeArrowheads="1"/>
            </p:cNvSpPr>
            <p:nvPr/>
          </p:nvSpPr>
          <p:spPr bwMode="auto">
            <a:xfrm>
              <a:off x="0" y="-20638"/>
              <a:ext cx="2030120" cy="630238"/>
            </a:xfrm>
            <a:prstGeom prst="rect"/>
            <a:solidFill>
              <a:srgbClr val="F86070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928" name="Rectangle 35"/>
            <p:cNvSpPr>
              <a:spLocks noChangeArrowheads="1"/>
            </p:cNvSpPr>
            <p:nvPr/>
          </p:nvSpPr>
          <p:spPr bwMode="auto">
            <a:xfrm>
              <a:off x="2030120" y="-20638"/>
              <a:ext cx="2030120" cy="630238"/>
            </a:xfrm>
            <a:prstGeom prst="rect"/>
            <a:solidFill>
              <a:srgbClr val="FBAF0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929" name="Rectangle 36"/>
            <p:cNvSpPr>
              <a:spLocks noChangeArrowheads="1"/>
            </p:cNvSpPr>
            <p:nvPr/>
          </p:nvSpPr>
          <p:spPr bwMode="auto">
            <a:xfrm>
              <a:off x="4060241" y="-20638"/>
              <a:ext cx="2034954" cy="630238"/>
            </a:xfrm>
            <a:prstGeom prst="rect"/>
            <a:solidFill>
              <a:srgbClr val="04BFB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8930" name="Rectangle 37"/>
            <p:cNvSpPr>
              <a:spLocks noChangeArrowheads="1"/>
            </p:cNvSpPr>
            <p:nvPr/>
          </p:nvSpPr>
          <p:spPr bwMode="auto">
            <a:xfrm>
              <a:off x="6095195" y="-20638"/>
              <a:ext cx="2031732" cy="630238"/>
            </a:xfrm>
            <a:prstGeom prst="rect"/>
            <a:solidFill>
              <a:srgbClr val="C769D8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</p:grpSp>
      <p:sp>
        <p:nvSpPr>
          <p:cNvPr id="1048931" name="矩形 1"/>
          <p:cNvSpPr/>
          <p:nvPr/>
        </p:nvSpPr>
        <p:spPr>
          <a:xfrm>
            <a:off x="5424204" y="2057399"/>
            <a:ext cx="1343592" cy="1079503"/>
          </a:xfrm>
          <a:prstGeom prst="rect"/>
          <a:solidFill>
            <a:srgbClr val="FBA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sz="4000" lang="en-US">
                <a:cs typeface="+mn-ea"/>
                <a:sym typeface="+mn-lt"/>
              </a:rPr>
              <a:t>02</a:t>
            </a:r>
            <a:endParaRPr altLang="en-US" sz="4000" lang="zh-CN">
              <a:cs typeface="+mn-ea"/>
              <a:sym typeface="+mn-lt"/>
            </a:endParaRPr>
          </a:p>
        </p:txBody>
      </p:sp>
      <p:sp>
        <p:nvSpPr>
          <p:cNvPr id="1048932" name="矩形 62"/>
          <p:cNvSpPr/>
          <p:nvPr/>
        </p:nvSpPr>
        <p:spPr>
          <a:xfrm>
            <a:off x="3147269" y="4210888"/>
            <a:ext cx="5897463" cy="510540"/>
          </a:xfrm>
          <a:prstGeom prst="rect"/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This 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Presentation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template for the rice husk designer pencil demo works, focusing on the production of high-end design husk designer pencil demo works</a:t>
            </a:r>
            <a:endParaRPr altLang="en-US" dirty="0" sz="1050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45736" name="直接连接符 63"/>
          <p:cNvCxnSpPr>
            <a:cxnSpLocks/>
          </p:cNvCxnSpPr>
          <p:nvPr/>
        </p:nvCxnSpPr>
        <p:spPr>
          <a:xfrm>
            <a:off x="5761367" y="4122575"/>
            <a:ext cx="667657" cy="0"/>
          </a:xfrm>
          <a:prstGeom prst="line"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933" name="矩形: 圆角 64"/>
          <p:cNvSpPr/>
          <p:nvPr/>
        </p:nvSpPr>
        <p:spPr>
          <a:xfrm>
            <a:off x="5435998" y="4938910"/>
            <a:ext cx="1428750" cy="308683"/>
          </a:xfrm>
          <a:prstGeom prst="roundRect">
            <a:avLst>
              <a:gd name="adj" fmla="val 50000"/>
            </a:avLst>
          </a:prstGeom>
          <a:solidFill>
            <a:srgbClr val="FBA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sz="1400" lang="en-US">
                <a:cs typeface="+mn-ea"/>
                <a:sym typeface="+mn-lt"/>
              </a:rPr>
              <a:t>2020</a:t>
            </a:r>
            <a:endParaRPr altLang="en-US" dirty="0" sz="1400" lang="zh-CN">
              <a:cs typeface="+mn-ea"/>
              <a:sym typeface="+mn-lt"/>
            </a:endParaRPr>
          </a:p>
        </p:txBody>
      </p:sp>
      <p:sp>
        <p:nvSpPr>
          <p:cNvPr id="1048934" name="矩形 52"/>
          <p:cNvSpPr/>
          <p:nvPr/>
        </p:nvSpPr>
        <p:spPr>
          <a:xfrm>
            <a:off x="4388547" y="3453947"/>
            <a:ext cx="3414906" cy="523220"/>
          </a:xfrm>
          <a:prstGeom prst="rect"/>
        </p:spPr>
        <p:txBody>
          <a:bodyPr wrap="square">
            <a:spAutoFit/>
          </a:bodyPr>
          <a:p>
            <a:pPr algn="ctr"/>
            <a:r>
              <a:rPr altLang="zh-CN" dirty="0" sz="2800" i="1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YOUR  TITLE</a:t>
            </a:r>
            <a:endParaRPr altLang="en-US" dirty="0" sz="2800" i="1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551" name="矩形 47"/>
          <p:cNvSpPr/>
          <p:nvPr/>
        </p:nvSpPr>
        <p:spPr>
          <a:xfrm>
            <a:off x="484186" y="257164"/>
            <a:ext cx="9013102" cy="6312426"/>
          </a:xfrm>
          <a:prstGeom prst="rect"/>
          <a:solidFill>
            <a:srgbClr val="FFFFFF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552" name=""/>
          <p:cNvSpPr txBox="1"/>
          <p:nvPr/>
        </p:nvSpPr>
        <p:spPr>
          <a:xfrm>
            <a:off x="645680" y="366236"/>
            <a:ext cx="8772064" cy="5425441"/>
          </a:xfrm>
          <a:prstGeom prst="rect"/>
        </p:spPr>
        <p:txBody>
          <a:bodyPr rtlCol="0" wrap="square">
            <a:spAutoFit/>
          </a:bodyPr>
          <a:p>
            <a:pPr algn="l" indent="444500">
              <a:lnSpc>
                <a:spcPct val="150000"/>
              </a:lnSpc>
            </a:pP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Anatomiya shu bilan birga a'zolarning indivi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dual xususiyatlarini, ularning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ozaro munosabatlarini, joylashish - topografiyasini h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am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ganadi. Odam organizmini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ng embrionlik davridagi va ayni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sa tu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lgandan keyingi rivojlanishi mu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hitning ta'siri bilan uziga xos xususiyatlarni kasb egadi. Organizmning shakllanishi va rivojlanishiga, shuni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ngdek, odamlar yashab turgan mu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itning 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qlimiy-geografik sharoiti, ijtimoiy tuzum kabi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omillari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ham ta'sir etadi. 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Bu ta'sirlarni antropologiya fani 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rganadi.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Odam organizmi a'zolarining tuz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ilishi ularning vazifalariga bo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holda shakllanib boradi.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Bu bo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liklarni 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rganish funksional anatomiya fanining vazifasidir.</a:t>
            </a:r>
            <a:r>
              <a:rPr b="1" sz="2400" i="0" lang="uz-Cyrl-UZ">
                <a:solidFill>
                  <a:srgbClr val="7030A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uz-Cyrl-UZ">
              <a:solidFill>
                <a:srgbClr val="7030A0"/>
              </a:solidFill>
              <a:latin typeface="BalticaUzbek"/>
              <a:ea typeface="Times New Roman"/>
              <a:cs typeface="Times New Roman"/>
            </a:endParaRPr>
          </a:p>
        </p:txBody>
      </p:sp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439276" y="600718"/>
            <a:ext cx="3430888" cy="5910568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108" name="Freeform 5"/>
          <p:cNvSpPr/>
          <p:nvPr/>
        </p:nvSpPr>
        <p:spPr bwMode="auto">
          <a:xfrm>
            <a:off x="2855912" y="4467226"/>
            <a:ext cx="1428750" cy="1422400"/>
          </a:xfrm>
          <a:custGeom>
            <a:avLst/>
            <a:gdLst>
              <a:gd name="T0" fmla="*/ 336 w 349"/>
              <a:gd name="T1" fmla="*/ 0 h 347"/>
              <a:gd name="T2" fmla="*/ 328 w 349"/>
              <a:gd name="T3" fmla="*/ 3 h 347"/>
              <a:gd name="T4" fmla="*/ 4 w 349"/>
              <a:gd name="T5" fmla="*/ 327 h 347"/>
              <a:gd name="T6" fmla="*/ 4 w 349"/>
              <a:gd name="T7" fmla="*/ 344 h 347"/>
              <a:gd name="T8" fmla="*/ 13 w 349"/>
              <a:gd name="T9" fmla="*/ 347 h 347"/>
              <a:gd name="T10" fmla="*/ 21 w 349"/>
              <a:gd name="T11" fmla="*/ 344 h 347"/>
              <a:gd name="T12" fmla="*/ 345 w 349"/>
              <a:gd name="T13" fmla="*/ 20 h 347"/>
              <a:gd name="T14" fmla="*/ 345 w 349"/>
              <a:gd name="T15" fmla="*/ 3 h 347"/>
              <a:gd name="T16" fmla="*/ 336 w 349"/>
              <a:gd name="T17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" h="347">
                <a:moveTo>
                  <a:pt x="336" y="0"/>
                </a:moveTo>
                <a:cubicBezTo>
                  <a:pt x="333" y="0"/>
                  <a:pt x="330" y="1"/>
                  <a:pt x="328" y="3"/>
                </a:cubicBezTo>
                <a:cubicBezTo>
                  <a:pt x="4" y="327"/>
                  <a:pt x="4" y="327"/>
                  <a:pt x="4" y="327"/>
                </a:cubicBezTo>
                <a:cubicBezTo>
                  <a:pt x="0" y="332"/>
                  <a:pt x="0" y="339"/>
                  <a:pt x="4" y="344"/>
                </a:cubicBezTo>
                <a:cubicBezTo>
                  <a:pt x="7" y="346"/>
                  <a:pt x="10" y="347"/>
                  <a:pt x="13" y="347"/>
                </a:cubicBezTo>
                <a:cubicBezTo>
                  <a:pt x="16" y="347"/>
                  <a:pt x="19" y="346"/>
                  <a:pt x="21" y="344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9" y="16"/>
                  <a:pt x="349" y="8"/>
                  <a:pt x="345" y="3"/>
                </a:cubicBezTo>
                <a:cubicBezTo>
                  <a:pt x="342" y="1"/>
                  <a:pt x="339" y="0"/>
                  <a:pt x="336" y="0"/>
                </a:cubicBezTo>
              </a:path>
            </a:pathLst>
          </a:custGeom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09" name="Freeform 6"/>
          <p:cNvSpPr/>
          <p:nvPr/>
        </p:nvSpPr>
        <p:spPr bwMode="auto">
          <a:xfrm>
            <a:off x="7889875" y="1677989"/>
            <a:ext cx="1446213" cy="1443038"/>
          </a:xfrm>
          <a:custGeom>
            <a:avLst/>
            <a:gdLst>
              <a:gd name="T0" fmla="*/ 16 w 353"/>
              <a:gd name="T1" fmla="*/ 337 h 352"/>
              <a:gd name="T2" fmla="*/ 16 w 353"/>
              <a:gd name="T3" fmla="*/ 337 h 352"/>
              <a:gd name="T4" fmla="*/ 16 w 353"/>
              <a:gd name="T5" fmla="*/ 279 h 352"/>
              <a:gd name="T6" fmla="*/ 279 w 353"/>
              <a:gd name="T7" fmla="*/ 16 h 352"/>
              <a:gd name="T8" fmla="*/ 337 w 353"/>
              <a:gd name="T9" fmla="*/ 16 h 352"/>
              <a:gd name="T10" fmla="*/ 337 w 353"/>
              <a:gd name="T11" fmla="*/ 74 h 352"/>
              <a:gd name="T12" fmla="*/ 74 w 353"/>
              <a:gd name="T13" fmla="*/ 337 h 352"/>
              <a:gd name="T14" fmla="*/ 16 w 353"/>
              <a:gd name="T15" fmla="*/ 33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3" h="352">
                <a:moveTo>
                  <a:pt x="16" y="337"/>
                </a:moveTo>
                <a:cubicBezTo>
                  <a:pt x="16" y="337"/>
                  <a:pt x="16" y="337"/>
                  <a:pt x="16" y="337"/>
                </a:cubicBezTo>
                <a:cubicBezTo>
                  <a:pt x="0" y="321"/>
                  <a:pt x="0" y="295"/>
                  <a:pt x="16" y="279"/>
                </a:cubicBezTo>
                <a:cubicBezTo>
                  <a:pt x="279" y="16"/>
                  <a:pt x="279" y="16"/>
                  <a:pt x="279" y="16"/>
                </a:cubicBezTo>
                <a:cubicBezTo>
                  <a:pt x="295" y="0"/>
                  <a:pt x="321" y="0"/>
                  <a:pt x="337" y="16"/>
                </a:cubicBezTo>
                <a:cubicBezTo>
                  <a:pt x="353" y="32"/>
                  <a:pt x="353" y="58"/>
                  <a:pt x="337" y="74"/>
                </a:cubicBezTo>
                <a:cubicBezTo>
                  <a:pt x="74" y="337"/>
                  <a:pt x="74" y="337"/>
                  <a:pt x="74" y="337"/>
                </a:cubicBezTo>
                <a:cubicBezTo>
                  <a:pt x="58" y="352"/>
                  <a:pt x="32" y="352"/>
                  <a:pt x="16" y="337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0" name="Freeform 7"/>
          <p:cNvSpPr/>
          <p:nvPr/>
        </p:nvSpPr>
        <p:spPr bwMode="auto">
          <a:xfrm>
            <a:off x="4564062" y="960439"/>
            <a:ext cx="1811338" cy="1808163"/>
          </a:xfrm>
          <a:custGeom>
            <a:avLst/>
            <a:gdLst>
              <a:gd name="T0" fmla="*/ 34 w 442"/>
              <a:gd name="T1" fmla="*/ 408 h 441"/>
              <a:gd name="T2" fmla="*/ 34 w 442"/>
              <a:gd name="T3" fmla="*/ 287 h 441"/>
              <a:gd name="T4" fmla="*/ 287 w 442"/>
              <a:gd name="T5" fmla="*/ 33 h 441"/>
              <a:gd name="T6" fmla="*/ 408 w 442"/>
              <a:gd name="T7" fmla="*/ 33 h 441"/>
              <a:gd name="T8" fmla="*/ 408 w 442"/>
              <a:gd name="T9" fmla="*/ 33 h 441"/>
              <a:gd name="T10" fmla="*/ 408 w 442"/>
              <a:gd name="T11" fmla="*/ 154 h 441"/>
              <a:gd name="T12" fmla="*/ 155 w 442"/>
              <a:gd name="T13" fmla="*/ 408 h 441"/>
              <a:gd name="T14" fmla="*/ 34 w 442"/>
              <a:gd name="T15" fmla="*/ 408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441">
                <a:moveTo>
                  <a:pt x="34" y="408"/>
                </a:moveTo>
                <a:cubicBezTo>
                  <a:pt x="0" y="374"/>
                  <a:pt x="0" y="320"/>
                  <a:pt x="34" y="28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321" y="0"/>
                  <a:pt x="375" y="0"/>
                  <a:pt x="408" y="33"/>
                </a:cubicBezTo>
                <a:cubicBezTo>
                  <a:pt x="408" y="33"/>
                  <a:pt x="408" y="33"/>
                  <a:pt x="408" y="33"/>
                </a:cubicBezTo>
                <a:cubicBezTo>
                  <a:pt x="442" y="66"/>
                  <a:pt x="442" y="121"/>
                  <a:pt x="408" y="154"/>
                </a:cubicBezTo>
                <a:cubicBezTo>
                  <a:pt x="155" y="408"/>
                  <a:pt x="155" y="408"/>
                  <a:pt x="155" y="408"/>
                </a:cubicBezTo>
                <a:cubicBezTo>
                  <a:pt x="121" y="441"/>
                  <a:pt x="67" y="441"/>
                  <a:pt x="34" y="408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1" name="Freeform 8"/>
          <p:cNvSpPr/>
          <p:nvPr/>
        </p:nvSpPr>
        <p:spPr bwMode="auto">
          <a:xfrm>
            <a:off x="10418762" y="9526"/>
            <a:ext cx="1806575" cy="1811338"/>
          </a:xfrm>
          <a:custGeom>
            <a:avLst/>
            <a:gdLst>
              <a:gd name="T0" fmla="*/ 33 w 441"/>
              <a:gd name="T1" fmla="*/ 408 h 442"/>
              <a:gd name="T2" fmla="*/ 33 w 441"/>
              <a:gd name="T3" fmla="*/ 408 h 442"/>
              <a:gd name="T4" fmla="*/ 33 w 441"/>
              <a:gd name="T5" fmla="*/ 287 h 442"/>
              <a:gd name="T6" fmla="*/ 287 w 441"/>
              <a:gd name="T7" fmla="*/ 34 h 442"/>
              <a:gd name="T8" fmla="*/ 408 w 441"/>
              <a:gd name="T9" fmla="*/ 34 h 442"/>
              <a:gd name="T10" fmla="*/ 408 w 441"/>
              <a:gd name="T11" fmla="*/ 155 h 442"/>
              <a:gd name="T12" fmla="*/ 154 w 441"/>
              <a:gd name="T13" fmla="*/ 408 h 442"/>
              <a:gd name="T14" fmla="*/ 33 w 441"/>
              <a:gd name="T15" fmla="*/ 408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2">
                <a:moveTo>
                  <a:pt x="33" y="408"/>
                </a:moveTo>
                <a:cubicBezTo>
                  <a:pt x="33" y="408"/>
                  <a:pt x="33" y="408"/>
                  <a:pt x="33" y="408"/>
                </a:cubicBezTo>
                <a:cubicBezTo>
                  <a:pt x="0" y="375"/>
                  <a:pt x="0" y="321"/>
                  <a:pt x="33" y="287"/>
                </a:cubicBezTo>
                <a:cubicBezTo>
                  <a:pt x="287" y="34"/>
                  <a:pt x="287" y="34"/>
                  <a:pt x="287" y="34"/>
                </a:cubicBezTo>
                <a:cubicBezTo>
                  <a:pt x="320" y="0"/>
                  <a:pt x="374" y="0"/>
                  <a:pt x="408" y="34"/>
                </a:cubicBezTo>
                <a:cubicBezTo>
                  <a:pt x="441" y="67"/>
                  <a:pt x="441" y="121"/>
                  <a:pt x="408" y="155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21" y="442"/>
                  <a:pt x="66" y="442"/>
                  <a:pt x="33" y="408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2" name="Freeform 9"/>
          <p:cNvSpPr/>
          <p:nvPr/>
        </p:nvSpPr>
        <p:spPr bwMode="auto">
          <a:xfrm>
            <a:off x="1044575" y="3175001"/>
            <a:ext cx="2311400" cy="2222500"/>
          </a:xfrm>
          <a:custGeom>
            <a:avLst/>
            <a:gdLst>
              <a:gd name="T0" fmla="*/ 444 w 564"/>
              <a:gd name="T1" fmla="*/ 0 h 542"/>
              <a:gd name="T2" fmla="*/ 367 w 564"/>
              <a:gd name="T3" fmla="*/ 32 h 542"/>
              <a:gd name="T4" fmla="*/ 42 w 564"/>
              <a:gd name="T5" fmla="*/ 356 h 542"/>
              <a:gd name="T6" fmla="*/ 42 w 564"/>
              <a:gd name="T7" fmla="*/ 510 h 542"/>
              <a:gd name="T8" fmla="*/ 120 w 564"/>
              <a:gd name="T9" fmla="*/ 542 h 542"/>
              <a:gd name="T10" fmla="*/ 197 w 564"/>
              <a:gd name="T11" fmla="*/ 510 h 542"/>
              <a:gd name="T12" fmla="*/ 521 w 564"/>
              <a:gd name="T13" fmla="*/ 186 h 542"/>
              <a:gd name="T14" fmla="*/ 521 w 564"/>
              <a:gd name="T15" fmla="*/ 32 h 542"/>
              <a:gd name="T16" fmla="*/ 444 w 564"/>
              <a:gd name="T17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542">
                <a:moveTo>
                  <a:pt x="444" y="0"/>
                </a:moveTo>
                <a:cubicBezTo>
                  <a:pt x="416" y="0"/>
                  <a:pt x="388" y="10"/>
                  <a:pt x="367" y="32"/>
                </a:cubicBezTo>
                <a:cubicBezTo>
                  <a:pt x="42" y="356"/>
                  <a:pt x="42" y="356"/>
                  <a:pt x="42" y="356"/>
                </a:cubicBezTo>
                <a:cubicBezTo>
                  <a:pt x="0" y="398"/>
                  <a:pt x="0" y="468"/>
                  <a:pt x="42" y="510"/>
                </a:cubicBezTo>
                <a:cubicBezTo>
                  <a:pt x="64" y="532"/>
                  <a:pt x="92" y="542"/>
                  <a:pt x="120" y="542"/>
                </a:cubicBezTo>
                <a:cubicBezTo>
                  <a:pt x="148" y="542"/>
                  <a:pt x="176" y="532"/>
                  <a:pt x="197" y="510"/>
                </a:cubicBezTo>
                <a:cubicBezTo>
                  <a:pt x="521" y="186"/>
                  <a:pt x="521" y="186"/>
                  <a:pt x="521" y="186"/>
                </a:cubicBezTo>
                <a:cubicBezTo>
                  <a:pt x="564" y="144"/>
                  <a:pt x="564" y="74"/>
                  <a:pt x="521" y="32"/>
                </a:cubicBezTo>
                <a:cubicBezTo>
                  <a:pt x="500" y="10"/>
                  <a:pt x="472" y="0"/>
                  <a:pt x="444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3" name="Freeform 10"/>
          <p:cNvSpPr/>
          <p:nvPr/>
        </p:nvSpPr>
        <p:spPr bwMode="auto">
          <a:xfrm>
            <a:off x="7562850" y="2981326"/>
            <a:ext cx="1498600" cy="1497013"/>
          </a:xfrm>
          <a:custGeom>
            <a:avLst/>
            <a:gdLst>
              <a:gd name="T0" fmla="*/ 13 w 366"/>
              <a:gd name="T1" fmla="*/ 353 h 365"/>
              <a:gd name="T2" fmla="*/ 13 w 366"/>
              <a:gd name="T3" fmla="*/ 308 h 365"/>
              <a:gd name="T4" fmla="*/ 309 w 366"/>
              <a:gd name="T5" fmla="*/ 12 h 365"/>
              <a:gd name="T6" fmla="*/ 353 w 366"/>
              <a:gd name="T7" fmla="*/ 12 h 365"/>
              <a:gd name="T8" fmla="*/ 353 w 366"/>
              <a:gd name="T9" fmla="*/ 57 h 365"/>
              <a:gd name="T10" fmla="*/ 57 w 366"/>
              <a:gd name="T11" fmla="*/ 353 h 365"/>
              <a:gd name="T12" fmla="*/ 13 w 366"/>
              <a:gd name="T13" fmla="*/ 353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365">
                <a:moveTo>
                  <a:pt x="13" y="353"/>
                </a:moveTo>
                <a:cubicBezTo>
                  <a:pt x="0" y="340"/>
                  <a:pt x="0" y="320"/>
                  <a:pt x="13" y="308"/>
                </a:cubicBezTo>
                <a:cubicBezTo>
                  <a:pt x="309" y="12"/>
                  <a:pt x="309" y="12"/>
                  <a:pt x="309" y="12"/>
                </a:cubicBezTo>
                <a:cubicBezTo>
                  <a:pt x="321" y="0"/>
                  <a:pt x="341" y="0"/>
                  <a:pt x="353" y="12"/>
                </a:cubicBezTo>
                <a:cubicBezTo>
                  <a:pt x="366" y="24"/>
                  <a:pt x="366" y="45"/>
                  <a:pt x="353" y="57"/>
                </a:cubicBezTo>
                <a:cubicBezTo>
                  <a:pt x="57" y="353"/>
                  <a:pt x="57" y="353"/>
                  <a:pt x="57" y="353"/>
                </a:cubicBezTo>
                <a:cubicBezTo>
                  <a:pt x="45" y="365"/>
                  <a:pt x="25" y="365"/>
                  <a:pt x="13" y="353"/>
                </a:cubicBezTo>
              </a:path>
            </a:pathLst>
          </a:custGeom>
          <a:solidFill>
            <a:srgbClr val="A2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4" name="Oval 11"/>
          <p:cNvSpPr>
            <a:spLocks noChangeArrowheads="1"/>
          </p:cNvSpPr>
          <p:nvPr/>
        </p:nvSpPr>
        <p:spPr bwMode="auto">
          <a:xfrm>
            <a:off x="7656512" y="2854326"/>
            <a:ext cx="139700" cy="144463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5" name="Oval 12"/>
          <p:cNvSpPr>
            <a:spLocks noChangeArrowheads="1"/>
          </p:cNvSpPr>
          <p:nvPr/>
        </p:nvSpPr>
        <p:spPr bwMode="auto">
          <a:xfrm>
            <a:off x="8291512" y="817564"/>
            <a:ext cx="196850" cy="196850"/>
          </a:xfrm>
          <a:prstGeom prst="ellipse"/>
          <a:solidFill>
            <a:srgbClr val="A1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6" name="Oval 13"/>
          <p:cNvSpPr>
            <a:spLocks noChangeArrowheads="1"/>
          </p:cNvSpPr>
          <p:nvPr/>
        </p:nvSpPr>
        <p:spPr bwMode="auto">
          <a:xfrm>
            <a:off x="8594725" y="5454651"/>
            <a:ext cx="455613" cy="450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7" name="Freeform 14"/>
          <p:cNvSpPr/>
          <p:nvPr/>
        </p:nvSpPr>
        <p:spPr bwMode="auto">
          <a:xfrm>
            <a:off x="3675062" y="592139"/>
            <a:ext cx="1806575" cy="1741488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33 w 441"/>
              <a:gd name="T9" fmla="*/ 400 h 425"/>
              <a:gd name="T10" fmla="*/ 94 w 441"/>
              <a:gd name="T11" fmla="*/ 425 h 425"/>
              <a:gd name="T12" fmla="*/ 154 w 441"/>
              <a:gd name="T13" fmla="*/ 400 h 425"/>
              <a:gd name="T14" fmla="*/ 408 w 441"/>
              <a:gd name="T15" fmla="*/ 146 h 425"/>
              <a:gd name="T16" fmla="*/ 408 w 441"/>
              <a:gd name="T17" fmla="*/ 25 h 425"/>
              <a:gd name="T18" fmla="*/ 347 w 441"/>
              <a:gd name="T19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6" y="0"/>
                  <a:pt x="304" y="9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7"/>
                  <a:pt x="33" y="400"/>
                </a:cubicBezTo>
                <a:cubicBezTo>
                  <a:pt x="33" y="400"/>
                  <a:pt x="33" y="400"/>
                  <a:pt x="33" y="400"/>
                </a:cubicBezTo>
                <a:cubicBezTo>
                  <a:pt x="50" y="417"/>
                  <a:pt x="72" y="425"/>
                  <a:pt x="94" y="425"/>
                </a:cubicBezTo>
                <a:cubicBezTo>
                  <a:pt x="116" y="425"/>
                  <a:pt x="138" y="417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9"/>
                  <a:pt x="408" y="25"/>
                </a:cubicBezTo>
                <a:cubicBezTo>
                  <a:pt x="391" y="9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8" name="Freeform 15"/>
          <p:cNvSpPr/>
          <p:nvPr/>
        </p:nvSpPr>
        <p:spPr bwMode="auto">
          <a:xfrm>
            <a:off x="352425" y="1416051"/>
            <a:ext cx="1806575" cy="1743075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94 w 441"/>
              <a:gd name="T9" fmla="*/ 425 h 425"/>
              <a:gd name="T10" fmla="*/ 154 w 441"/>
              <a:gd name="T11" fmla="*/ 400 h 425"/>
              <a:gd name="T12" fmla="*/ 408 w 441"/>
              <a:gd name="T13" fmla="*/ 146 h 425"/>
              <a:gd name="T14" fmla="*/ 408 w 441"/>
              <a:gd name="T15" fmla="*/ 25 h 425"/>
              <a:gd name="T16" fmla="*/ 347 w 441"/>
              <a:gd name="T17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400"/>
                </a:cubicBezTo>
                <a:cubicBezTo>
                  <a:pt x="50" y="416"/>
                  <a:pt x="72" y="425"/>
                  <a:pt x="94" y="425"/>
                </a:cubicBezTo>
                <a:cubicBezTo>
                  <a:pt x="115" y="425"/>
                  <a:pt x="137" y="416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8"/>
                  <a:pt x="408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19" name="Freeform 16"/>
          <p:cNvSpPr/>
          <p:nvPr/>
        </p:nvSpPr>
        <p:spPr bwMode="auto">
          <a:xfrm>
            <a:off x="9336087" y="3338514"/>
            <a:ext cx="1806575" cy="1738313"/>
          </a:xfrm>
          <a:custGeom>
            <a:avLst/>
            <a:gdLst>
              <a:gd name="T0" fmla="*/ 347 w 441"/>
              <a:gd name="T1" fmla="*/ 0 h 424"/>
              <a:gd name="T2" fmla="*/ 287 w 441"/>
              <a:gd name="T3" fmla="*/ 25 h 424"/>
              <a:gd name="T4" fmla="*/ 33 w 441"/>
              <a:gd name="T5" fmla="*/ 279 h 424"/>
              <a:gd name="T6" fmla="*/ 33 w 441"/>
              <a:gd name="T7" fmla="*/ 399 h 424"/>
              <a:gd name="T8" fmla="*/ 93 w 441"/>
              <a:gd name="T9" fmla="*/ 424 h 424"/>
              <a:gd name="T10" fmla="*/ 154 w 441"/>
              <a:gd name="T11" fmla="*/ 399 h 424"/>
              <a:gd name="T12" fmla="*/ 407 w 441"/>
              <a:gd name="T13" fmla="*/ 146 h 424"/>
              <a:gd name="T14" fmla="*/ 407 w 441"/>
              <a:gd name="T15" fmla="*/ 25 h 424"/>
              <a:gd name="T16" fmla="*/ 347 w 441"/>
              <a:gd name="T17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4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399"/>
                </a:cubicBezTo>
                <a:cubicBezTo>
                  <a:pt x="49" y="416"/>
                  <a:pt x="71" y="424"/>
                  <a:pt x="93" y="424"/>
                </a:cubicBezTo>
                <a:cubicBezTo>
                  <a:pt x="115" y="424"/>
                  <a:pt x="137" y="416"/>
                  <a:pt x="154" y="399"/>
                </a:cubicBezTo>
                <a:cubicBezTo>
                  <a:pt x="407" y="146"/>
                  <a:pt x="407" y="146"/>
                  <a:pt x="407" y="146"/>
                </a:cubicBezTo>
                <a:cubicBezTo>
                  <a:pt x="441" y="112"/>
                  <a:pt x="441" y="58"/>
                  <a:pt x="407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0" name="Freeform 17"/>
          <p:cNvSpPr/>
          <p:nvPr/>
        </p:nvSpPr>
        <p:spPr bwMode="auto">
          <a:xfrm>
            <a:off x="7050087" y="4622801"/>
            <a:ext cx="1262063" cy="1262063"/>
          </a:xfrm>
          <a:custGeom>
            <a:avLst/>
            <a:gdLst>
              <a:gd name="T0" fmla="*/ 23 w 308"/>
              <a:gd name="T1" fmla="*/ 284 h 308"/>
              <a:gd name="T2" fmla="*/ 23 w 308"/>
              <a:gd name="T3" fmla="*/ 284 h 308"/>
              <a:gd name="T4" fmla="*/ 23 w 308"/>
              <a:gd name="T5" fmla="*/ 200 h 308"/>
              <a:gd name="T6" fmla="*/ 200 w 308"/>
              <a:gd name="T7" fmla="*/ 23 h 308"/>
              <a:gd name="T8" fmla="*/ 284 w 308"/>
              <a:gd name="T9" fmla="*/ 23 h 308"/>
              <a:gd name="T10" fmla="*/ 284 w 308"/>
              <a:gd name="T11" fmla="*/ 107 h 308"/>
              <a:gd name="T12" fmla="*/ 107 w 308"/>
              <a:gd name="T13" fmla="*/ 284 h 308"/>
              <a:gd name="T14" fmla="*/ 23 w 308"/>
              <a:gd name="T15" fmla="*/ 284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308">
                <a:moveTo>
                  <a:pt x="23" y="284"/>
                </a:moveTo>
                <a:cubicBezTo>
                  <a:pt x="23" y="284"/>
                  <a:pt x="23" y="284"/>
                  <a:pt x="23" y="284"/>
                </a:cubicBezTo>
                <a:cubicBezTo>
                  <a:pt x="0" y="261"/>
                  <a:pt x="0" y="223"/>
                  <a:pt x="23" y="200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23" y="0"/>
                  <a:pt x="261" y="0"/>
                  <a:pt x="284" y="23"/>
                </a:cubicBezTo>
                <a:cubicBezTo>
                  <a:pt x="308" y="46"/>
                  <a:pt x="308" y="84"/>
                  <a:pt x="284" y="107"/>
                </a:cubicBezTo>
                <a:cubicBezTo>
                  <a:pt x="107" y="284"/>
                  <a:pt x="107" y="284"/>
                  <a:pt x="107" y="284"/>
                </a:cubicBezTo>
                <a:cubicBezTo>
                  <a:pt x="84" y="308"/>
                  <a:pt x="46" y="308"/>
                  <a:pt x="23" y="284"/>
                </a:cubicBezTo>
                <a:close/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1" name="Freeform 18"/>
          <p:cNvSpPr/>
          <p:nvPr/>
        </p:nvSpPr>
        <p:spPr bwMode="auto">
          <a:xfrm>
            <a:off x="3994150" y="3675064"/>
            <a:ext cx="2819400" cy="2735263"/>
          </a:xfrm>
          <a:custGeom>
            <a:avLst/>
            <a:gdLst>
              <a:gd name="T0" fmla="*/ 571 w 688"/>
              <a:gd name="T1" fmla="*/ 0 h 667"/>
              <a:gd name="T2" fmla="*/ 495 w 688"/>
              <a:gd name="T3" fmla="*/ 31 h 667"/>
              <a:gd name="T4" fmla="*/ 42 w 688"/>
              <a:gd name="T5" fmla="*/ 484 h 667"/>
              <a:gd name="T6" fmla="*/ 42 w 688"/>
              <a:gd name="T7" fmla="*/ 636 h 667"/>
              <a:gd name="T8" fmla="*/ 42 w 688"/>
              <a:gd name="T9" fmla="*/ 636 h 667"/>
              <a:gd name="T10" fmla="*/ 117 w 688"/>
              <a:gd name="T11" fmla="*/ 667 h 667"/>
              <a:gd name="T12" fmla="*/ 193 w 688"/>
              <a:gd name="T13" fmla="*/ 636 h 667"/>
              <a:gd name="T14" fmla="*/ 646 w 688"/>
              <a:gd name="T15" fmla="*/ 182 h 667"/>
              <a:gd name="T16" fmla="*/ 646 w 688"/>
              <a:gd name="T17" fmla="*/ 31 h 667"/>
              <a:gd name="T18" fmla="*/ 646 w 688"/>
              <a:gd name="T19" fmla="*/ 31 h 667"/>
              <a:gd name="T20" fmla="*/ 571 w 688"/>
              <a:gd name="T21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88" h="667">
                <a:moveTo>
                  <a:pt x="571" y="0"/>
                </a:moveTo>
                <a:cubicBezTo>
                  <a:pt x="543" y="0"/>
                  <a:pt x="516" y="10"/>
                  <a:pt x="495" y="31"/>
                </a:cubicBezTo>
                <a:cubicBezTo>
                  <a:pt x="42" y="484"/>
                  <a:pt x="42" y="484"/>
                  <a:pt x="42" y="484"/>
                </a:cubicBezTo>
                <a:cubicBezTo>
                  <a:pt x="0" y="526"/>
                  <a:pt x="0" y="594"/>
                  <a:pt x="42" y="636"/>
                </a:cubicBezTo>
                <a:cubicBezTo>
                  <a:pt x="42" y="636"/>
                  <a:pt x="42" y="636"/>
                  <a:pt x="42" y="636"/>
                </a:cubicBezTo>
                <a:cubicBezTo>
                  <a:pt x="63" y="656"/>
                  <a:pt x="90" y="667"/>
                  <a:pt x="117" y="667"/>
                </a:cubicBezTo>
                <a:cubicBezTo>
                  <a:pt x="145" y="667"/>
                  <a:pt x="172" y="656"/>
                  <a:pt x="193" y="636"/>
                </a:cubicBezTo>
                <a:cubicBezTo>
                  <a:pt x="646" y="182"/>
                  <a:pt x="646" y="182"/>
                  <a:pt x="646" y="182"/>
                </a:cubicBezTo>
                <a:cubicBezTo>
                  <a:pt x="688" y="141"/>
                  <a:pt x="688" y="73"/>
                  <a:pt x="646" y="31"/>
                </a:cubicBezTo>
                <a:cubicBezTo>
                  <a:pt x="646" y="31"/>
                  <a:pt x="646" y="31"/>
                  <a:pt x="646" y="31"/>
                </a:cubicBezTo>
                <a:cubicBezTo>
                  <a:pt x="626" y="10"/>
                  <a:pt x="598" y="0"/>
                  <a:pt x="571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2" name="Freeform 19"/>
          <p:cNvSpPr/>
          <p:nvPr/>
        </p:nvSpPr>
        <p:spPr bwMode="auto">
          <a:xfrm>
            <a:off x="5546725" y="3609976"/>
            <a:ext cx="2581275" cy="2549525"/>
          </a:xfrm>
          <a:custGeom>
            <a:avLst/>
            <a:gdLst>
              <a:gd name="T0" fmla="*/ 532 w 630"/>
              <a:gd name="T1" fmla="*/ 0 h 622"/>
              <a:gd name="T2" fmla="*/ 462 w 630"/>
              <a:gd name="T3" fmla="*/ 29 h 622"/>
              <a:gd name="T4" fmla="*/ 39 w 630"/>
              <a:gd name="T5" fmla="*/ 452 h 622"/>
              <a:gd name="T6" fmla="*/ 39 w 630"/>
              <a:gd name="T7" fmla="*/ 593 h 622"/>
              <a:gd name="T8" fmla="*/ 39 w 630"/>
              <a:gd name="T9" fmla="*/ 593 h 622"/>
              <a:gd name="T10" fmla="*/ 109 w 630"/>
              <a:gd name="T11" fmla="*/ 622 h 622"/>
              <a:gd name="T12" fmla="*/ 180 w 630"/>
              <a:gd name="T13" fmla="*/ 593 h 622"/>
              <a:gd name="T14" fmla="*/ 603 w 630"/>
              <a:gd name="T15" fmla="*/ 170 h 622"/>
              <a:gd name="T16" fmla="*/ 630 w 630"/>
              <a:gd name="T17" fmla="*/ 120 h 622"/>
              <a:gd name="T18" fmla="*/ 549 w 630"/>
              <a:gd name="T19" fmla="*/ 200 h 622"/>
              <a:gd name="T20" fmla="*/ 527 w 630"/>
              <a:gd name="T21" fmla="*/ 209 h 622"/>
              <a:gd name="T22" fmla="*/ 505 w 630"/>
              <a:gd name="T23" fmla="*/ 200 h 622"/>
              <a:gd name="T24" fmla="*/ 505 w 630"/>
              <a:gd name="T25" fmla="*/ 155 h 622"/>
              <a:gd name="T26" fmla="*/ 615 w 630"/>
              <a:gd name="T27" fmla="*/ 44 h 622"/>
              <a:gd name="T28" fmla="*/ 603 w 630"/>
              <a:gd name="T29" fmla="*/ 29 h 622"/>
              <a:gd name="T30" fmla="*/ 603 w 630"/>
              <a:gd name="T31" fmla="*/ 29 h 622"/>
              <a:gd name="T32" fmla="*/ 532 w 630"/>
              <a:gd name="T33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0" h="622">
                <a:moveTo>
                  <a:pt x="532" y="0"/>
                </a:moveTo>
                <a:cubicBezTo>
                  <a:pt x="507" y="0"/>
                  <a:pt x="481" y="9"/>
                  <a:pt x="462" y="29"/>
                </a:cubicBezTo>
                <a:cubicBezTo>
                  <a:pt x="39" y="452"/>
                  <a:pt x="39" y="452"/>
                  <a:pt x="39" y="452"/>
                </a:cubicBezTo>
                <a:cubicBezTo>
                  <a:pt x="0" y="490"/>
                  <a:pt x="0" y="554"/>
                  <a:pt x="39" y="593"/>
                </a:cubicBezTo>
                <a:cubicBezTo>
                  <a:pt x="39" y="593"/>
                  <a:pt x="39" y="593"/>
                  <a:pt x="39" y="593"/>
                </a:cubicBezTo>
                <a:cubicBezTo>
                  <a:pt x="58" y="612"/>
                  <a:pt x="84" y="622"/>
                  <a:pt x="109" y="622"/>
                </a:cubicBezTo>
                <a:cubicBezTo>
                  <a:pt x="135" y="622"/>
                  <a:pt x="160" y="612"/>
                  <a:pt x="180" y="593"/>
                </a:cubicBezTo>
                <a:cubicBezTo>
                  <a:pt x="603" y="170"/>
                  <a:pt x="603" y="170"/>
                  <a:pt x="603" y="170"/>
                </a:cubicBezTo>
                <a:cubicBezTo>
                  <a:pt x="617" y="156"/>
                  <a:pt x="626" y="138"/>
                  <a:pt x="630" y="120"/>
                </a:cubicBezTo>
                <a:cubicBezTo>
                  <a:pt x="549" y="200"/>
                  <a:pt x="549" y="200"/>
                  <a:pt x="549" y="200"/>
                </a:cubicBezTo>
                <a:cubicBezTo>
                  <a:pt x="543" y="206"/>
                  <a:pt x="535" y="209"/>
                  <a:pt x="527" y="209"/>
                </a:cubicBezTo>
                <a:cubicBezTo>
                  <a:pt x="519" y="209"/>
                  <a:pt x="511" y="206"/>
                  <a:pt x="505" y="200"/>
                </a:cubicBezTo>
                <a:cubicBezTo>
                  <a:pt x="492" y="187"/>
                  <a:pt x="492" y="167"/>
                  <a:pt x="505" y="155"/>
                </a:cubicBezTo>
                <a:cubicBezTo>
                  <a:pt x="615" y="44"/>
                  <a:pt x="615" y="44"/>
                  <a:pt x="615" y="44"/>
                </a:cubicBezTo>
                <a:cubicBezTo>
                  <a:pt x="612" y="39"/>
                  <a:pt x="607" y="34"/>
                  <a:pt x="603" y="29"/>
                </a:cubicBezTo>
                <a:cubicBezTo>
                  <a:pt x="603" y="29"/>
                  <a:pt x="603" y="29"/>
                  <a:pt x="603" y="29"/>
                </a:cubicBezTo>
                <a:cubicBezTo>
                  <a:pt x="583" y="9"/>
                  <a:pt x="558" y="0"/>
                  <a:pt x="532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3" name="Freeform 20"/>
          <p:cNvSpPr/>
          <p:nvPr/>
        </p:nvSpPr>
        <p:spPr bwMode="auto">
          <a:xfrm>
            <a:off x="7562850" y="3789364"/>
            <a:ext cx="585788" cy="677863"/>
          </a:xfrm>
          <a:custGeom>
            <a:avLst/>
            <a:gdLst>
              <a:gd name="T0" fmla="*/ 123 w 143"/>
              <a:gd name="T1" fmla="*/ 0 h 165"/>
              <a:gd name="T2" fmla="*/ 13 w 143"/>
              <a:gd name="T3" fmla="*/ 111 h 165"/>
              <a:gd name="T4" fmla="*/ 13 w 143"/>
              <a:gd name="T5" fmla="*/ 156 h 165"/>
              <a:gd name="T6" fmla="*/ 35 w 143"/>
              <a:gd name="T7" fmla="*/ 165 h 165"/>
              <a:gd name="T8" fmla="*/ 57 w 143"/>
              <a:gd name="T9" fmla="*/ 156 h 165"/>
              <a:gd name="T10" fmla="*/ 138 w 143"/>
              <a:gd name="T11" fmla="*/ 76 h 165"/>
              <a:gd name="T12" fmla="*/ 123 w 143"/>
              <a:gd name="T13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65">
                <a:moveTo>
                  <a:pt x="123" y="0"/>
                </a:moveTo>
                <a:cubicBezTo>
                  <a:pt x="13" y="111"/>
                  <a:pt x="13" y="111"/>
                  <a:pt x="13" y="111"/>
                </a:cubicBezTo>
                <a:cubicBezTo>
                  <a:pt x="0" y="123"/>
                  <a:pt x="0" y="143"/>
                  <a:pt x="13" y="156"/>
                </a:cubicBezTo>
                <a:cubicBezTo>
                  <a:pt x="19" y="162"/>
                  <a:pt x="27" y="165"/>
                  <a:pt x="35" y="165"/>
                </a:cubicBezTo>
                <a:cubicBezTo>
                  <a:pt x="43" y="165"/>
                  <a:pt x="51" y="162"/>
                  <a:pt x="57" y="156"/>
                </a:cubicBezTo>
                <a:cubicBezTo>
                  <a:pt x="138" y="76"/>
                  <a:pt x="138" y="76"/>
                  <a:pt x="138" y="76"/>
                </a:cubicBezTo>
                <a:cubicBezTo>
                  <a:pt x="143" y="50"/>
                  <a:pt x="138" y="23"/>
                  <a:pt x="123" y="0"/>
                </a:cubicBezTo>
              </a:path>
            </a:pathLst>
          </a:custGeom>
          <a:solidFill>
            <a:srgbClr val="9F338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4" name="Freeform 21"/>
          <p:cNvSpPr/>
          <p:nvPr/>
        </p:nvSpPr>
        <p:spPr bwMode="auto">
          <a:xfrm>
            <a:off x="4714875" y="455614"/>
            <a:ext cx="2794000" cy="2735263"/>
          </a:xfrm>
          <a:custGeom>
            <a:avLst/>
            <a:gdLst>
              <a:gd name="T0" fmla="*/ 565 w 682"/>
              <a:gd name="T1" fmla="*/ 0 h 667"/>
              <a:gd name="T2" fmla="*/ 489 w 682"/>
              <a:gd name="T3" fmla="*/ 31 h 667"/>
              <a:gd name="T4" fmla="*/ 368 w 682"/>
              <a:gd name="T5" fmla="*/ 153 h 667"/>
              <a:gd name="T6" fmla="*/ 371 w 682"/>
              <a:gd name="T7" fmla="*/ 156 h 667"/>
              <a:gd name="T8" fmla="*/ 371 w 682"/>
              <a:gd name="T9" fmla="*/ 156 h 667"/>
              <a:gd name="T10" fmla="*/ 371 w 682"/>
              <a:gd name="T11" fmla="*/ 277 h 667"/>
              <a:gd name="T12" fmla="*/ 118 w 682"/>
              <a:gd name="T13" fmla="*/ 531 h 667"/>
              <a:gd name="T14" fmla="*/ 57 w 682"/>
              <a:gd name="T15" fmla="*/ 556 h 667"/>
              <a:gd name="T16" fmla="*/ 6 w 682"/>
              <a:gd name="T17" fmla="*/ 539 h 667"/>
              <a:gd name="T18" fmla="*/ 36 w 682"/>
              <a:gd name="T19" fmla="*/ 636 h 667"/>
              <a:gd name="T20" fmla="*/ 36 w 682"/>
              <a:gd name="T21" fmla="*/ 636 h 667"/>
              <a:gd name="T22" fmla="*/ 111 w 682"/>
              <a:gd name="T23" fmla="*/ 667 h 667"/>
              <a:gd name="T24" fmla="*/ 187 w 682"/>
              <a:gd name="T25" fmla="*/ 636 h 667"/>
              <a:gd name="T26" fmla="*/ 640 w 682"/>
              <a:gd name="T27" fmla="*/ 182 h 667"/>
              <a:gd name="T28" fmla="*/ 640 w 682"/>
              <a:gd name="T29" fmla="*/ 31 h 667"/>
              <a:gd name="T30" fmla="*/ 640 w 682"/>
              <a:gd name="T31" fmla="*/ 31 h 667"/>
              <a:gd name="T32" fmla="*/ 565 w 682"/>
              <a:gd name="T33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2" h="667">
                <a:moveTo>
                  <a:pt x="565" y="0"/>
                </a:moveTo>
                <a:cubicBezTo>
                  <a:pt x="537" y="0"/>
                  <a:pt x="510" y="11"/>
                  <a:pt x="489" y="31"/>
                </a:cubicBezTo>
                <a:cubicBezTo>
                  <a:pt x="368" y="153"/>
                  <a:pt x="368" y="153"/>
                  <a:pt x="368" y="153"/>
                </a:cubicBezTo>
                <a:cubicBezTo>
                  <a:pt x="369" y="154"/>
                  <a:pt x="370" y="155"/>
                  <a:pt x="371" y="156"/>
                </a:cubicBezTo>
                <a:cubicBezTo>
                  <a:pt x="371" y="156"/>
                  <a:pt x="371" y="156"/>
                  <a:pt x="371" y="156"/>
                </a:cubicBezTo>
                <a:cubicBezTo>
                  <a:pt x="405" y="189"/>
                  <a:pt x="405" y="244"/>
                  <a:pt x="371" y="277"/>
                </a:cubicBezTo>
                <a:cubicBezTo>
                  <a:pt x="118" y="531"/>
                  <a:pt x="118" y="531"/>
                  <a:pt x="118" y="531"/>
                </a:cubicBezTo>
                <a:cubicBezTo>
                  <a:pt x="101" y="547"/>
                  <a:pt x="79" y="556"/>
                  <a:pt x="57" y="556"/>
                </a:cubicBezTo>
                <a:cubicBezTo>
                  <a:pt x="39" y="556"/>
                  <a:pt x="21" y="550"/>
                  <a:pt x="6" y="539"/>
                </a:cubicBezTo>
                <a:cubicBezTo>
                  <a:pt x="0" y="573"/>
                  <a:pt x="9" y="610"/>
                  <a:pt x="36" y="636"/>
                </a:cubicBezTo>
                <a:cubicBezTo>
                  <a:pt x="36" y="636"/>
                  <a:pt x="36" y="636"/>
                  <a:pt x="36" y="636"/>
                </a:cubicBezTo>
                <a:cubicBezTo>
                  <a:pt x="56" y="657"/>
                  <a:pt x="84" y="667"/>
                  <a:pt x="111" y="667"/>
                </a:cubicBezTo>
                <a:cubicBezTo>
                  <a:pt x="139" y="667"/>
                  <a:pt x="166" y="657"/>
                  <a:pt x="187" y="636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82" y="141"/>
                  <a:pt x="682" y="73"/>
                  <a:pt x="640" y="31"/>
                </a:cubicBezTo>
                <a:cubicBezTo>
                  <a:pt x="640" y="31"/>
                  <a:pt x="640" y="31"/>
                  <a:pt x="640" y="31"/>
                </a:cubicBezTo>
                <a:cubicBezTo>
                  <a:pt x="619" y="11"/>
                  <a:pt x="592" y="0"/>
                  <a:pt x="565" y="0"/>
                </a:cubicBezTo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5" name="Freeform 22"/>
          <p:cNvSpPr/>
          <p:nvPr/>
        </p:nvSpPr>
        <p:spPr bwMode="auto">
          <a:xfrm>
            <a:off x="4740275" y="1084264"/>
            <a:ext cx="1635125" cy="1651000"/>
          </a:xfrm>
          <a:custGeom>
            <a:avLst/>
            <a:gdLst>
              <a:gd name="T0" fmla="*/ 362 w 399"/>
              <a:gd name="T1" fmla="*/ 0 h 403"/>
              <a:gd name="T2" fmla="*/ 30 w 399"/>
              <a:gd name="T3" fmla="*/ 332 h 403"/>
              <a:gd name="T4" fmla="*/ 0 w 399"/>
              <a:gd name="T5" fmla="*/ 386 h 403"/>
              <a:gd name="T6" fmla="*/ 51 w 399"/>
              <a:gd name="T7" fmla="*/ 403 h 403"/>
              <a:gd name="T8" fmla="*/ 112 w 399"/>
              <a:gd name="T9" fmla="*/ 378 h 403"/>
              <a:gd name="T10" fmla="*/ 365 w 399"/>
              <a:gd name="T11" fmla="*/ 124 h 403"/>
              <a:gd name="T12" fmla="*/ 365 w 399"/>
              <a:gd name="T13" fmla="*/ 3 h 403"/>
              <a:gd name="T14" fmla="*/ 365 w 399"/>
              <a:gd name="T15" fmla="*/ 3 h 403"/>
              <a:gd name="T16" fmla="*/ 362 w 399"/>
              <a:gd name="T17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403">
                <a:moveTo>
                  <a:pt x="362" y="0"/>
                </a:moveTo>
                <a:cubicBezTo>
                  <a:pt x="30" y="332"/>
                  <a:pt x="30" y="332"/>
                  <a:pt x="30" y="332"/>
                </a:cubicBezTo>
                <a:cubicBezTo>
                  <a:pt x="14" y="347"/>
                  <a:pt x="4" y="366"/>
                  <a:pt x="0" y="386"/>
                </a:cubicBezTo>
                <a:cubicBezTo>
                  <a:pt x="15" y="397"/>
                  <a:pt x="33" y="403"/>
                  <a:pt x="51" y="403"/>
                </a:cubicBezTo>
                <a:cubicBezTo>
                  <a:pt x="73" y="403"/>
                  <a:pt x="95" y="394"/>
                  <a:pt x="112" y="378"/>
                </a:cubicBezTo>
                <a:cubicBezTo>
                  <a:pt x="365" y="124"/>
                  <a:pt x="365" y="124"/>
                  <a:pt x="365" y="124"/>
                </a:cubicBezTo>
                <a:cubicBezTo>
                  <a:pt x="399" y="91"/>
                  <a:pt x="399" y="36"/>
                  <a:pt x="365" y="3"/>
                </a:cubicBezTo>
                <a:cubicBezTo>
                  <a:pt x="365" y="3"/>
                  <a:pt x="365" y="3"/>
                  <a:pt x="365" y="3"/>
                </a:cubicBezTo>
                <a:cubicBezTo>
                  <a:pt x="364" y="2"/>
                  <a:pt x="363" y="1"/>
                  <a:pt x="362" y="0"/>
                </a:cubicBezTo>
              </a:path>
            </a:pathLst>
          </a:custGeom>
          <a:solidFill>
            <a:srgbClr val="649F53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6" name="Freeform 23"/>
          <p:cNvSpPr/>
          <p:nvPr/>
        </p:nvSpPr>
        <p:spPr bwMode="auto">
          <a:xfrm>
            <a:off x="3330575" y="3609976"/>
            <a:ext cx="2262188" cy="2238375"/>
          </a:xfrm>
          <a:custGeom>
            <a:avLst/>
            <a:gdLst>
              <a:gd name="T0" fmla="*/ 502 w 552"/>
              <a:gd name="T1" fmla="*/ 0 h 546"/>
              <a:gd name="T2" fmla="*/ 468 w 552"/>
              <a:gd name="T3" fmla="*/ 14 h 546"/>
              <a:gd name="T4" fmla="*/ 18 w 552"/>
              <a:gd name="T5" fmla="*/ 464 h 546"/>
              <a:gd name="T6" fmla="*/ 18 w 552"/>
              <a:gd name="T7" fmla="*/ 532 h 546"/>
              <a:gd name="T8" fmla="*/ 52 w 552"/>
              <a:gd name="T9" fmla="*/ 546 h 546"/>
              <a:gd name="T10" fmla="*/ 86 w 552"/>
              <a:gd name="T11" fmla="*/ 532 h 546"/>
              <a:gd name="T12" fmla="*/ 536 w 552"/>
              <a:gd name="T13" fmla="*/ 82 h 546"/>
              <a:gd name="T14" fmla="*/ 549 w 552"/>
              <a:gd name="T15" fmla="*/ 38 h 546"/>
              <a:gd name="T16" fmla="*/ 466 w 552"/>
              <a:gd name="T17" fmla="*/ 120 h 546"/>
              <a:gd name="T18" fmla="*/ 449 w 552"/>
              <a:gd name="T19" fmla="*/ 127 h 546"/>
              <a:gd name="T20" fmla="*/ 432 w 552"/>
              <a:gd name="T21" fmla="*/ 120 h 546"/>
              <a:gd name="T22" fmla="*/ 432 w 552"/>
              <a:gd name="T23" fmla="*/ 86 h 546"/>
              <a:gd name="T24" fmla="*/ 516 w 552"/>
              <a:gd name="T25" fmla="*/ 3 h 546"/>
              <a:gd name="T26" fmla="*/ 502 w 552"/>
              <a:gd name="T2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2" h="546">
                <a:moveTo>
                  <a:pt x="502" y="0"/>
                </a:moveTo>
                <a:cubicBezTo>
                  <a:pt x="489" y="0"/>
                  <a:pt x="477" y="5"/>
                  <a:pt x="468" y="14"/>
                </a:cubicBezTo>
                <a:cubicBezTo>
                  <a:pt x="18" y="464"/>
                  <a:pt x="18" y="464"/>
                  <a:pt x="18" y="464"/>
                </a:cubicBezTo>
                <a:cubicBezTo>
                  <a:pt x="0" y="482"/>
                  <a:pt x="0" y="513"/>
                  <a:pt x="18" y="532"/>
                </a:cubicBezTo>
                <a:cubicBezTo>
                  <a:pt x="28" y="541"/>
                  <a:pt x="40" y="546"/>
                  <a:pt x="52" y="546"/>
                </a:cubicBezTo>
                <a:cubicBezTo>
                  <a:pt x="65" y="546"/>
                  <a:pt x="77" y="541"/>
                  <a:pt x="86" y="532"/>
                </a:cubicBezTo>
                <a:cubicBezTo>
                  <a:pt x="536" y="82"/>
                  <a:pt x="536" y="82"/>
                  <a:pt x="536" y="82"/>
                </a:cubicBezTo>
                <a:cubicBezTo>
                  <a:pt x="548" y="70"/>
                  <a:pt x="552" y="54"/>
                  <a:pt x="549" y="38"/>
                </a:cubicBezTo>
                <a:cubicBezTo>
                  <a:pt x="466" y="120"/>
                  <a:pt x="466" y="120"/>
                  <a:pt x="466" y="120"/>
                </a:cubicBezTo>
                <a:cubicBezTo>
                  <a:pt x="462" y="125"/>
                  <a:pt x="455" y="127"/>
                  <a:pt x="449" y="127"/>
                </a:cubicBezTo>
                <a:cubicBezTo>
                  <a:pt x="443" y="127"/>
                  <a:pt x="437" y="125"/>
                  <a:pt x="432" y="120"/>
                </a:cubicBezTo>
                <a:cubicBezTo>
                  <a:pt x="423" y="111"/>
                  <a:pt x="423" y="96"/>
                  <a:pt x="432" y="86"/>
                </a:cubicBezTo>
                <a:cubicBezTo>
                  <a:pt x="516" y="3"/>
                  <a:pt x="516" y="3"/>
                  <a:pt x="516" y="3"/>
                </a:cubicBezTo>
                <a:cubicBezTo>
                  <a:pt x="511" y="1"/>
                  <a:pt x="507" y="0"/>
                  <a:pt x="502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7" name="Freeform 24"/>
          <p:cNvSpPr/>
          <p:nvPr/>
        </p:nvSpPr>
        <p:spPr bwMode="auto">
          <a:xfrm>
            <a:off x="5445125" y="1128714"/>
            <a:ext cx="2638425" cy="2636838"/>
          </a:xfrm>
          <a:custGeom>
            <a:avLst/>
            <a:gdLst>
              <a:gd name="T0" fmla="*/ 618 w 644"/>
              <a:gd name="T1" fmla="*/ 0 h 643"/>
              <a:gd name="T2" fmla="*/ 601 w 644"/>
              <a:gd name="T3" fmla="*/ 7 h 643"/>
              <a:gd name="T4" fmla="*/ 0 w 644"/>
              <a:gd name="T5" fmla="*/ 608 h 643"/>
              <a:gd name="T6" fmla="*/ 20 w 644"/>
              <a:gd name="T7" fmla="*/ 619 h 643"/>
              <a:gd name="T8" fmla="*/ 33 w 644"/>
              <a:gd name="T9" fmla="*/ 643 h 643"/>
              <a:gd name="T10" fmla="*/ 635 w 644"/>
              <a:gd name="T11" fmla="*/ 41 h 643"/>
              <a:gd name="T12" fmla="*/ 635 w 644"/>
              <a:gd name="T13" fmla="*/ 7 h 643"/>
              <a:gd name="T14" fmla="*/ 618 w 644"/>
              <a:gd name="T15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4" h="643">
                <a:moveTo>
                  <a:pt x="618" y="0"/>
                </a:moveTo>
                <a:cubicBezTo>
                  <a:pt x="611" y="0"/>
                  <a:pt x="605" y="2"/>
                  <a:pt x="601" y="7"/>
                </a:cubicBezTo>
                <a:cubicBezTo>
                  <a:pt x="0" y="608"/>
                  <a:pt x="0" y="608"/>
                  <a:pt x="0" y="608"/>
                </a:cubicBezTo>
                <a:cubicBezTo>
                  <a:pt x="7" y="610"/>
                  <a:pt x="14" y="614"/>
                  <a:pt x="20" y="619"/>
                </a:cubicBezTo>
                <a:cubicBezTo>
                  <a:pt x="26" y="626"/>
                  <a:pt x="31" y="634"/>
                  <a:pt x="33" y="643"/>
                </a:cubicBezTo>
                <a:cubicBezTo>
                  <a:pt x="635" y="41"/>
                  <a:pt x="635" y="41"/>
                  <a:pt x="635" y="41"/>
                </a:cubicBezTo>
                <a:cubicBezTo>
                  <a:pt x="644" y="32"/>
                  <a:pt x="644" y="16"/>
                  <a:pt x="635" y="7"/>
                </a:cubicBezTo>
                <a:cubicBezTo>
                  <a:pt x="630" y="2"/>
                  <a:pt x="624" y="0"/>
                  <a:pt x="618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8" name="Freeform 25"/>
          <p:cNvSpPr/>
          <p:nvPr/>
        </p:nvSpPr>
        <p:spPr bwMode="auto">
          <a:xfrm>
            <a:off x="5064125" y="3621089"/>
            <a:ext cx="515938" cy="509588"/>
          </a:xfrm>
          <a:custGeom>
            <a:avLst/>
            <a:gdLst>
              <a:gd name="T0" fmla="*/ 93 w 126"/>
              <a:gd name="T1" fmla="*/ 0 h 124"/>
              <a:gd name="T2" fmla="*/ 9 w 126"/>
              <a:gd name="T3" fmla="*/ 83 h 124"/>
              <a:gd name="T4" fmla="*/ 9 w 126"/>
              <a:gd name="T5" fmla="*/ 117 h 124"/>
              <a:gd name="T6" fmla="*/ 26 w 126"/>
              <a:gd name="T7" fmla="*/ 124 h 124"/>
              <a:gd name="T8" fmla="*/ 43 w 126"/>
              <a:gd name="T9" fmla="*/ 117 h 124"/>
              <a:gd name="T10" fmla="*/ 126 w 126"/>
              <a:gd name="T11" fmla="*/ 35 h 124"/>
              <a:gd name="T12" fmla="*/ 113 w 126"/>
              <a:gd name="T13" fmla="*/ 11 h 124"/>
              <a:gd name="T14" fmla="*/ 93 w 126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124">
                <a:moveTo>
                  <a:pt x="93" y="0"/>
                </a:moveTo>
                <a:cubicBezTo>
                  <a:pt x="9" y="83"/>
                  <a:pt x="9" y="83"/>
                  <a:pt x="9" y="83"/>
                </a:cubicBezTo>
                <a:cubicBezTo>
                  <a:pt x="0" y="93"/>
                  <a:pt x="0" y="108"/>
                  <a:pt x="9" y="117"/>
                </a:cubicBezTo>
                <a:cubicBezTo>
                  <a:pt x="14" y="122"/>
                  <a:pt x="20" y="124"/>
                  <a:pt x="26" y="124"/>
                </a:cubicBezTo>
                <a:cubicBezTo>
                  <a:pt x="32" y="124"/>
                  <a:pt x="39" y="122"/>
                  <a:pt x="43" y="117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4" y="26"/>
                  <a:pt x="119" y="18"/>
                  <a:pt x="113" y="11"/>
                </a:cubicBezTo>
                <a:cubicBezTo>
                  <a:pt x="107" y="6"/>
                  <a:pt x="100" y="2"/>
                  <a:pt x="93" y="0"/>
                </a:cubicBezTo>
              </a:path>
            </a:pathLst>
          </a:custGeom>
          <a:solidFill>
            <a:srgbClr val="3E738F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29" name="Freeform 26"/>
          <p:cNvSpPr/>
          <p:nvPr/>
        </p:nvSpPr>
        <p:spPr bwMode="auto">
          <a:xfrm>
            <a:off x="746125" y="3810001"/>
            <a:ext cx="3019425" cy="3001963"/>
          </a:xfrm>
          <a:custGeom>
            <a:avLst/>
            <a:gdLst>
              <a:gd name="T0" fmla="*/ 711 w 737"/>
              <a:gd name="T1" fmla="*/ 0 h 732"/>
              <a:gd name="T2" fmla="*/ 694 w 737"/>
              <a:gd name="T3" fmla="*/ 7 h 732"/>
              <a:gd name="T4" fmla="*/ 9 w 737"/>
              <a:gd name="T5" fmla="*/ 691 h 732"/>
              <a:gd name="T6" fmla="*/ 9 w 737"/>
              <a:gd name="T7" fmla="*/ 725 h 732"/>
              <a:gd name="T8" fmla="*/ 26 w 737"/>
              <a:gd name="T9" fmla="*/ 732 h 732"/>
              <a:gd name="T10" fmla="*/ 43 w 737"/>
              <a:gd name="T11" fmla="*/ 725 h 732"/>
              <a:gd name="T12" fmla="*/ 728 w 737"/>
              <a:gd name="T13" fmla="*/ 41 h 732"/>
              <a:gd name="T14" fmla="*/ 728 w 737"/>
              <a:gd name="T15" fmla="*/ 7 h 732"/>
              <a:gd name="T16" fmla="*/ 711 w 737"/>
              <a:gd name="T1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7" h="732">
                <a:moveTo>
                  <a:pt x="711" y="0"/>
                </a:moveTo>
                <a:cubicBezTo>
                  <a:pt x="704" y="0"/>
                  <a:pt x="698" y="2"/>
                  <a:pt x="694" y="7"/>
                </a:cubicBezTo>
                <a:cubicBezTo>
                  <a:pt x="9" y="691"/>
                  <a:pt x="9" y="691"/>
                  <a:pt x="9" y="691"/>
                </a:cubicBezTo>
                <a:cubicBezTo>
                  <a:pt x="0" y="700"/>
                  <a:pt x="0" y="716"/>
                  <a:pt x="9" y="725"/>
                </a:cubicBezTo>
                <a:cubicBezTo>
                  <a:pt x="14" y="730"/>
                  <a:pt x="20" y="732"/>
                  <a:pt x="26" y="732"/>
                </a:cubicBezTo>
                <a:cubicBezTo>
                  <a:pt x="32" y="732"/>
                  <a:pt x="39" y="730"/>
                  <a:pt x="43" y="725"/>
                </a:cubicBezTo>
                <a:cubicBezTo>
                  <a:pt x="728" y="41"/>
                  <a:pt x="728" y="41"/>
                  <a:pt x="728" y="41"/>
                </a:cubicBezTo>
                <a:cubicBezTo>
                  <a:pt x="737" y="31"/>
                  <a:pt x="737" y="16"/>
                  <a:pt x="728" y="7"/>
                </a:cubicBezTo>
                <a:cubicBezTo>
                  <a:pt x="723" y="2"/>
                  <a:pt x="717" y="0"/>
                  <a:pt x="711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0" name="Freeform 27"/>
          <p:cNvSpPr/>
          <p:nvPr/>
        </p:nvSpPr>
        <p:spPr bwMode="auto">
          <a:xfrm>
            <a:off x="2565400" y="1250951"/>
            <a:ext cx="879475" cy="885825"/>
          </a:xfrm>
          <a:custGeom>
            <a:avLst/>
            <a:gdLst>
              <a:gd name="T0" fmla="*/ 5 w 215"/>
              <a:gd name="T1" fmla="*/ 211 h 216"/>
              <a:gd name="T2" fmla="*/ 5 w 215"/>
              <a:gd name="T3" fmla="*/ 211 h 216"/>
              <a:gd name="T4" fmla="*/ 5 w 215"/>
              <a:gd name="T5" fmla="*/ 194 h 216"/>
              <a:gd name="T6" fmla="*/ 194 w 215"/>
              <a:gd name="T7" fmla="*/ 5 h 216"/>
              <a:gd name="T8" fmla="*/ 211 w 215"/>
              <a:gd name="T9" fmla="*/ 5 h 216"/>
              <a:gd name="T10" fmla="*/ 211 w 215"/>
              <a:gd name="T11" fmla="*/ 22 h 216"/>
              <a:gd name="T12" fmla="*/ 22 w 215"/>
              <a:gd name="T13" fmla="*/ 211 h 216"/>
              <a:gd name="T14" fmla="*/ 5 w 215"/>
              <a:gd name="T15" fmla="*/ 211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216">
                <a:moveTo>
                  <a:pt x="5" y="211"/>
                </a:moveTo>
                <a:cubicBezTo>
                  <a:pt x="5" y="211"/>
                  <a:pt x="5" y="211"/>
                  <a:pt x="5" y="211"/>
                </a:cubicBezTo>
                <a:cubicBezTo>
                  <a:pt x="0" y="206"/>
                  <a:pt x="0" y="199"/>
                  <a:pt x="5" y="194"/>
                </a:cubicBezTo>
                <a:cubicBezTo>
                  <a:pt x="194" y="5"/>
                  <a:pt x="194" y="5"/>
                  <a:pt x="194" y="5"/>
                </a:cubicBezTo>
                <a:cubicBezTo>
                  <a:pt x="198" y="0"/>
                  <a:pt x="206" y="0"/>
                  <a:pt x="211" y="5"/>
                </a:cubicBezTo>
                <a:cubicBezTo>
                  <a:pt x="215" y="10"/>
                  <a:pt x="215" y="17"/>
                  <a:pt x="211" y="22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17" y="216"/>
                  <a:pt x="9" y="216"/>
                  <a:pt x="5" y="211"/>
                </a:cubicBezTo>
                <a:close/>
              </a:path>
            </a:pathLst>
          </a:custGeom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1" name="Freeform 28"/>
          <p:cNvSpPr/>
          <p:nvPr/>
        </p:nvSpPr>
        <p:spPr bwMode="auto">
          <a:xfrm>
            <a:off x="7718425" y="4568826"/>
            <a:ext cx="1371600" cy="1370013"/>
          </a:xfrm>
          <a:custGeom>
            <a:avLst/>
            <a:gdLst>
              <a:gd name="T0" fmla="*/ 5 w 335"/>
              <a:gd name="T1" fmla="*/ 329 h 334"/>
              <a:gd name="T2" fmla="*/ 5 w 335"/>
              <a:gd name="T3" fmla="*/ 329 h 334"/>
              <a:gd name="T4" fmla="*/ 5 w 335"/>
              <a:gd name="T5" fmla="*/ 312 h 334"/>
              <a:gd name="T6" fmla="*/ 313 w 335"/>
              <a:gd name="T7" fmla="*/ 4 h 334"/>
              <a:gd name="T8" fmla="*/ 330 w 335"/>
              <a:gd name="T9" fmla="*/ 4 h 334"/>
              <a:gd name="T10" fmla="*/ 330 w 335"/>
              <a:gd name="T11" fmla="*/ 21 h 334"/>
              <a:gd name="T12" fmla="*/ 22 w 335"/>
              <a:gd name="T13" fmla="*/ 329 h 334"/>
              <a:gd name="T14" fmla="*/ 5 w 335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4">
                <a:moveTo>
                  <a:pt x="5" y="329"/>
                </a:moveTo>
                <a:cubicBezTo>
                  <a:pt x="5" y="329"/>
                  <a:pt x="5" y="329"/>
                  <a:pt x="5" y="329"/>
                </a:cubicBezTo>
                <a:cubicBezTo>
                  <a:pt x="0" y="325"/>
                  <a:pt x="0" y="317"/>
                  <a:pt x="5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8" y="0"/>
                  <a:pt x="325" y="0"/>
                  <a:pt x="330" y="4"/>
                </a:cubicBezTo>
                <a:cubicBezTo>
                  <a:pt x="335" y="9"/>
                  <a:pt x="335" y="17"/>
                  <a:pt x="330" y="21"/>
                </a:cubicBezTo>
                <a:cubicBezTo>
                  <a:pt x="22" y="329"/>
                  <a:pt x="22" y="329"/>
                  <a:pt x="22" y="329"/>
                </a:cubicBezTo>
                <a:cubicBezTo>
                  <a:pt x="17" y="334"/>
                  <a:pt x="10" y="334"/>
                  <a:pt x="5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2" name="Freeform 29"/>
          <p:cNvSpPr/>
          <p:nvPr/>
        </p:nvSpPr>
        <p:spPr bwMode="auto">
          <a:xfrm>
            <a:off x="9496425" y="2185989"/>
            <a:ext cx="1368425" cy="1370013"/>
          </a:xfrm>
          <a:custGeom>
            <a:avLst/>
            <a:gdLst>
              <a:gd name="T0" fmla="*/ 4 w 334"/>
              <a:gd name="T1" fmla="*/ 329 h 334"/>
              <a:gd name="T2" fmla="*/ 4 w 334"/>
              <a:gd name="T3" fmla="*/ 329 h 334"/>
              <a:gd name="T4" fmla="*/ 4 w 334"/>
              <a:gd name="T5" fmla="*/ 312 h 334"/>
              <a:gd name="T6" fmla="*/ 313 w 334"/>
              <a:gd name="T7" fmla="*/ 4 h 334"/>
              <a:gd name="T8" fmla="*/ 330 w 334"/>
              <a:gd name="T9" fmla="*/ 4 h 334"/>
              <a:gd name="T10" fmla="*/ 330 w 334"/>
              <a:gd name="T11" fmla="*/ 21 h 334"/>
              <a:gd name="T12" fmla="*/ 21 w 334"/>
              <a:gd name="T13" fmla="*/ 329 h 334"/>
              <a:gd name="T14" fmla="*/ 4 w 334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29"/>
                </a:moveTo>
                <a:cubicBezTo>
                  <a:pt x="4" y="329"/>
                  <a:pt x="4" y="329"/>
                  <a:pt x="4" y="329"/>
                </a:cubicBezTo>
                <a:cubicBezTo>
                  <a:pt x="0" y="325"/>
                  <a:pt x="0" y="317"/>
                  <a:pt x="4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7" y="0"/>
                  <a:pt x="325" y="0"/>
                  <a:pt x="330" y="4"/>
                </a:cubicBezTo>
                <a:cubicBezTo>
                  <a:pt x="334" y="9"/>
                  <a:pt x="334" y="17"/>
                  <a:pt x="330" y="21"/>
                </a:cubicBezTo>
                <a:cubicBezTo>
                  <a:pt x="21" y="329"/>
                  <a:pt x="21" y="329"/>
                  <a:pt x="21" y="329"/>
                </a:cubicBezTo>
                <a:cubicBezTo>
                  <a:pt x="17" y="334"/>
                  <a:pt x="9" y="334"/>
                  <a:pt x="4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3" name="Freeform 30"/>
          <p:cNvSpPr/>
          <p:nvPr/>
        </p:nvSpPr>
        <p:spPr bwMode="auto">
          <a:xfrm>
            <a:off x="-7938" y="3646489"/>
            <a:ext cx="1368425" cy="1370013"/>
          </a:xfrm>
          <a:custGeom>
            <a:avLst/>
            <a:gdLst>
              <a:gd name="T0" fmla="*/ 4 w 334"/>
              <a:gd name="T1" fmla="*/ 330 h 334"/>
              <a:gd name="T2" fmla="*/ 4 w 334"/>
              <a:gd name="T3" fmla="*/ 330 h 334"/>
              <a:gd name="T4" fmla="*/ 4 w 334"/>
              <a:gd name="T5" fmla="*/ 313 h 334"/>
              <a:gd name="T6" fmla="*/ 312 w 334"/>
              <a:gd name="T7" fmla="*/ 4 h 334"/>
              <a:gd name="T8" fmla="*/ 329 w 334"/>
              <a:gd name="T9" fmla="*/ 4 h 334"/>
              <a:gd name="T10" fmla="*/ 329 w 334"/>
              <a:gd name="T11" fmla="*/ 21 h 334"/>
              <a:gd name="T12" fmla="*/ 21 w 334"/>
              <a:gd name="T13" fmla="*/ 330 h 334"/>
              <a:gd name="T14" fmla="*/ 4 w 334"/>
              <a:gd name="T15" fmla="*/ 33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30"/>
                </a:moveTo>
                <a:cubicBezTo>
                  <a:pt x="4" y="330"/>
                  <a:pt x="4" y="330"/>
                  <a:pt x="4" y="330"/>
                </a:cubicBezTo>
                <a:cubicBezTo>
                  <a:pt x="0" y="325"/>
                  <a:pt x="0" y="317"/>
                  <a:pt x="4" y="313"/>
                </a:cubicBezTo>
                <a:cubicBezTo>
                  <a:pt x="312" y="4"/>
                  <a:pt x="312" y="4"/>
                  <a:pt x="312" y="4"/>
                </a:cubicBezTo>
                <a:cubicBezTo>
                  <a:pt x="317" y="0"/>
                  <a:pt x="325" y="0"/>
                  <a:pt x="329" y="4"/>
                </a:cubicBezTo>
                <a:cubicBezTo>
                  <a:pt x="334" y="9"/>
                  <a:pt x="334" y="17"/>
                  <a:pt x="329" y="21"/>
                </a:cubicBezTo>
                <a:cubicBezTo>
                  <a:pt x="21" y="330"/>
                  <a:pt x="21" y="330"/>
                  <a:pt x="21" y="330"/>
                </a:cubicBezTo>
                <a:cubicBezTo>
                  <a:pt x="17" y="334"/>
                  <a:pt x="9" y="334"/>
                  <a:pt x="4" y="330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4" name="Freeform 31"/>
          <p:cNvSpPr/>
          <p:nvPr/>
        </p:nvSpPr>
        <p:spPr bwMode="auto">
          <a:xfrm>
            <a:off x="7645400" y="2460626"/>
            <a:ext cx="1371600" cy="1374775"/>
          </a:xfrm>
          <a:custGeom>
            <a:avLst/>
            <a:gdLst>
              <a:gd name="T0" fmla="*/ 5 w 335"/>
              <a:gd name="T1" fmla="*/ 330 h 335"/>
              <a:gd name="T2" fmla="*/ 5 w 335"/>
              <a:gd name="T3" fmla="*/ 330 h 335"/>
              <a:gd name="T4" fmla="*/ 5 w 335"/>
              <a:gd name="T5" fmla="*/ 313 h 335"/>
              <a:gd name="T6" fmla="*/ 313 w 335"/>
              <a:gd name="T7" fmla="*/ 5 h 335"/>
              <a:gd name="T8" fmla="*/ 330 w 335"/>
              <a:gd name="T9" fmla="*/ 5 h 335"/>
              <a:gd name="T10" fmla="*/ 330 w 335"/>
              <a:gd name="T11" fmla="*/ 22 h 335"/>
              <a:gd name="T12" fmla="*/ 22 w 335"/>
              <a:gd name="T13" fmla="*/ 330 h 335"/>
              <a:gd name="T14" fmla="*/ 5 w 335"/>
              <a:gd name="T15" fmla="*/ 33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5">
                <a:moveTo>
                  <a:pt x="5" y="330"/>
                </a:moveTo>
                <a:cubicBezTo>
                  <a:pt x="5" y="330"/>
                  <a:pt x="5" y="330"/>
                  <a:pt x="5" y="330"/>
                </a:cubicBezTo>
                <a:cubicBezTo>
                  <a:pt x="0" y="326"/>
                  <a:pt x="0" y="318"/>
                  <a:pt x="5" y="313"/>
                </a:cubicBezTo>
                <a:cubicBezTo>
                  <a:pt x="313" y="5"/>
                  <a:pt x="313" y="5"/>
                  <a:pt x="313" y="5"/>
                </a:cubicBezTo>
                <a:cubicBezTo>
                  <a:pt x="318" y="0"/>
                  <a:pt x="325" y="0"/>
                  <a:pt x="330" y="5"/>
                </a:cubicBezTo>
                <a:cubicBezTo>
                  <a:pt x="335" y="10"/>
                  <a:pt x="335" y="17"/>
                  <a:pt x="330" y="22"/>
                </a:cubicBezTo>
                <a:cubicBezTo>
                  <a:pt x="22" y="330"/>
                  <a:pt x="22" y="330"/>
                  <a:pt x="22" y="330"/>
                </a:cubicBezTo>
                <a:cubicBezTo>
                  <a:pt x="17" y="335"/>
                  <a:pt x="10" y="335"/>
                  <a:pt x="5" y="330"/>
                </a:cubicBezTo>
                <a:close/>
              </a:path>
            </a:pathLst>
          </a:custGeom>
          <a:solidFill>
            <a:srgbClr val="F6CE5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5" name="Oval 32"/>
          <p:cNvSpPr>
            <a:spLocks noChangeArrowheads="1"/>
          </p:cNvSpPr>
          <p:nvPr/>
        </p:nvSpPr>
        <p:spPr bwMode="auto">
          <a:xfrm>
            <a:off x="4084637" y="776289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6" name="Oval 33"/>
          <p:cNvSpPr>
            <a:spLocks noChangeArrowheads="1"/>
          </p:cNvSpPr>
          <p:nvPr/>
        </p:nvSpPr>
        <p:spPr bwMode="auto">
          <a:xfrm>
            <a:off x="-4763" y="3695701"/>
            <a:ext cx="196850" cy="196850"/>
          </a:xfrm>
          <a:prstGeom prst="ellipse"/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7" name="Oval 34"/>
          <p:cNvSpPr>
            <a:spLocks noChangeArrowheads="1"/>
          </p:cNvSpPr>
          <p:nvPr/>
        </p:nvSpPr>
        <p:spPr bwMode="auto">
          <a:xfrm>
            <a:off x="9983787" y="1968501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8" name="Oval 35"/>
          <p:cNvSpPr>
            <a:spLocks noChangeArrowheads="1"/>
          </p:cNvSpPr>
          <p:nvPr/>
        </p:nvSpPr>
        <p:spPr bwMode="auto">
          <a:xfrm>
            <a:off x="8143875" y="6081714"/>
            <a:ext cx="201613" cy="196850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39" name="Oval 36"/>
          <p:cNvSpPr>
            <a:spLocks noChangeArrowheads="1"/>
          </p:cNvSpPr>
          <p:nvPr/>
        </p:nvSpPr>
        <p:spPr bwMode="auto">
          <a:xfrm>
            <a:off x="2252662" y="1862139"/>
            <a:ext cx="98425" cy="98425"/>
          </a:xfrm>
          <a:prstGeom prst="ellipse"/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0" name="Oval 37"/>
          <p:cNvSpPr>
            <a:spLocks noChangeArrowheads="1"/>
          </p:cNvSpPr>
          <p:nvPr/>
        </p:nvSpPr>
        <p:spPr bwMode="auto">
          <a:xfrm>
            <a:off x="2809875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1" name="Oval 38"/>
          <p:cNvSpPr>
            <a:spLocks noChangeArrowheads="1"/>
          </p:cNvSpPr>
          <p:nvPr/>
        </p:nvSpPr>
        <p:spPr bwMode="auto">
          <a:xfrm>
            <a:off x="230187" y="1431926"/>
            <a:ext cx="314325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2" name="Oval 39"/>
          <p:cNvSpPr>
            <a:spLocks noChangeArrowheads="1"/>
          </p:cNvSpPr>
          <p:nvPr/>
        </p:nvSpPr>
        <p:spPr bwMode="auto">
          <a:xfrm>
            <a:off x="9823450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3" name="Oval 40"/>
          <p:cNvSpPr>
            <a:spLocks noChangeArrowheads="1"/>
          </p:cNvSpPr>
          <p:nvPr/>
        </p:nvSpPr>
        <p:spPr bwMode="auto">
          <a:xfrm>
            <a:off x="2125662" y="800101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4" name="Oval 41"/>
          <p:cNvSpPr>
            <a:spLocks noChangeArrowheads="1"/>
          </p:cNvSpPr>
          <p:nvPr/>
        </p:nvSpPr>
        <p:spPr bwMode="auto">
          <a:xfrm>
            <a:off x="1622425" y="3076576"/>
            <a:ext cx="147638" cy="147638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5" name="Oval 42"/>
          <p:cNvSpPr>
            <a:spLocks noChangeArrowheads="1"/>
          </p:cNvSpPr>
          <p:nvPr/>
        </p:nvSpPr>
        <p:spPr bwMode="auto">
          <a:xfrm>
            <a:off x="8975725" y="3944939"/>
            <a:ext cx="147638" cy="147638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6" name="Oval 43"/>
          <p:cNvSpPr>
            <a:spLocks noChangeArrowheads="1"/>
          </p:cNvSpPr>
          <p:nvPr/>
        </p:nvSpPr>
        <p:spPr bwMode="auto">
          <a:xfrm>
            <a:off x="2379662" y="5322889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7" name="Oval 44"/>
          <p:cNvSpPr>
            <a:spLocks noChangeArrowheads="1"/>
          </p:cNvSpPr>
          <p:nvPr/>
        </p:nvSpPr>
        <p:spPr bwMode="auto">
          <a:xfrm>
            <a:off x="746125" y="5356226"/>
            <a:ext cx="147638" cy="147638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148" name="矩形 47"/>
          <p:cNvSpPr/>
          <p:nvPr/>
        </p:nvSpPr>
        <p:spPr>
          <a:xfrm>
            <a:off x="2442369" y="1286656"/>
            <a:ext cx="7307262" cy="4284689"/>
          </a:xfrm>
          <a:prstGeom prst="rect"/>
          <a:solidFill>
            <a:schemeClr val="bg1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46" name="组合 54"/>
          <p:cNvGrpSpPr/>
          <p:nvPr/>
        </p:nvGrpSpPr>
        <p:grpSpPr>
          <a:xfrm>
            <a:off x="5424205" y="1288186"/>
            <a:ext cx="1343591" cy="680315"/>
            <a:chOff x="0" y="-20638"/>
            <a:chExt cx="8126927" cy="630238"/>
          </a:xfrm>
        </p:grpSpPr>
        <p:sp>
          <p:nvSpPr>
            <p:cNvPr id="1049149" name="Rectangle 34"/>
            <p:cNvSpPr>
              <a:spLocks noChangeArrowheads="1"/>
            </p:cNvSpPr>
            <p:nvPr/>
          </p:nvSpPr>
          <p:spPr bwMode="auto">
            <a:xfrm>
              <a:off x="0" y="-20638"/>
              <a:ext cx="2030120" cy="630238"/>
            </a:xfrm>
            <a:prstGeom prst="rect"/>
            <a:solidFill>
              <a:srgbClr val="F86070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150" name="Rectangle 35"/>
            <p:cNvSpPr>
              <a:spLocks noChangeArrowheads="1"/>
            </p:cNvSpPr>
            <p:nvPr/>
          </p:nvSpPr>
          <p:spPr bwMode="auto">
            <a:xfrm>
              <a:off x="2030120" y="-20638"/>
              <a:ext cx="2030120" cy="630238"/>
            </a:xfrm>
            <a:prstGeom prst="rect"/>
            <a:solidFill>
              <a:srgbClr val="FBAF0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151" name="Rectangle 36"/>
            <p:cNvSpPr>
              <a:spLocks noChangeArrowheads="1"/>
            </p:cNvSpPr>
            <p:nvPr/>
          </p:nvSpPr>
          <p:spPr bwMode="auto">
            <a:xfrm>
              <a:off x="4060241" y="-20638"/>
              <a:ext cx="2034954" cy="630238"/>
            </a:xfrm>
            <a:prstGeom prst="rect"/>
            <a:solidFill>
              <a:srgbClr val="04BFB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152" name="Rectangle 37"/>
            <p:cNvSpPr>
              <a:spLocks noChangeArrowheads="1"/>
            </p:cNvSpPr>
            <p:nvPr/>
          </p:nvSpPr>
          <p:spPr bwMode="auto">
            <a:xfrm>
              <a:off x="6095195" y="-20638"/>
              <a:ext cx="2031732" cy="630238"/>
            </a:xfrm>
            <a:prstGeom prst="rect"/>
            <a:solidFill>
              <a:srgbClr val="C769D8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</p:grpSp>
      <p:sp>
        <p:nvSpPr>
          <p:cNvPr id="1049153" name="矩形 1"/>
          <p:cNvSpPr/>
          <p:nvPr/>
        </p:nvSpPr>
        <p:spPr>
          <a:xfrm>
            <a:off x="5424204" y="2057399"/>
            <a:ext cx="1343592" cy="1079503"/>
          </a:xfrm>
          <a:prstGeom prst="rect"/>
          <a:solidFill>
            <a:srgbClr val="04B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sz="4000" lang="en-US">
                <a:cs typeface="+mn-ea"/>
                <a:sym typeface="+mn-lt"/>
              </a:rPr>
              <a:t>03</a:t>
            </a:r>
            <a:endParaRPr altLang="en-US" sz="4000" lang="zh-CN">
              <a:cs typeface="+mn-ea"/>
              <a:sym typeface="+mn-lt"/>
            </a:endParaRPr>
          </a:p>
        </p:txBody>
      </p:sp>
      <p:sp>
        <p:nvSpPr>
          <p:cNvPr id="1049154" name="矩形 62"/>
          <p:cNvSpPr/>
          <p:nvPr/>
        </p:nvSpPr>
        <p:spPr>
          <a:xfrm>
            <a:off x="3147269" y="4210888"/>
            <a:ext cx="5897463" cy="510540"/>
          </a:xfrm>
          <a:prstGeom prst="rect"/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This 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Presentation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template for the rice husk designer pencil demo works, focusing on the production of high-end design husk designer pencil demo works</a:t>
            </a:r>
            <a:endParaRPr altLang="en-US" dirty="0" sz="1050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45752" name="直接连接符 63"/>
          <p:cNvCxnSpPr>
            <a:cxnSpLocks/>
          </p:cNvCxnSpPr>
          <p:nvPr/>
        </p:nvCxnSpPr>
        <p:spPr>
          <a:xfrm>
            <a:off x="5761367" y="4122575"/>
            <a:ext cx="667657" cy="0"/>
          </a:xfrm>
          <a:prstGeom prst="line"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9155" name="矩形: 圆角 64"/>
          <p:cNvSpPr/>
          <p:nvPr/>
        </p:nvSpPr>
        <p:spPr>
          <a:xfrm>
            <a:off x="5435998" y="4938910"/>
            <a:ext cx="1428750" cy="308683"/>
          </a:xfrm>
          <a:prstGeom prst="roundRect">
            <a:avLst>
              <a:gd name="adj" fmla="val 50000"/>
            </a:avLst>
          </a:prstGeom>
          <a:solidFill>
            <a:srgbClr val="04BF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sz="1400" lang="en-US">
                <a:cs typeface="+mn-ea"/>
                <a:sym typeface="+mn-lt"/>
              </a:rPr>
              <a:t>2020</a:t>
            </a:r>
            <a:endParaRPr altLang="en-US" dirty="0" sz="1400" lang="zh-CN">
              <a:cs typeface="+mn-ea"/>
              <a:sym typeface="+mn-lt"/>
            </a:endParaRPr>
          </a:p>
        </p:txBody>
      </p:sp>
      <p:sp>
        <p:nvSpPr>
          <p:cNvPr id="1049156" name="矩形 52"/>
          <p:cNvSpPr/>
          <p:nvPr/>
        </p:nvSpPr>
        <p:spPr>
          <a:xfrm>
            <a:off x="4388547" y="3453947"/>
            <a:ext cx="3414906" cy="523220"/>
          </a:xfrm>
          <a:prstGeom prst="rect"/>
        </p:spPr>
        <p:txBody>
          <a:bodyPr wrap="square">
            <a:spAutoFit/>
          </a:bodyPr>
          <a:p>
            <a:pPr algn="ctr"/>
            <a:r>
              <a:rPr altLang="zh-CN" dirty="0" sz="2800" i="1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YOUR  TITLE</a:t>
            </a:r>
            <a:endParaRPr altLang="en-US" dirty="0" sz="2800" i="1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554" name="矩形 47"/>
          <p:cNvSpPr/>
          <p:nvPr/>
        </p:nvSpPr>
        <p:spPr>
          <a:xfrm>
            <a:off x="240505" y="284137"/>
            <a:ext cx="11756590" cy="6261877"/>
          </a:xfrm>
          <a:prstGeom prst="rect"/>
          <a:solidFill>
            <a:srgbClr val="FFFFFF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555" name=""/>
          <p:cNvSpPr txBox="1"/>
          <p:nvPr/>
        </p:nvSpPr>
        <p:spPr>
          <a:xfrm>
            <a:off x="117809" y="108269"/>
            <a:ext cx="8890718" cy="6492240"/>
          </a:xfrm>
          <a:prstGeom prst="rect"/>
        </p:spPr>
        <p:txBody>
          <a:bodyPr rtlCol="0" wrap="square">
            <a:spAutoFit/>
          </a:bodyPr>
          <a:p>
            <a:pPr algn="l">
              <a:lnSpc>
                <a:spcPct val="150000"/>
              </a:lnSpc>
            </a:pPr>
            <a:r>
              <a:rPr b="1" sz="2400" i="0" lang="en-US">
                <a:solidFill>
                  <a:srgbClr val="FF6600"/>
                </a:solidFill>
                <a:latin typeface="BalticaUzbek"/>
                <a:ea typeface="Times New Roman"/>
                <a:cs typeface="Times New Roman"/>
              </a:rPr>
              <a:t>Misrda va Vavilon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da eramizdan III - II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ming yil oldin ko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zga k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ringan shaxslarning murdalarini mumiyolash odat bulganligi sababli, ba'zi bir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a'zolarning tuzilishi t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ida yuzaki bulsa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ham ma'lumotlar bo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lgan. Jumladan, xind tabib</a:t>
            </a:r>
            <a:r>
              <a:rPr b="1" sz="2400" i="0" lang="en-US">
                <a:solidFill>
                  <a:srgbClr val="008000"/>
                </a:solidFill>
                <a:latin typeface="BalticaUzbek"/>
                <a:ea typeface="Times New Roman"/>
                <a:cs typeface="Times New Roman"/>
              </a:rPr>
              <a:t>i Bxaskara Bxatshe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eramizdan avv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algi X asrga mansub bo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lgan.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"Anatomiya tar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g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iboti" asarida a'zolar,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muskullar, qon tomirlar va nervlar t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risida yuzaki ma'lumotlarni to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plagan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.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en-US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50000"/>
              </a:lnSpc>
            </a:pP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Anatomiyaning haqiq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iy rivojlanish davri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adimiy yunonlar mamlakatidan boshlangan. Yunonistonda ruxoniylar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h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ukmron bulganligi tufayli kupgina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fanlar qatori tibbiyot fani h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am yaxshi rivojlangan: jumladan, Kos va Knidos maktablari tashkil etilgan.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Bu maktab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larda boshq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olimlar b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ilan bir 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atorda Gippokrat, Pifagor, Ara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stu (Aristotel) kabi allomalar h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am tarbiya topganlar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.</a:t>
            </a:r>
            <a:r>
              <a:rPr b="1" sz="2400" i="0" lang="en-US">
                <a:solidFill>
                  <a:srgbClr val="00206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400" i="0" lang="en-US">
              <a:solidFill>
                <a:srgbClr val="002060"/>
              </a:solidFill>
              <a:latin typeface="BalticaUzbek"/>
              <a:ea typeface="Times New Roman"/>
              <a:cs typeface="Times New Roman"/>
            </a:endParaRPr>
          </a:p>
        </p:txBody>
      </p:sp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058317" y="455614"/>
            <a:ext cx="2770135" cy="4911615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19" name="Freeform 5"/>
          <p:cNvSpPr/>
          <p:nvPr/>
        </p:nvSpPr>
        <p:spPr bwMode="auto">
          <a:xfrm>
            <a:off x="2855912" y="4467226"/>
            <a:ext cx="1428750" cy="1422400"/>
          </a:xfrm>
          <a:custGeom>
            <a:avLst/>
            <a:gdLst>
              <a:gd name="T0" fmla="*/ 336 w 349"/>
              <a:gd name="T1" fmla="*/ 0 h 347"/>
              <a:gd name="T2" fmla="*/ 328 w 349"/>
              <a:gd name="T3" fmla="*/ 3 h 347"/>
              <a:gd name="T4" fmla="*/ 4 w 349"/>
              <a:gd name="T5" fmla="*/ 327 h 347"/>
              <a:gd name="T6" fmla="*/ 4 w 349"/>
              <a:gd name="T7" fmla="*/ 344 h 347"/>
              <a:gd name="T8" fmla="*/ 13 w 349"/>
              <a:gd name="T9" fmla="*/ 347 h 347"/>
              <a:gd name="T10" fmla="*/ 21 w 349"/>
              <a:gd name="T11" fmla="*/ 344 h 347"/>
              <a:gd name="T12" fmla="*/ 345 w 349"/>
              <a:gd name="T13" fmla="*/ 20 h 347"/>
              <a:gd name="T14" fmla="*/ 345 w 349"/>
              <a:gd name="T15" fmla="*/ 3 h 347"/>
              <a:gd name="T16" fmla="*/ 336 w 349"/>
              <a:gd name="T17" fmla="*/ 0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9" h="347">
                <a:moveTo>
                  <a:pt x="336" y="0"/>
                </a:moveTo>
                <a:cubicBezTo>
                  <a:pt x="333" y="0"/>
                  <a:pt x="330" y="1"/>
                  <a:pt x="328" y="3"/>
                </a:cubicBezTo>
                <a:cubicBezTo>
                  <a:pt x="4" y="327"/>
                  <a:pt x="4" y="327"/>
                  <a:pt x="4" y="327"/>
                </a:cubicBezTo>
                <a:cubicBezTo>
                  <a:pt x="0" y="332"/>
                  <a:pt x="0" y="339"/>
                  <a:pt x="4" y="344"/>
                </a:cubicBezTo>
                <a:cubicBezTo>
                  <a:pt x="7" y="346"/>
                  <a:pt x="10" y="347"/>
                  <a:pt x="13" y="347"/>
                </a:cubicBezTo>
                <a:cubicBezTo>
                  <a:pt x="16" y="347"/>
                  <a:pt x="19" y="346"/>
                  <a:pt x="21" y="344"/>
                </a:cubicBezTo>
                <a:cubicBezTo>
                  <a:pt x="345" y="20"/>
                  <a:pt x="345" y="20"/>
                  <a:pt x="345" y="20"/>
                </a:cubicBezTo>
                <a:cubicBezTo>
                  <a:pt x="349" y="16"/>
                  <a:pt x="349" y="8"/>
                  <a:pt x="345" y="3"/>
                </a:cubicBezTo>
                <a:cubicBezTo>
                  <a:pt x="342" y="1"/>
                  <a:pt x="339" y="0"/>
                  <a:pt x="336" y="0"/>
                </a:cubicBezTo>
              </a:path>
            </a:pathLst>
          </a:custGeom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0" name="Freeform 6"/>
          <p:cNvSpPr/>
          <p:nvPr/>
        </p:nvSpPr>
        <p:spPr bwMode="auto">
          <a:xfrm>
            <a:off x="7889875" y="1677989"/>
            <a:ext cx="1446213" cy="1443038"/>
          </a:xfrm>
          <a:custGeom>
            <a:avLst/>
            <a:gdLst>
              <a:gd name="T0" fmla="*/ 16 w 353"/>
              <a:gd name="T1" fmla="*/ 337 h 352"/>
              <a:gd name="T2" fmla="*/ 16 w 353"/>
              <a:gd name="T3" fmla="*/ 337 h 352"/>
              <a:gd name="T4" fmla="*/ 16 w 353"/>
              <a:gd name="T5" fmla="*/ 279 h 352"/>
              <a:gd name="T6" fmla="*/ 279 w 353"/>
              <a:gd name="T7" fmla="*/ 16 h 352"/>
              <a:gd name="T8" fmla="*/ 337 w 353"/>
              <a:gd name="T9" fmla="*/ 16 h 352"/>
              <a:gd name="T10" fmla="*/ 337 w 353"/>
              <a:gd name="T11" fmla="*/ 74 h 352"/>
              <a:gd name="T12" fmla="*/ 74 w 353"/>
              <a:gd name="T13" fmla="*/ 337 h 352"/>
              <a:gd name="T14" fmla="*/ 16 w 353"/>
              <a:gd name="T15" fmla="*/ 337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3" h="352">
                <a:moveTo>
                  <a:pt x="16" y="337"/>
                </a:moveTo>
                <a:cubicBezTo>
                  <a:pt x="16" y="337"/>
                  <a:pt x="16" y="337"/>
                  <a:pt x="16" y="337"/>
                </a:cubicBezTo>
                <a:cubicBezTo>
                  <a:pt x="0" y="321"/>
                  <a:pt x="0" y="295"/>
                  <a:pt x="16" y="279"/>
                </a:cubicBezTo>
                <a:cubicBezTo>
                  <a:pt x="279" y="16"/>
                  <a:pt x="279" y="16"/>
                  <a:pt x="279" y="16"/>
                </a:cubicBezTo>
                <a:cubicBezTo>
                  <a:pt x="295" y="0"/>
                  <a:pt x="321" y="0"/>
                  <a:pt x="337" y="16"/>
                </a:cubicBezTo>
                <a:cubicBezTo>
                  <a:pt x="353" y="32"/>
                  <a:pt x="353" y="58"/>
                  <a:pt x="337" y="74"/>
                </a:cubicBezTo>
                <a:cubicBezTo>
                  <a:pt x="74" y="337"/>
                  <a:pt x="74" y="337"/>
                  <a:pt x="74" y="337"/>
                </a:cubicBezTo>
                <a:cubicBezTo>
                  <a:pt x="58" y="352"/>
                  <a:pt x="32" y="352"/>
                  <a:pt x="16" y="337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1" name="Freeform 7"/>
          <p:cNvSpPr/>
          <p:nvPr/>
        </p:nvSpPr>
        <p:spPr bwMode="auto">
          <a:xfrm>
            <a:off x="4564062" y="960439"/>
            <a:ext cx="1811338" cy="1808163"/>
          </a:xfrm>
          <a:custGeom>
            <a:avLst/>
            <a:gdLst>
              <a:gd name="T0" fmla="*/ 34 w 442"/>
              <a:gd name="T1" fmla="*/ 408 h 441"/>
              <a:gd name="T2" fmla="*/ 34 w 442"/>
              <a:gd name="T3" fmla="*/ 287 h 441"/>
              <a:gd name="T4" fmla="*/ 287 w 442"/>
              <a:gd name="T5" fmla="*/ 33 h 441"/>
              <a:gd name="T6" fmla="*/ 408 w 442"/>
              <a:gd name="T7" fmla="*/ 33 h 441"/>
              <a:gd name="T8" fmla="*/ 408 w 442"/>
              <a:gd name="T9" fmla="*/ 33 h 441"/>
              <a:gd name="T10" fmla="*/ 408 w 442"/>
              <a:gd name="T11" fmla="*/ 154 h 441"/>
              <a:gd name="T12" fmla="*/ 155 w 442"/>
              <a:gd name="T13" fmla="*/ 408 h 441"/>
              <a:gd name="T14" fmla="*/ 34 w 442"/>
              <a:gd name="T15" fmla="*/ 408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2" h="441">
                <a:moveTo>
                  <a:pt x="34" y="408"/>
                </a:moveTo>
                <a:cubicBezTo>
                  <a:pt x="0" y="374"/>
                  <a:pt x="0" y="320"/>
                  <a:pt x="34" y="287"/>
                </a:cubicBezTo>
                <a:cubicBezTo>
                  <a:pt x="287" y="33"/>
                  <a:pt x="287" y="33"/>
                  <a:pt x="287" y="33"/>
                </a:cubicBezTo>
                <a:cubicBezTo>
                  <a:pt x="321" y="0"/>
                  <a:pt x="375" y="0"/>
                  <a:pt x="408" y="33"/>
                </a:cubicBezTo>
                <a:cubicBezTo>
                  <a:pt x="408" y="33"/>
                  <a:pt x="408" y="33"/>
                  <a:pt x="408" y="33"/>
                </a:cubicBezTo>
                <a:cubicBezTo>
                  <a:pt x="442" y="66"/>
                  <a:pt x="442" y="121"/>
                  <a:pt x="408" y="154"/>
                </a:cubicBezTo>
                <a:cubicBezTo>
                  <a:pt x="155" y="408"/>
                  <a:pt x="155" y="408"/>
                  <a:pt x="155" y="408"/>
                </a:cubicBezTo>
                <a:cubicBezTo>
                  <a:pt x="121" y="441"/>
                  <a:pt x="67" y="441"/>
                  <a:pt x="34" y="408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2" name="Freeform 8"/>
          <p:cNvSpPr/>
          <p:nvPr/>
        </p:nvSpPr>
        <p:spPr bwMode="auto">
          <a:xfrm>
            <a:off x="10418762" y="9526"/>
            <a:ext cx="1806575" cy="1811338"/>
          </a:xfrm>
          <a:custGeom>
            <a:avLst/>
            <a:gdLst>
              <a:gd name="T0" fmla="*/ 33 w 441"/>
              <a:gd name="T1" fmla="*/ 408 h 442"/>
              <a:gd name="T2" fmla="*/ 33 w 441"/>
              <a:gd name="T3" fmla="*/ 408 h 442"/>
              <a:gd name="T4" fmla="*/ 33 w 441"/>
              <a:gd name="T5" fmla="*/ 287 h 442"/>
              <a:gd name="T6" fmla="*/ 287 w 441"/>
              <a:gd name="T7" fmla="*/ 34 h 442"/>
              <a:gd name="T8" fmla="*/ 408 w 441"/>
              <a:gd name="T9" fmla="*/ 34 h 442"/>
              <a:gd name="T10" fmla="*/ 408 w 441"/>
              <a:gd name="T11" fmla="*/ 155 h 442"/>
              <a:gd name="T12" fmla="*/ 154 w 441"/>
              <a:gd name="T13" fmla="*/ 408 h 442"/>
              <a:gd name="T14" fmla="*/ 33 w 441"/>
              <a:gd name="T15" fmla="*/ 408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442">
                <a:moveTo>
                  <a:pt x="33" y="408"/>
                </a:moveTo>
                <a:cubicBezTo>
                  <a:pt x="33" y="408"/>
                  <a:pt x="33" y="408"/>
                  <a:pt x="33" y="408"/>
                </a:cubicBezTo>
                <a:cubicBezTo>
                  <a:pt x="0" y="375"/>
                  <a:pt x="0" y="321"/>
                  <a:pt x="33" y="287"/>
                </a:cubicBezTo>
                <a:cubicBezTo>
                  <a:pt x="287" y="34"/>
                  <a:pt x="287" y="34"/>
                  <a:pt x="287" y="34"/>
                </a:cubicBezTo>
                <a:cubicBezTo>
                  <a:pt x="320" y="0"/>
                  <a:pt x="374" y="0"/>
                  <a:pt x="408" y="34"/>
                </a:cubicBezTo>
                <a:cubicBezTo>
                  <a:pt x="441" y="67"/>
                  <a:pt x="441" y="121"/>
                  <a:pt x="408" y="155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21" y="442"/>
                  <a:pt x="66" y="442"/>
                  <a:pt x="33" y="408"/>
                </a:cubicBezTo>
                <a:close/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3" name="Freeform 9"/>
          <p:cNvSpPr/>
          <p:nvPr/>
        </p:nvSpPr>
        <p:spPr bwMode="auto">
          <a:xfrm>
            <a:off x="1044575" y="3175001"/>
            <a:ext cx="2311400" cy="2222500"/>
          </a:xfrm>
          <a:custGeom>
            <a:avLst/>
            <a:gdLst>
              <a:gd name="T0" fmla="*/ 444 w 564"/>
              <a:gd name="T1" fmla="*/ 0 h 542"/>
              <a:gd name="T2" fmla="*/ 367 w 564"/>
              <a:gd name="T3" fmla="*/ 32 h 542"/>
              <a:gd name="T4" fmla="*/ 42 w 564"/>
              <a:gd name="T5" fmla="*/ 356 h 542"/>
              <a:gd name="T6" fmla="*/ 42 w 564"/>
              <a:gd name="T7" fmla="*/ 510 h 542"/>
              <a:gd name="T8" fmla="*/ 120 w 564"/>
              <a:gd name="T9" fmla="*/ 542 h 542"/>
              <a:gd name="T10" fmla="*/ 197 w 564"/>
              <a:gd name="T11" fmla="*/ 510 h 542"/>
              <a:gd name="T12" fmla="*/ 521 w 564"/>
              <a:gd name="T13" fmla="*/ 186 h 542"/>
              <a:gd name="T14" fmla="*/ 521 w 564"/>
              <a:gd name="T15" fmla="*/ 32 h 542"/>
              <a:gd name="T16" fmla="*/ 444 w 564"/>
              <a:gd name="T17" fmla="*/ 0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64" h="542">
                <a:moveTo>
                  <a:pt x="444" y="0"/>
                </a:moveTo>
                <a:cubicBezTo>
                  <a:pt x="416" y="0"/>
                  <a:pt x="388" y="10"/>
                  <a:pt x="367" y="32"/>
                </a:cubicBezTo>
                <a:cubicBezTo>
                  <a:pt x="42" y="356"/>
                  <a:pt x="42" y="356"/>
                  <a:pt x="42" y="356"/>
                </a:cubicBezTo>
                <a:cubicBezTo>
                  <a:pt x="0" y="398"/>
                  <a:pt x="0" y="468"/>
                  <a:pt x="42" y="510"/>
                </a:cubicBezTo>
                <a:cubicBezTo>
                  <a:pt x="64" y="532"/>
                  <a:pt x="92" y="542"/>
                  <a:pt x="120" y="542"/>
                </a:cubicBezTo>
                <a:cubicBezTo>
                  <a:pt x="148" y="542"/>
                  <a:pt x="176" y="532"/>
                  <a:pt x="197" y="510"/>
                </a:cubicBezTo>
                <a:cubicBezTo>
                  <a:pt x="521" y="186"/>
                  <a:pt x="521" y="186"/>
                  <a:pt x="521" y="186"/>
                </a:cubicBezTo>
                <a:cubicBezTo>
                  <a:pt x="564" y="144"/>
                  <a:pt x="564" y="74"/>
                  <a:pt x="521" y="32"/>
                </a:cubicBezTo>
                <a:cubicBezTo>
                  <a:pt x="500" y="10"/>
                  <a:pt x="472" y="0"/>
                  <a:pt x="444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4" name="Freeform 10"/>
          <p:cNvSpPr/>
          <p:nvPr/>
        </p:nvSpPr>
        <p:spPr bwMode="auto">
          <a:xfrm>
            <a:off x="7562850" y="2981326"/>
            <a:ext cx="1498600" cy="1497013"/>
          </a:xfrm>
          <a:custGeom>
            <a:avLst/>
            <a:gdLst>
              <a:gd name="T0" fmla="*/ 13 w 366"/>
              <a:gd name="T1" fmla="*/ 353 h 365"/>
              <a:gd name="T2" fmla="*/ 13 w 366"/>
              <a:gd name="T3" fmla="*/ 308 h 365"/>
              <a:gd name="T4" fmla="*/ 309 w 366"/>
              <a:gd name="T5" fmla="*/ 12 h 365"/>
              <a:gd name="T6" fmla="*/ 353 w 366"/>
              <a:gd name="T7" fmla="*/ 12 h 365"/>
              <a:gd name="T8" fmla="*/ 353 w 366"/>
              <a:gd name="T9" fmla="*/ 57 h 365"/>
              <a:gd name="T10" fmla="*/ 57 w 366"/>
              <a:gd name="T11" fmla="*/ 353 h 365"/>
              <a:gd name="T12" fmla="*/ 13 w 366"/>
              <a:gd name="T13" fmla="*/ 353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66" h="365">
                <a:moveTo>
                  <a:pt x="13" y="353"/>
                </a:moveTo>
                <a:cubicBezTo>
                  <a:pt x="0" y="340"/>
                  <a:pt x="0" y="320"/>
                  <a:pt x="13" y="308"/>
                </a:cubicBezTo>
                <a:cubicBezTo>
                  <a:pt x="309" y="12"/>
                  <a:pt x="309" y="12"/>
                  <a:pt x="309" y="12"/>
                </a:cubicBezTo>
                <a:cubicBezTo>
                  <a:pt x="321" y="0"/>
                  <a:pt x="341" y="0"/>
                  <a:pt x="353" y="12"/>
                </a:cubicBezTo>
                <a:cubicBezTo>
                  <a:pt x="366" y="24"/>
                  <a:pt x="366" y="45"/>
                  <a:pt x="353" y="57"/>
                </a:cubicBezTo>
                <a:cubicBezTo>
                  <a:pt x="57" y="353"/>
                  <a:pt x="57" y="353"/>
                  <a:pt x="57" y="353"/>
                </a:cubicBezTo>
                <a:cubicBezTo>
                  <a:pt x="45" y="365"/>
                  <a:pt x="25" y="365"/>
                  <a:pt x="13" y="353"/>
                </a:cubicBezTo>
              </a:path>
            </a:pathLst>
          </a:custGeom>
          <a:solidFill>
            <a:srgbClr val="A2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5" name="Oval 11"/>
          <p:cNvSpPr>
            <a:spLocks noChangeArrowheads="1"/>
          </p:cNvSpPr>
          <p:nvPr/>
        </p:nvSpPr>
        <p:spPr bwMode="auto">
          <a:xfrm>
            <a:off x="7656512" y="2854326"/>
            <a:ext cx="139700" cy="144463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6" name="Oval 12"/>
          <p:cNvSpPr>
            <a:spLocks noChangeArrowheads="1"/>
          </p:cNvSpPr>
          <p:nvPr/>
        </p:nvSpPr>
        <p:spPr bwMode="auto">
          <a:xfrm>
            <a:off x="8291512" y="817564"/>
            <a:ext cx="196850" cy="196850"/>
          </a:xfrm>
          <a:prstGeom prst="ellipse"/>
          <a:solidFill>
            <a:srgbClr val="A188B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7" name="Oval 13"/>
          <p:cNvSpPr>
            <a:spLocks noChangeArrowheads="1"/>
          </p:cNvSpPr>
          <p:nvPr/>
        </p:nvSpPr>
        <p:spPr bwMode="auto">
          <a:xfrm>
            <a:off x="8594725" y="5454651"/>
            <a:ext cx="455613" cy="450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8" name="Freeform 14"/>
          <p:cNvSpPr/>
          <p:nvPr/>
        </p:nvSpPr>
        <p:spPr bwMode="auto">
          <a:xfrm>
            <a:off x="3675062" y="592139"/>
            <a:ext cx="1806575" cy="1741488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33 w 441"/>
              <a:gd name="T9" fmla="*/ 400 h 425"/>
              <a:gd name="T10" fmla="*/ 94 w 441"/>
              <a:gd name="T11" fmla="*/ 425 h 425"/>
              <a:gd name="T12" fmla="*/ 154 w 441"/>
              <a:gd name="T13" fmla="*/ 400 h 425"/>
              <a:gd name="T14" fmla="*/ 408 w 441"/>
              <a:gd name="T15" fmla="*/ 146 h 425"/>
              <a:gd name="T16" fmla="*/ 408 w 441"/>
              <a:gd name="T17" fmla="*/ 25 h 425"/>
              <a:gd name="T18" fmla="*/ 347 w 441"/>
              <a:gd name="T19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6" y="0"/>
                  <a:pt x="304" y="9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7"/>
                  <a:pt x="33" y="400"/>
                </a:cubicBezTo>
                <a:cubicBezTo>
                  <a:pt x="33" y="400"/>
                  <a:pt x="33" y="400"/>
                  <a:pt x="33" y="400"/>
                </a:cubicBezTo>
                <a:cubicBezTo>
                  <a:pt x="50" y="417"/>
                  <a:pt x="72" y="425"/>
                  <a:pt x="94" y="425"/>
                </a:cubicBezTo>
                <a:cubicBezTo>
                  <a:pt x="116" y="425"/>
                  <a:pt x="138" y="417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9"/>
                  <a:pt x="408" y="25"/>
                </a:cubicBezTo>
                <a:cubicBezTo>
                  <a:pt x="391" y="9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29" name="Freeform 15"/>
          <p:cNvSpPr/>
          <p:nvPr/>
        </p:nvSpPr>
        <p:spPr bwMode="auto">
          <a:xfrm>
            <a:off x="352425" y="1416051"/>
            <a:ext cx="1806575" cy="1743075"/>
          </a:xfrm>
          <a:custGeom>
            <a:avLst/>
            <a:gdLst>
              <a:gd name="T0" fmla="*/ 347 w 441"/>
              <a:gd name="T1" fmla="*/ 0 h 425"/>
              <a:gd name="T2" fmla="*/ 287 w 441"/>
              <a:gd name="T3" fmla="*/ 25 h 425"/>
              <a:gd name="T4" fmla="*/ 33 w 441"/>
              <a:gd name="T5" fmla="*/ 279 h 425"/>
              <a:gd name="T6" fmla="*/ 33 w 441"/>
              <a:gd name="T7" fmla="*/ 400 h 425"/>
              <a:gd name="T8" fmla="*/ 94 w 441"/>
              <a:gd name="T9" fmla="*/ 425 h 425"/>
              <a:gd name="T10" fmla="*/ 154 w 441"/>
              <a:gd name="T11" fmla="*/ 400 h 425"/>
              <a:gd name="T12" fmla="*/ 408 w 441"/>
              <a:gd name="T13" fmla="*/ 146 h 425"/>
              <a:gd name="T14" fmla="*/ 408 w 441"/>
              <a:gd name="T15" fmla="*/ 25 h 425"/>
              <a:gd name="T16" fmla="*/ 347 w 441"/>
              <a:gd name="T17" fmla="*/ 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5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400"/>
                </a:cubicBezTo>
                <a:cubicBezTo>
                  <a:pt x="50" y="416"/>
                  <a:pt x="72" y="425"/>
                  <a:pt x="94" y="425"/>
                </a:cubicBezTo>
                <a:cubicBezTo>
                  <a:pt x="115" y="425"/>
                  <a:pt x="137" y="416"/>
                  <a:pt x="154" y="400"/>
                </a:cubicBezTo>
                <a:cubicBezTo>
                  <a:pt x="408" y="146"/>
                  <a:pt x="408" y="146"/>
                  <a:pt x="408" y="146"/>
                </a:cubicBezTo>
                <a:cubicBezTo>
                  <a:pt x="441" y="113"/>
                  <a:pt x="441" y="58"/>
                  <a:pt x="408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0" name="Freeform 16"/>
          <p:cNvSpPr/>
          <p:nvPr/>
        </p:nvSpPr>
        <p:spPr bwMode="auto">
          <a:xfrm>
            <a:off x="9336087" y="3338514"/>
            <a:ext cx="1806575" cy="1738313"/>
          </a:xfrm>
          <a:custGeom>
            <a:avLst/>
            <a:gdLst>
              <a:gd name="T0" fmla="*/ 347 w 441"/>
              <a:gd name="T1" fmla="*/ 0 h 424"/>
              <a:gd name="T2" fmla="*/ 287 w 441"/>
              <a:gd name="T3" fmla="*/ 25 h 424"/>
              <a:gd name="T4" fmla="*/ 33 w 441"/>
              <a:gd name="T5" fmla="*/ 279 h 424"/>
              <a:gd name="T6" fmla="*/ 33 w 441"/>
              <a:gd name="T7" fmla="*/ 399 h 424"/>
              <a:gd name="T8" fmla="*/ 93 w 441"/>
              <a:gd name="T9" fmla="*/ 424 h 424"/>
              <a:gd name="T10" fmla="*/ 154 w 441"/>
              <a:gd name="T11" fmla="*/ 399 h 424"/>
              <a:gd name="T12" fmla="*/ 407 w 441"/>
              <a:gd name="T13" fmla="*/ 146 h 424"/>
              <a:gd name="T14" fmla="*/ 407 w 441"/>
              <a:gd name="T15" fmla="*/ 25 h 424"/>
              <a:gd name="T16" fmla="*/ 347 w 441"/>
              <a:gd name="T17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1" h="424">
                <a:moveTo>
                  <a:pt x="347" y="0"/>
                </a:moveTo>
                <a:cubicBezTo>
                  <a:pt x="325" y="0"/>
                  <a:pt x="303" y="8"/>
                  <a:pt x="287" y="25"/>
                </a:cubicBezTo>
                <a:cubicBezTo>
                  <a:pt x="33" y="279"/>
                  <a:pt x="33" y="279"/>
                  <a:pt x="33" y="279"/>
                </a:cubicBezTo>
                <a:cubicBezTo>
                  <a:pt x="0" y="312"/>
                  <a:pt x="0" y="366"/>
                  <a:pt x="33" y="399"/>
                </a:cubicBezTo>
                <a:cubicBezTo>
                  <a:pt x="49" y="416"/>
                  <a:pt x="71" y="424"/>
                  <a:pt x="93" y="424"/>
                </a:cubicBezTo>
                <a:cubicBezTo>
                  <a:pt x="115" y="424"/>
                  <a:pt x="137" y="416"/>
                  <a:pt x="154" y="399"/>
                </a:cubicBezTo>
                <a:cubicBezTo>
                  <a:pt x="407" y="146"/>
                  <a:pt x="407" y="146"/>
                  <a:pt x="407" y="146"/>
                </a:cubicBezTo>
                <a:cubicBezTo>
                  <a:pt x="441" y="112"/>
                  <a:pt x="441" y="58"/>
                  <a:pt x="407" y="25"/>
                </a:cubicBezTo>
                <a:cubicBezTo>
                  <a:pt x="391" y="8"/>
                  <a:pt x="369" y="0"/>
                  <a:pt x="347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1" name="Freeform 17"/>
          <p:cNvSpPr/>
          <p:nvPr/>
        </p:nvSpPr>
        <p:spPr bwMode="auto">
          <a:xfrm>
            <a:off x="7050087" y="4622801"/>
            <a:ext cx="1262063" cy="1262063"/>
          </a:xfrm>
          <a:custGeom>
            <a:avLst/>
            <a:gdLst>
              <a:gd name="T0" fmla="*/ 23 w 308"/>
              <a:gd name="T1" fmla="*/ 284 h 308"/>
              <a:gd name="T2" fmla="*/ 23 w 308"/>
              <a:gd name="T3" fmla="*/ 284 h 308"/>
              <a:gd name="T4" fmla="*/ 23 w 308"/>
              <a:gd name="T5" fmla="*/ 200 h 308"/>
              <a:gd name="T6" fmla="*/ 200 w 308"/>
              <a:gd name="T7" fmla="*/ 23 h 308"/>
              <a:gd name="T8" fmla="*/ 284 w 308"/>
              <a:gd name="T9" fmla="*/ 23 h 308"/>
              <a:gd name="T10" fmla="*/ 284 w 308"/>
              <a:gd name="T11" fmla="*/ 107 h 308"/>
              <a:gd name="T12" fmla="*/ 107 w 308"/>
              <a:gd name="T13" fmla="*/ 284 h 308"/>
              <a:gd name="T14" fmla="*/ 23 w 308"/>
              <a:gd name="T15" fmla="*/ 284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8" h="308">
                <a:moveTo>
                  <a:pt x="23" y="284"/>
                </a:moveTo>
                <a:cubicBezTo>
                  <a:pt x="23" y="284"/>
                  <a:pt x="23" y="284"/>
                  <a:pt x="23" y="284"/>
                </a:cubicBezTo>
                <a:cubicBezTo>
                  <a:pt x="0" y="261"/>
                  <a:pt x="0" y="223"/>
                  <a:pt x="23" y="200"/>
                </a:cubicBezTo>
                <a:cubicBezTo>
                  <a:pt x="200" y="23"/>
                  <a:pt x="200" y="23"/>
                  <a:pt x="200" y="23"/>
                </a:cubicBezTo>
                <a:cubicBezTo>
                  <a:pt x="223" y="0"/>
                  <a:pt x="261" y="0"/>
                  <a:pt x="284" y="23"/>
                </a:cubicBezTo>
                <a:cubicBezTo>
                  <a:pt x="308" y="46"/>
                  <a:pt x="308" y="84"/>
                  <a:pt x="284" y="107"/>
                </a:cubicBezTo>
                <a:cubicBezTo>
                  <a:pt x="107" y="284"/>
                  <a:pt x="107" y="284"/>
                  <a:pt x="107" y="284"/>
                </a:cubicBezTo>
                <a:cubicBezTo>
                  <a:pt x="84" y="308"/>
                  <a:pt x="46" y="308"/>
                  <a:pt x="23" y="284"/>
                </a:cubicBezTo>
                <a:close/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2" name="Freeform 18"/>
          <p:cNvSpPr/>
          <p:nvPr/>
        </p:nvSpPr>
        <p:spPr bwMode="auto">
          <a:xfrm>
            <a:off x="3994150" y="3675064"/>
            <a:ext cx="2819400" cy="2735263"/>
          </a:xfrm>
          <a:custGeom>
            <a:avLst/>
            <a:gdLst>
              <a:gd name="T0" fmla="*/ 571 w 688"/>
              <a:gd name="T1" fmla="*/ 0 h 667"/>
              <a:gd name="T2" fmla="*/ 495 w 688"/>
              <a:gd name="T3" fmla="*/ 31 h 667"/>
              <a:gd name="T4" fmla="*/ 42 w 688"/>
              <a:gd name="T5" fmla="*/ 484 h 667"/>
              <a:gd name="T6" fmla="*/ 42 w 688"/>
              <a:gd name="T7" fmla="*/ 636 h 667"/>
              <a:gd name="T8" fmla="*/ 42 w 688"/>
              <a:gd name="T9" fmla="*/ 636 h 667"/>
              <a:gd name="T10" fmla="*/ 117 w 688"/>
              <a:gd name="T11" fmla="*/ 667 h 667"/>
              <a:gd name="T12" fmla="*/ 193 w 688"/>
              <a:gd name="T13" fmla="*/ 636 h 667"/>
              <a:gd name="T14" fmla="*/ 646 w 688"/>
              <a:gd name="T15" fmla="*/ 182 h 667"/>
              <a:gd name="T16" fmla="*/ 646 w 688"/>
              <a:gd name="T17" fmla="*/ 31 h 667"/>
              <a:gd name="T18" fmla="*/ 646 w 688"/>
              <a:gd name="T19" fmla="*/ 31 h 667"/>
              <a:gd name="T20" fmla="*/ 571 w 688"/>
              <a:gd name="T21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88" h="667">
                <a:moveTo>
                  <a:pt x="571" y="0"/>
                </a:moveTo>
                <a:cubicBezTo>
                  <a:pt x="543" y="0"/>
                  <a:pt x="516" y="10"/>
                  <a:pt x="495" y="31"/>
                </a:cubicBezTo>
                <a:cubicBezTo>
                  <a:pt x="42" y="484"/>
                  <a:pt x="42" y="484"/>
                  <a:pt x="42" y="484"/>
                </a:cubicBezTo>
                <a:cubicBezTo>
                  <a:pt x="0" y="526"/>
                  <a:pt x="0" y="594"/>
                  <a:pt x="42" y="636"/>
                </a:cubicBezTo>
                <a:cubicBezTo>
                  <a:pt x="42" y="636"/>
                  <a:pt x="42" y="636"/>
                  <a:pt x="42" y="636"/>
                </a:cubicBezTo>
                <a:cubicBezTo>
                  <a:pt x="63" y="656"/>
                  <a:pt x="90" y="667"/>
                  <a:pt x="117" y="667"/>
                </a:cubicBezTo>
                <a:cubicBezTo>
                  <a:pt x="145" y="667"/>
                  <a:pt x="172" y="656"/>
                  <a:pt x="193" y="636"/>
                </a:cubicBezTo>
                <a:cubicBezTo>
                  <a:pt x="646" y="182"/>
                  <a:pt x="646" y="182"/>
                  <a:pt x="646" y="182"/>
                </a:cubicBezTo>
                <a:cubicBezTo>
                  <a:pt x="688" y="141"/>
                  <a:pt x="688" y="73"/>
                  <a:pt x="646" y="31"/>
                </a:cubicBezTo>
                <a:cubicBezTo>
                  <a:pt x="646" y="31"/>
                  <a:pt x="646" y="31"/>
                  <a:pt x="646" y="31"/>
                </a:cubicBezTo>
                <a:cubicBezTo>
                  <a:pt x="626" y="10"/>
                  <a:pt x="598" y="0"/>
                  <a:pt x="571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3" name="Freeform 19"/>
          <p:cNvSpPr/>
          <p:nvPr/>
        </p:nvSpPr>
        <p:spPr bwMode="auto">
          <a:xfrm>
            <a:off x="5546725" y="3609976"/>
            <a:ext cx="2581275" cy="2549525"/>
          </a:xfrm>
          <a:custGeom>
            <a:avLst/>
            <a:gdLst>
              <a:gd name="T0" fmla="*/ 532 w 630"/>
              <a:gd name="T1" fmla="*/ 0 h 622"/>
              <a:gd name="T2" fmla="*/ 462 w 630"/>
              <a:gd name="T3" fmla="*/ 29 h 622"/>
              <a:gd name="T4" fmla="*/ 39 w 630"/>
              <a:gd name="T5" fmla="*/ 452 h 622"/>
              <a:gd name="T6" fmla="*/ 39 w 630"/>
              <a:gd name="T7" fmla="*/ 593 h 622"/>
              <a:gd name="T8" fmla="*/ 39 w 630"/>
              <a:gd name="T9" fmla="*/ 593 h 622"/>
              <a:gd name="T10" fmla="*/ 109 w 630"/>
              <a:gd name="T11" fmla="*/ 622 h 622"/>
              <a:gd name="T12" fmla="*/ 180 w 630"/>
              <a:gd name="T13" fmla="*/ 593 h 622"/>
              <a:gd name="T14" fmla="*/ 603 w 630"/>
              <a:gd name="T15" fmla="*/ 170 h 622"/>
              <a:gd name="T16" fmla="*/ 630 w 630"/>
              <a:gd name="T17" fmla="*/ 120 h 622"/>
              <a:gd name="T18" fmla="*/ 549 w 630"/>
              <a:gd name="T19" fmla="*/ 200 h 622"/>
              <a:gd name="T20" fmla="*/ 527 w 630"/>
              <a:gd name="T21" fmla="*/ 209 h 622"/>
              <a:gd name="T22" fmla="*/ 505 w 630"/>
              <a:gd name="T23" fmla="*/ 200 h 622"/>
              <a:gd name="T24" fmla="*/ 505 w 630"/>
              <a:gd name="T25" fmla="*/ 155 h 622"/>
              <a:gd name="T26" fmla="*/ 615 w 630"/>
              <a:gd name="T27" fmla="*/ 44 h 622"/>
              <a:gd name="T28" fmla="*/ 603 w 630"/>
              <a:gd name="T29" fmla="*/ 29 h 622"/>
              <a:gd name="T30" fmla="*/ 603 w 630"/>
              <a:gd name="T31" fmla="*/ 29 h 622"/>
              <a:gd name="T32" fmla="*/ 532 w 630"/>
              <a:gd name="T33" fmla="*/ 0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30" h="622">
                <a:moveTo>
                  <a:pt x="532" y="0"/>
                </a:moveTo>
                <a:cubicBezTo>
                  <a:pt x="507" y="0"/>
                  <a:pt x="481" y="9"/>
                  <a:pt x="462" y="29"/>
                </a:cubicBezTo>
                <a:cubicBezTo>
                  <a:pt x="39" y="452"/>
                  <a:pt x="39" y="452"/>
                  <a:pt x="39" y="452"/>
                </a:cubicBezTo>
                <a:cubicBezTo>
                  <a:pt x="0" y="490"/>
                  <a:pt x="0" y="554"/>
                  <a:pt x="39" y="593"/>
                </a:cubicBezTo>
                <a:cubicBezTo>
                  <a:pt x="39" y="593"/>
                  <a:pt x="39" y="593"/>
                  <a:pt x="39" y="593"/>
                </a:cubicBezTo>
                <a:cubicBezTo>
                  <a:pt x="58" y="612"/>
                  <a:pt x="84" y="622"/>
                  <a:pt x="109" y="622"/>
                </a:cubicBezTo>
                <a:cubicBezTo>
                  <a:pt x="135" y="622"/>
                  <a:pt x="160" y="612"/>
                  <a:pt x="180" y="593"/>
                </a:cubicBezTo>
                <a:cubicBezTo>
                  <a:pt x="603" y="170"/>
                  <a:pt x="603" y="170"/>
                  <a:pt x="603" y="170"/>
                </a:cubicBezTo>
                <a:cubicBezTo>
                  <a:pt x="617" y="156"/>
                  <a:pt x="626" y="138"/>
                  <a:pt x="630" y="120"/>
                </a:cubicBezTo>
                <a:cubicBezTo>
                  <a:pt x="549" y="200"/>
                  <a:pt x="549" y="200"/>
                  <a:pt x="549" y="200"/>
                </a:cubicBezTo>
                <a:cubicBezTo>
                  <a:pt x="543" y="206"/>
                  <a:pt x="535" y="209"/>
                  <a:pt x="527" y="209"/>
                </a:cubicBezTo>
                <a:cubicBezTo>
                  <a:pt x="519" y="209"/>
                  <a:pt x="511" y="206"/>
                  <a:pt x="505" y="200"/>
                </a:cubicBezTo>
                <a:cubicBezTo>
                  <a:pt x="492" y="187"/>
                  <a:pt x="492" y="167"/>
                  <a:pt x="505" y="155"/>
                </a:cubicBezTo>
                <a:cubicBezTo>
                  <a:pt x="615" y="44"/>
                  <a:pt x="615" y="44"/>
                  <a:pt x="615" y="44"/>
                </a:cubicBezTo>
                <a:cubicBezTo>
                  <a:pt x="612" y="39"/>
                  <a:pt x="607" y="34"/>
                  <a:pt x="603" y="29"/>
                </a:cubicBezTo>
                <a:cubicBezTo>
                  <a:pt x="603" y="29"/>
                  <a:pt x="603" y="29"/>
                  <a:pt x="603" y="29"/>
                </a:cubicBezTo>
                <a:cubicBezTo>
                  <a:pt x="583" y="9"/>
                  <a:pt x="558" y="0"/>
                  <a:pt x="532" y="0"/>
                </a:cubicBezTo>
              </a:path>
            </a:pathLst>
          </a:custGeom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4" name="Freeform 20"/>
          <p:cNvSpPr/>
          <p:nvPr/>
        </p:nvSpPr>
        <p:spPr bwMode="auto">
          <a:xfrm>
            <a:off x="7562850" y="3789364"/>
            <a:ext cx="585788" cy="677863"/>
          </a:xfrm>
          <a:custGeom>
            <a:avLst/>
            <a:gdLst>
              <a:gd name="T0" fmla="*/ 123 w 143"/>
              <a:gd name="T1" fmla="*/ 0 h 165"/>
              <a:gd name="T2" fmla="*/ 13 w 143"/>
              <a:gd name="T3" fmla="*/ 111 h 165"/>
              <a:gd name="T4" fmla="*/ 13 w 143"/>
              <a:gd name="T5" fmla="*/ 156 h 165"/>
              <a:gd name="T6" fmla="*/ 35 w 143"/>
              <a:gd name="T7" fmla="*/ 165 h 165"/>
              <a:gd name="T8" fmla="*/ 57 w 143"/>
              <a:gd name="T9" fmla="*/ 156 h 165"/>
              <a:gd name="T10" fmla="*/ 138 w 143"/>
              <a:gd name="T11" fmla="*/ 76 h 165"/>
              <a:gd name="T12" fmla="*/ 123 w 143"/>
              <a:gd name="T13" fmla="*/ 0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165">
                <a:moveTo>
                  <a:pt x="123" y="0"/>
                </a:moveTo>
                <a:cubicBezTo>
                  <a:pt x="13" y="111"/>
                  <a:pt x="13" y="111"/>
                  <a:pt x="13" y="111"/>
                </a:cubicBezTo>
                <a:cubicBezTo>
                  <a:pt x="0" y="123"/>
                  <a:pt x="0" y="143"/>
                  <a:pt x="13" y="156"/>
                </a:cubicBezTo>
                <a:cubicBezTo>
                  <a:pt x="19" y="162"/>
                  <a:pt x="27" y="165"/>
                  <a:pt x="35" y="165"/>
                </a:cubicBezTo>
                <a:cubicBezTo>
                  <a:pt x="43" y="165"/>
                  <a:pt x="51" y="162"/>
                  <a:pt x="57" y="156"/>
                </a:cubicBezTo>
                <a:cubicBezTo>
                  <a:pt x="138" y="76"/>
                  <a:pt x="138" y="76"/>
                  <a:pt x="138" y="76"/>
                </a:cubicBezTo>
                <a:cubicBezTo>
                  <a:pt x="143" y="50"/>
                  <a:pt x="138" y="23"/>
                  <a:pt x="123" y="0"/>
                </a:cubicBezTo>
              </a:path>
            </a:pathLst>
          </a:custGeom>
          <a:solidFill>
            <a:srgbClr val="9F338E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5" name="Freeform 21"/>
          <p:cNvSpPr/>
          <p:nvPr/>
        </p:nvSpPr>
        <p:spPr bwMode="auto">
          <a:xfrm>
            <a:off x="4714875" y="455614"/>
            <a:ext cx="2794000" cy="2735263"/>
          </a:xfrm>
          <a:custGeom>
            <a:avLst/>
            <a:gdLst>
              <a:gd name="T0" fmla="*/ 565 w 682"/>
              <a:gd name="T1" fmla="*/ 0 h 667"/>
              <a:gd name="T2" fmla="*/ 489 w 682"/>
              <a:gd name="T3" fmla="*/ 31 h 667"/>
              <a:gd name="T4" fmla="*/ 368 w 682"/>
              <a:gd name="T5" fmla="*/ 153 h 667"/>
              <a:gd name="T6" fmla="*/ 371 w 682"/>
              <a:gd name="T7" fmla="*/ 156 h 667"/>
              <a:gd name="T8" fmla="*/ 371 w 682"/>
              <a:gd name="T9" fmla="*/ 156 h 667"/>
              <a:gd name="T10" fmla="*/ 371 w 682"/>
              <a:gd name="T11" fmla="*/ 277 h 667"/>
              <a:gd name="T12" fmla="*/ 118 w 682"/>
              <a:gd name="T13" fmla="*/ 531 h 667"/>
              <a:gd name="T14" fmla="*/ 57 w 682"/>
              <a:gd name="T15" fmla="*/ 556 h 667"/>
              <a:gd name="T16" fmla="*/ 6 w 682"/>
              <a:gd name="T17" fmla="*/ 539 h 667"/>
              <a:gd name="T18" fmla="*/ 36 w 682"/>
              <a:gd name="T19" fmla="*/ 636 h 667"/>
              <a:gd name="T20" fmla="*/ 36 w 682"/>
              <a:gd name="T21" fmla="*/ 636 h 667"/>
              <a:gd name="T22" fmla="*/ 111 w 682"/>
              <a:gd name="T23" fmla="*/ 667 h 667"/>
              <a:gd name="T24" fmla="*/ 187 w 682"/>
              <a:gd name="T25" fmla="*/ 636 h 667"/>
              <a:gd name="T26" fmla="*/ 640 w 682"/>
              <a:gd name="T27" fmla="*/ 182 h 667"/>
              <a:gd name="T28" fmla="*/ 640 w 682"/>
              <a:gd name="T29" fmla="*/ 31 h 667"/>
              <a:gd name="T30" fmla="*/ 640 w 682"/>
              <a:gd name="T31" fmla="*/ 31 h 667"/>
              <a:gd name="T32" fmla="*/ 565 w 682"/>
              <a:gd name="T33" fmla="*/ 0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82" h="667">
                <a:moveTo>
                  <a:pt x="565" y="0"/>
                </a:moveTo>
                <a:cubicBezTo>
                  <a:pt x="537" y="0"/>
                  <a:pt x="510" y="11"/>
                  <a:pt x="489" y="31"/>
                </a:cubicBezTo>
                <a:cubicBezTo>
                  <a:pt x="368" y="153"/>
                  <a:pt x="368" y="153"/>
                  <a:pt x="368" y="153"/>
                </a:cubicBezTo>
                <a:cubicBezTo>
                  <a:pt x="369" y="154"/>
                  <a:pt x="370" y="155"/>
                  <a:pt x="371" y="156"/>
                </a:cubicBezTo>
                <a:cubicBezTo>
                  <a:pt x="371" y="156"/>
                  <a:pt x="371" y="156"/>
                  <a:pt x="371" y="156"/>
                </a:cubicBezTo>
                <a:cubicBezTo>
                  <a:pt x="405" y="189"/>
                  <a:pt x="405" y="244"/>
                  <a:pt x="371" y="277"/>
                </a:cubicBezTo>
                <a:cubicBezTo>
                  <a:pt x="118" y="531"/>
                  <a:pt x="118" y="531"/>
                  <a:pt x="118" y="531"/>
                </a:cubicBezTo>
                <a:cubicBezTo>
                  <a:pt x="101" y="547"/>
                  <a:pt x="79" y="556"/>
                  <a:pt x="57" y="556"/>
                </a:cubicBezTo>
                <a:cubicBezTo>
                  <a:pt x="39" y="556"/>
                  <a:pt x="21" y="550"/>
                  <a:pt x="6" y="539"/>
                </a:cubicBezTo>
                <a:cubicBezTo>
                  <a:pt x="0" y="573"/>
                  <a:pt x="9" y="610"/>
                  <a:pt x="36" y="636"/>
                </a:cubicBezTo>
                <a:cubicBezTo>
                  <a:pt x="36" y="636"/>
                  <a:pt x="36" y="636"/>
                  <a:pt x="36" y="636"/>
                </a:cubicBezTo>
                <a:cubicBezTo>
                  <a:pt x="56" y="657"/>
                  <a:pt x="84" y="667"/>
                  <a:pt x="111" y="667"/>
                </a:cubicBezTo>
                <a:cubicBezTo>
                  <a:pt x="139" y="667"/>
                  <a:pt x="166" y="657"/>
                  <a:pt x="187" y="636"/>
                </a:cubicBezTo>
                <a:cubicBezTo>
                  <a:pt x="640" y="182"/>
                  <a:pt x="640" y="182"/>
                  <a:pt x="640" y="182"/>
                </a:cubicBezTo>
                <a:cubicBezTo>
                  <a:pt x="682" y="141"/>
                  <a:pt x="682" y="73"/>
                  <a:pt x="640" y="31"/>
                </a:cubicBezTo>
                <a:cubicBezTo>
                  <a:pt x="640" y="31"/>
                  <a:pt x="640" y="31"/>
                  <a:pt x="640" y="31"/>
                </a:cubicBezTo>
                <a:cubicBezTo>
                  <a:pt x="619" y="11"/>
                  <a:pt x="592" y="0"/>
                  <a:pt x="565" y="0"/>
                </a:cubicBezTo>
              </a:path>
            </a:pathLst>
          </a:custGeom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6" name="Freeform 22"/>
          <p:cNvSpPr/>
          <p:nvPr/>
        </p:nvSpPr>
        <p:spPr bwMode="auto">
          <a:xfrm>
            <a:off x="4740275" y="1084264"/>
            <a:ext cx="1635125" cy="1651000"/>
          </a:xfrm>
          <a:custGeom>
            <a:avLst/>
            <a:gdLst>
              <a:gd name="T0" fmla="*/ 362 w 399"/>
              <a:gd name="T1" fmla="*/ 0 h 403"/>
              <a:gd name="T2" fmla="*/ 30 w 399"/>
              <a:gd name="T3" fmla="*/ 332 h 403"/>
              <a:gd name="T4" fmla="*/ 0 w 399"/>
              <a:gd name="T5" fmla="*/ 386 h 403"/>
              <a:gd name="T6" fmla="*/ 51 w 399"/>
              <a:gd name="T7" fmla="*/ 403 h 403"/>
              <a:gd name="T8" fmla="*/ 112 w 399"/>
              <a:gd name="T9" fmla="*/ 378 h 403"/>
              <a:gd name="T10" fmla="*/ 365 w 399"/>
              <a:gd name="T11" fmla="*/ 124 h 403"/>
              <a:gd name="T12" fmla="*/ 365 w 399"/>
              <a:gd name="T13" fmla="*/ 3 h 403"/>
              <a:gd name="T14" fmla="*/ 365 w 399"/>
              <a:gd name="T15" fmla="*/ 3 h 403"/>
              <a:gd name="T16" fmla="*/ 362 w 399"/>
              <a:gd name="T17" fmla="*/ 0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403">
                <a:moveTo>
                  <a:pt x="362" y="0"/>
                </a:moveTo>
                <a:cubicBezTo>
                  <a:pt x="30" y="332"/>
                  <a:pt x="30" y="332"/>
                  <a:pt x="30" y="332"/>
                </a:cubicBezTo>
                <a:cubicBezTo>
                  <a:pt x="14" y="347"/>
                  <a:pt x="4" y="366"/>
                  <a:pt x="0" y="386"/>
                </a:cubicBezTo>
                <a:cubicBezTo>
                  <a:pt x="15" y="397"/>
                  <a:pt x="33" y="403"/>
                  <a:pt x="51" y="403"/>
                </a:cubicBezTo>
                <a:cubicBezTo>
                  <a:pt x="73" y="403"/>
                  <a:pt x="95" y="394"/>
                  <a:pt x="112" y="378"/>
                </a:cubicBezTo>
                <a:cubicBezTo>
                  <a:pt x="365" y="124"/>
                  <a:pt x="365" y="124"/>
                  <a:pt x="365" y="124"/>
                </a:cubicBezTo>
                <a:cubicBezTo>
                  <a:pt x="399" y="91"/>
                  <a:pt x="399" y="36"/>
                  <a:pt x="365" y="3"/>
                </a:cubicBezTo>
                <a:cubicBezTo>
                  <a:pt x="365" y="3"/>
                  <a:pt x="365" y="3"/>
                  <a:pt x="365" y="3"/>
                </a:cubicBezTo>
                <a:cubicBezTo>
                  <a:pt x="364" y="2"/>
                  <a:pt x="363" y="1"/>
                  <a:pt x="362" y="0"/>
                </a:cubicBezTo>
              </a:path>
            </a:pathLst>
          </a:custGeom>
          <a:solidFill>
            <a:srgbClr val="649F53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7" name="Freeform 23"/>
          <p:cNvSpPr/>
          <p:nvPr/>
        </p:nvSpPr>
        <p:spPr bwMode="auto">
          <a:xfrm>
            <a:off x="3330575" y="3609976"/>
            <a:ext cx="2262188" cy="2238375"/>
          </a:xfrm>
          <a:custGeom>
            <a:avLst/>
            <a:gdLst>
              <a:gd name="T0" fmla="*/ 502 w 552"/>
              <a:gd name="T1" fmla="*/ 0 h 546"/>
              <a:gd name="T2" fmla="*/ 468 w 552"/>
              <a:gd name="T3" fmla="*/ 14 h 546"/>
              <a:gd name="T4" fmla="*/ 18 w 552"/>
              <a:gd name="T5" fmla="*/ 464 h 546"/>
              <a:gd name="T6" fmla="*/ 18 w 552"/>
              <a:gd name="T7" fmla="*/ 532 h 546"/>
              <a:gd name="T8" fmla="*/ 52 w 552"/>
              <a:gd name="T9" fmla="*/ 546 h 546"/>
              <a:gd name="T10" fmla="*/ 86 w 552"/>
              <a:gd name="T11" fmla="*/ 532 h 546"/>
              <a:gd name="T12" fmla="*/ 536 w 552"/>
              <a:gd name="T13" fmla="*/ 82 h 546"/>
              <a:gd name="T14" fmla="*/ 549 w 552"/>
              <a:gd name="T15" fmla="*/ 38 h 546"/>
              <a:gd name="T16" fmla="*/ 466 w 552"/>
              <a:gd name="T17" fmla="*/ 120 h 546"/>
              <a:gd name="T18" fmla="*/ 449 w 552"/>
              <a:gd name="T19" fmla="*/ 127 h 546"/>
              <a:gd name="T20" fmla="*/ 432 w 552"/>
              <a:gd name="T21" fmla="*/ 120 h 546"/>
              <a:gd name="T22" fmla="*/ 432 w 552"/>
              <a:gd name="T23" fmla="*/ 86 h 546"/>
              <a:gd name="T24" fmla="*/ 516 w 552"/>
              <a:gd name="T25" fmla="*/ 3 h 546"/>
              <a:gd name="T26" fmla="*/ 502 w 552"/>
              <a:gd name="T27" fmla="*/ 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2" h="546">
                <a:moveTo>
                  <a:pt x="502" y="0"/>
                </a:moveTo>
                <a:cubicBezTo>
                  <a:pt x="489" y="0"/>
                  <a:pt x="477" y="5"/>
                  <a:pt x="468" y="14"/>
                </a:cubicBezTo>
                <a:cubicBezTo>
                  <a:pt x="18" y="464"/>
                  <a:pt x="18" y="464"/>
                  <a:pt x="18" y="464"/>
                </a:cubicBezTo>
                <a:cubicBezTo>
                  <a:pt x="0" y="482"/>
                  <a:pt x="0" y="513"/>
                  <a:pt x="18" y="532"/>
                </a:cubicBezTo>
                <a:cubicBezTo>
                  <a:pt x="28" y="541"/>
                  <a:pt x="40" y="546"/>
                  <a:pt x="52" y="546"/>
                </a:cubicBezTo>
                <a:cubicBezTo>
                  <a:pt x="65" y="546"/>
                  <a:pt x="77" y="541"/>
                  <a:pt x="86" y="532"/>
                </a:cubicBezTo>
                <a:cubicBezTo>
                  <a:pt x="536" y="82"/>
                  <a:pt x="536" y="82"/>
                  <a:pt x="536" y="82"/>
                </a:cubicBezTo>
                <a:cubicBezTo>
                  <a:pt x="548" y="70"/>
                  <a:pt x="552" y="54"/>
                  <a:pt x="549" y="38"/>
                </a:cubicBezTo>
                <a:cubicBezTo>
                  <a:pt x="466" y="120"/>
                  <a:pt x="466" y="120"/>
                  <a:pt x="466" y="120"/>
                </a:cubicBezTo>
                <a:cubicBezTo>
                  <a:pt x="462" y="125"/>
                  <a:pt x="455" y="127"/>
                  <a:pt x="449" y="127"/>
                </a:cubicBezTo>
                <a:cubicBezTo>
                  <a:pt x="443" y="127"/>
                  <a:pt x="437" y="125"/>
                  <a:pt x="432" y="120"/>
                </a:cubicBezTo>
                <a:cubicBezTo>
                  <a:pt x="423" y="111"/>
                  <a:pt x="423" y="96"/>
                  <a:pt x="432" y="86"/>
                </a:cubicBezTo>
                <a:cubicBezTo>
                  <a:pt x="516" y="3"/>
                  <a:pt x="516" y="3"/>
                  <a:pt x="516" y="3"/>
                </a:cubicBezTo>
                <a:cubicBezTo>
                  <a:pt x="511" y="1"/>
                  <a:pt x="507" y="0"/>
                  <a:pt x="502" y="0"/>
                </a:cubicBezTo>
              </a:path>
            </a:pathLst>
          </a:custGeom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8" name="Freeform 24"/>
          <p:cNvSpPr/>
          <p:nvPr/>
        </p:nvSpPr>
        <p:spPr bwMode="auto">
          <a:xfrm>
            <a:off x="5445125" y="1128714"/>
            <a:ext cx="2638425" cy="2636838"/>
          </a:xfrm>
          <a:custGeom>
            <a:avLst/>
            <a:gdLst>
              <a:gd name="T0" fmla="*/ 618 w 644"/>
              <a:gd name="T1" fmla="*/ 0 h 643"/>
              <a:gd name="T2" fmla="*/ 601 w 644"/>
              <a:gd name="T3" fmla="*/ 7 h 643"/>
              <a:gd name="T4" fmla="*/ 0 w 644"/>
              <a:gd name="T5" fmla="*/ 608 h 643"/>
              <a:gd name="T6" fmla="*/ 20 w 644"/>
              <a:gd name="T7" fmla="*/ 619 h 643"/>
              <a:gd name="T8" fmla="*/ 33 w 644"/>
              <a:gd name="T9" fmla="*/ 643 h 643"/>
              <a:gd name="T10" fmla="*/ 635 w 644"/>
              <a:gd name="T11" fmla="*/ 41 h 643"/>
              <a:gd name="T12" fmla="*/ 635 w 644"/>
              <a:gd name="T13" fmla="*/ 7 h 643"/>
              <a:gd name="T14" fmla="*/ 618 w 644"/>
              <a:gd name="T15" fmla="*/ 0 h 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44" h="643">
                <a:moveTo>
                  <a:pt x="618" y="0"/>
                </a:moveTo>
                <a:cubicBezTo>
                  <a:pt x="611" y="0"/>
                  <a:pt x="605" y="2"/>
                  <a:pt x="601" y="7"/>
                </a:cubicBezTo>
                <a:cubicBezTo>
                  <a:pt x="0" y="608"/>
                  <a:pt x="0" y="608"/>
                  <a:pt x="0" y="608"/>
                </a:cubicBezTo>
                <a:cubicBezTo>
                  <a:pt x="7" y="610"/>
                  <a:pt x="14" y="614"/>
                  <a:pt x="20" y="619"/>
                </a:cubicBezTo>
                <a:cubicBezTo>
                  <a:pt x="26" y="626"/>
                  <a:pt x="31" y="634"/>
                  <a:pt x="33" y="643"/>
                </a:cubicBezTo>
                <a:cubicBezTo>
                  <a:pt x="635" y="41"/>
                  <a:pt x="635" y="41"/>
                  <a:pt x="635" y="41"/>
                </a:cubicBezTo>
                <a:cubicBezTo>
                  <a:pt x="644" y="32"/>
                  <a:pt x="644" y="16"/>
                  <a:pt x="635" y="7"/>
                </a:cubicBezTo>
                <a:cubicBezTo>
                  <a:pt x="630" y="2"/>
                  <a:pt x="624" y="0"/>
                  <a:pt x="618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39" name="Freeform 25"/>
          <p:cNvSpPr/>
          <p:nvPr/>
        </p:nvSpPr>
        <p:spPr bwMode="auto">
          <a:xfrm>
            <a:off x="5064125" y="3621089"/>
            <a:ext cx="515938" cy="509588"/>
          </a:xfrm>
          <a:custGeom>
            <a:avLst/>
            <a:gdLst>
              <a:gd name="T0" fmla="*/ 93 w 126"/>
              <a:gd name="T1" fmla="*/ 0 h 124"/>
              <a:gd name="T2" fmla="*/ 9 w 126"/>
              <a:gd name="T3" fmla="*/ 83 h 124"/>
              <a:gd name="T4" fmla="*/ 9 w 126"/>
              <a:gd name="T5" fmla="*/ 117 h 124"/>
              <a:gd name="T6" fmla="*/ 26 w 126"/>
              <a:gd name="T7" fmla="*/ 124 h 124"/>
              <a:gd name="T8" fmla="*/ 43 w 126"/>
              <a:gd name="T9" fmla="*/ 117 h 124"/>
              <a:gd name="T10" fmla="*/ 126 w 126"/>
              <a:gd name="T11" fmla="*/ 35 h 124"/>
              <a:gd name="T12" fmla="*/ 113 w 126"/>
              <a:gd name="T13" fmla="*/ 11 h 124"/>
              <a:gd name="T14" fmla="*/ 93 w 126"/>
              <a:gd name="T15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6" h="124">
                <a:moveTo>
                  <a:pt x="93" y="0"/>
                </a:moveTo>
                <a:cubicBezTo>
                  <a:pt x="9" y="83"/>
                  <a:pt x="9" y="83"/>
                  <a:pt x="9" y="83"/>
                </a:cubicBezTo>
                <a:cubicBezTo>
                  <a:pt x="0" y="93"/>
                  <a:pt x="0" y="108"/>
                  <a:pt x="9" y="117"/>
                </a:cubicBezTo>
                <a:cubicBezTo>
                  <a:pt x="14" y="122"/>
                  <a:pt x="20" y="124"/>
                  <a:pt x="26" y="124"/>
                </a:cubicBezTo>
                <a:cubicBezTo>
                  <a:pt x="32" y="124"/>
                  <a:pt x="39" y="122"/>
                  <a:pt x="43" y="117"/>
                </a:cubicBezTo>
                <a:cubicBezTo>
                  <a:pt x="126" y="35"/>
                  <a:pt x="126" y="35"/>
                  <a:pt x="126" y="35"/>
                </a:cubicBezTo>
                <a:cubicBezTo>
                  <a:pt x="124" y="26"/>
                  <a:pt x="119" y="18"/>
                  <a:pt x="113" y="11"/>
                </a:cubicBezTo>
                <a:cubicBezTo>
                  <a:pt x="107" y="6"/>
                  <a:pt x="100" y="2"/>
                  <a:pt x="93" y="0"/>
                </a:cubicBezTo>
              </a:path>
            </a:pathLst>
          </a:custGeom>
          <a:solidFill>
            <a:srgbClr val="3E738F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0" name="Freeform 26"/>
          <p:cNvSpPr/>
          <p:nvPr/>
        </p:nvSpPr>
        <p:spPr bwMode="auto">
          <a:xfrm>
            <a:off x="746125" y="3810001"/>
            <a:ext cx="3019425" cy="3001963"/>
          </a:xfrm>
          <a:custGeom>
            <a:avLst/>
            <a:gdLst>
              <a:gd name="T0" fmla="*/ 711 w 737"/>
              <a:gd name="T1" fmla="*/ 0 h 732"/>
              <a:gd name="T2" fmla="*/ 694 w 737"/>
              <a:gd name="T3" fmla="*/ 7 h 732"/>
              <a:gd name="T4" fmla="*/ 9 w 737"/>
              <a:gd name="T5" fmla="*/ 691 h 732"/>
              <a:gd name="T6" fmla="*/ 9 w 737"/>
              <a:gd name="T7" fmla="*/ 725 h 732"/>
              <a:gd name="T8" fmla="*/ 26 w 737"/>
              <a:gd name="T9" fmla="*/ 732 h 732"/>
              <a:gd name="T10" fmla="*/ 43 w 737"/>
              <a:gd name="T11" fmla="*/ 725 h 732"/>
              <a:gd name="T12" fmla="*/ 728 w 737"/>
              <a:gd name="T13" fmla="*/ 41 h 732"/>
              <a:gd name="T14" fmla="*/ 728 w 737"/>
              <a:gd name="T15" fmla="*/ 7 h 732"/>
              <a:gd name="T16" fmla="*/ 711 w 737"/>
              <a:gd name="T17" fmla="*/ 0 h 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7" h="732">
                <a:moveTo>
                  <a:pt x="711" y="0"/>
                </a:moveTo>
                <a:cubicBezTo>
                  <a:pt x="704" y="0"/>
                  <a:pt x="698" y="2"/>
                  <a:pt x="694" y="7"/>
                </a:cubicBezTo>
                <a:cubicBezTo>
                  <a:pt x="9" y="691"/>
                  <a:pt x="9" y="691"/>
                  <a:pt x="9" y="691"/>
                </a:cubicBezTo>
                <a:cubicBezTo>
                  <a:pt x="0" y="700"/>
                  <a:pt x="0" y="716"/>
                  <a:pt x="9" y="725"/>
                </a:cubicBezTo>
                <a:cubicBezTo>
                  <a:pt x="14" y="730"/>
                  <a:pt x="20" y="732"/>
                  <a:pt x="26" y="732"/>
                </a:cubicBezTo>
                <a:cubicBezTo>
                  <a:pt x="32" y="732"/>
                  <a:pt x="39" y="730"/>
                  <a:pt x="43" y="725"/>
                </a:cubicBezTo>
                <a:cubicBezTo>
                  <a:pt x="728" y="41"/>
                  <a:pt x="728" y="41"/>
                  <a:pt x="728" y="41"/>
                </a:cubicBezTo>
                <a:cubicBezTo>
                  <a:pt x="737" y="31"/>
                  <a:pt x="737" y="16"/>
                  <a:pt x="728" y="7"/>
                </a:cubicBezTo>
                <a:cubicBezTo>
                  <a:pt x="723" y="2"/>
                  <a:pt x="717" y="0"/>
                  <a:pt x="711" y="0"/>
                </a:cubicBezTo>
              </a:path>
            </a:pathLst>
          </a:custGeom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1" name="Freeform 27"/>
          <p:cNvSpPr/>
          <p:nvPr/>
        </p:nvSpPr>
        <p:spPr bwMode="auto">
          <a:xfrm>
            <a:off x="2565400" y="1250951"/>
            <a:ext cx="879475" cy="885825"/>
          </a:xfrm>
          <a:custGeom>
            <a:avLst/>
            <a:gdLst>
              <a:gd name="T0" fmla="*/ 5 w 215"/>
              <a:gd name="T1" fmla="*/ 211 h 216"/>
              <a:gd name="T2" fmla="*/ 5 w 215"/>
              <a:gd name="T3" fmla="*/ 211 h 216"/>
              <a:gd name="T4" fmla="*/ 5 w 215"/>
              <a:gd name="T5" fmla="*/ 194 h 216"/>
              <a:gd name="T6" fmla="*/ 194 w 215"/>
              <a:gd name="T7" fmla="*/ 5 h 216"/>
              <a:gd name="T8" fmla="*/ 211 w 215"/>
              <a:gd name="T9" fmla="*/ 5 h 216"/>
              <a:gd name="T10" fmla="*/ 211 w 215"/>
              <a:gd name="T11" fmla="*/ 22 h 216"/>
              <a:gd name="T12" fmla="*/ 22 w 215"/>
              <a:gd name="T13" fmla="*/ 211 h 216"/>
              <a:gd name="T14" fmla="*/ 5 w 215"/>
              <a:gd name="T15" fmla="*/ 211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216">
                <a:moveTo>
                  <a:pt x="5" y="211"/>
                </a:moveTo>
                <a:cubicBezTo>
                  <a:pt x="5" y="211"/>
                  <a:pt x="5" y="211"/>
                  <a:pt x="5" y="211"/>
                </a:cubicBezTo>
                <a:cubicBezTo>
                  <a:pt x="0" y="206"/>
                  <a:pt x="0" y="199"/>
                  <a:pt x="5" y="194"/>
                </a:cubicBezTo>
                <a:cubicBezTo>
                  <a:pt x="194" y="5"/>
                  <a:pt x="194" y="5"/>
                  <a:pt x="194" y="5"/>
                </a:cubicBezTo>
                <a:cubicBezTo>
                  <a:pt x="198" y="0"/>
                  <a:pt x="206" y="0"/>
                  <a:pt x="211" y="5"/>
                </a:cubicBezTo>
                <a:cubicBezTo>
                  <a:pt x="215" y="10"/>
                  <a:pt x="215" y="17"/>
                  <a:pt x="211" y="22"/>
                </a:cubicBezTo>
                <a:cubicBezTo>
                  <a:pt x="22" y="211"/>
                  <a:pt x="22" y="211"/>
                  <a:pt x="22" y="211"/>
                </a:cubicBezTo>
                <a:cubicBezTo>
                  <a:pt x="17" y="216"/>
                  <a:pt x="9" y="216"/>
                  <a:pt x="5" y="211"/>
                </a:cubicBezTo>
                <a:close/>
              </a:path>
            </a:pathLst>
          </a:custGeom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2" name="Freeform 28"/>
          <p:cNvSpPr/>
          <p:nvPr/>
        </p:nvSpPr>
        <p:spPr bwMode="auto">
          <a:xfrm>
            <a:off x="7718425" y="4568826"/>
            <a:ext cx="1371600" cy="1370013"/>
          </a:xfrm>
          <a:custGeom>
            <a:avLst/>
            <a:gdLst>
              <a:gd name="T0" fmla="*/ 5 w 335"/>
              <a:gd name="T1" fmla="*/ 329 h 334"/>
              <a:gd name="T2" fmla="*/ 5 w 335"/>
              <a:gd name="T3" fmla="*/ 329 h 334"/>
              <a:gd name="T4" fmla="*/ 5 w 335"/>
              <a:gd name="T5" fmla="*/ 312 h 334"/>
              <a:gd name="T6" fmla="*/ 313 w 335"/>
              <a:gd name="T7" fmla="*/ 4 h 334"/>
              <a:gd name="T8" fmla="*/ 330 w 335"/>
              <a:gd name="T9" fmla="*/ 4 h 334"/>
              <a:gd name="T10" fmla="*/ 330 w 335"/>
              <a:gd name="T11" fmla="*/ 21 h 334"/>
              <a:gd name="T12" fmla="*/ 22 w 335"/>
              <a:gd name="T13" fmla="*/ 329 h 334"/>
              <a:gd name="T14" fmla="*/ 5 w 335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4">
                <a:moveTo>
                  <a:pt x="5" y="329"/>
                </a:moveTo>
                <a:cubicBezTo>
                  <a:pt x="5" y="329"/>
                  <a:pt x="5" y="329"/>
                  <a:pt x="5" y="329"/>
                </a:cubicBezTo>
                <a:cubicBezTo>
                  <a:pt x="0" y="325"/>
                  <a:pt x="0" y="317"/>
                  <a:pt x="5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8" y="0"/>
                  <a:pt x="325" y="0"/>
                  <a:pt x="330" y="4"/>
                </a:cubicBezTo>
                <a:cubicBezTo>
                  <a:pt x="335" y="9"/>
                  <a:pt x="335" y="17"/>
                  <a:pt x="330" y="21"/>
                </a:cubicBezTo>
                <a:cubicBezTo>
                  <a:pt x="22" y="329"/>
                  <a:pt x="22" y="329"/>
                  <a:pt x="22" y="329"/>
                </a:cubicBezTo>
                <a:cubicBezTo>
                  <a:pt x="17" y="334"/>
                  <a:pt x="10" y="334"/>
                  <a:pt x="5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3" name="Freeform 29"/>
          <p:cNvSpPr/>
          <p:nvPr/>
        </p:nvSpPr>
        <p:spPr bwMode="auto">
          <a:xfrm>
            <a:off x="9496425" y="2185989"/>
            <a:ext cx="1368425" cy="1370013"/>
          </a:xfrm>
          <a:custGeom>
            <a:avLst/>
            <a:gdLst>
              <a:gd name="T0" fmla="*/ 4 w 334"/>
              <a:gd name="T1" fmla="*/ 329 h 334"/>
              <a:gd name="T2" fmla="*/ 4 w 334"/>
              <a:gd name="T3" fmla="*/ 329 h 334"/>
              <a:gd name="T4" fmla="*/ 4 w 334"/>
              <a:gd name="T5" fmla="*/ 312 h 334"/>
              <a:gd name="T6" fmla="*/ 313 w 334"/>
              <a:gd name="T7" fmla="*/ 4 h 334"/>
              <a:gd name="T8" fmla="*/ 330 w 334"/>
              <a:gd name="T9" fmla="*/ 4 h 334"/>
              <a:gd name="T10" fmla="*/ 330 w 334"/>
              <a:gd name="T11" fmla="*/ 21 h 334"/>
              <a:gd name="T12" fmla="*/ 21 w 334"/>
              <a:gd name="T13" fmla="*/ 329 h 334"/>
              <a:gd name="T14" fmla="*/ 4 w 334"/>
              <a:gd name="T15" fmla="*/ 329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29"/>
                </a:moveTo>
                <a:cubicBezTo>
                  <a:pt x="4" y="329"/>
                  <a:pt x="4" y="329"/>
                  <a:pt x="4" y="329"/>
                </a:cubicBezTo>
                <a:cubicBezTo>
                  <a:pt x="0" y="325"/>
                  <a:pt x="0" y="317"/>
                  <a:pt x="4" y="312"/>
                </a:cubicBezTo>
                <a:cubicBezTo>
                  <a:pt x="313" y="4"/>
                  <a:pt x="313" y="4"/>
                  <a:pt x="313" y="4"/>
                </a:cubicBezTo>
                <a:cubicBezTo>
                  <a:pt x="317" y="0"/>
                  <a:pt x="325" y="0"/>
                  <a:pt x="330" y="4"/>
                </a:cubicBezTo>
                <a:cubicBezTo>
                  <a:pt x="334" y="9"/>
                  <a:pt x="334" y="17"/>
                  <a:pt x="330" y="21"/>
                </a:cubicBezTo>
                <a:cubicBezTo>
                  <a:pt x="21" y="329"/>
                  <a:pt x="21" y="329"/>
                  <a:pt x="21" y="329"/>
                </a:cubicBezTo>
                <a:cubicBezTo>
                  <a:pt x="17" y="334"/>
                  <a:pt x="9" y="334"/>
                  <a:pt x="4" y="329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4" name="Freeform 30"/>
          <p:cNvSpPr/>
          <p:nvPr/>
        </p:nvSpPr>
        <p:spPr bwMode="auto">
          <a:xfrm>
            <a:off x="-7938" y="3646489"/>
            <a:ext cx="1368425" cy="1370013"/>
          </a:xfrm>
          <a:custGeom>
            <a:avLst/>
            <a:gdLst>
              <a:gd name="T0" fmla="*/ 4 w 334"/>
              <a:gd name="T1" fmla="*/ 330 h 334"/>
              <a:gd name="T2" fmla="*/ 4 w 334"/>
              <a:gd name="T3" fmla="*/ 330 h 334"/>
              <a:gd name="T4" fmla="*/ 4 w 334"/>
              <a:gd name="T5" fmla="*/ 313 h 334"/>
              <a:gd name="T6" fmla="*/ 312 w 334"/>
              <a:gd name="T7" fmla="*/ 4 h 334"/>
              <a:gd name="T8" fmla="*/ 329 w 334"/>
              <a:gd name="T9" fmla="*/ 4 h 334"/>
              <a:gd name="T10" fmla="*/ 329 w 334"/>
              <a:gd name="T11" fmla="*/ 21 h 334"/>
              <a:gd name="T12" fmla="*/ 21 w 334"/>
              <a:gd name="T13" fmla="*/ 330 h 334"/>
              <a:gd name="T14" fmla="*/ 4 w 334"/>
              <a:gd name="T15" fmla="*/ 330 h 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4" h="334">
                <a:moveTo>
                  <a:pt x="4" y="330"/>
                </a:moveTo>
                <a:cubicBezTo>
                  <a:pt x="4" y="330"/>
                  <a:pt x="4" y="330"/>
                  <a:pt x="4" y="330"/>
                </a:cubicBezTo>
                <a:cubicBezTo>
                  <a:pt x="0" y="325"/>
                  <a:pt x="0" y="317"/>
                  <a:pt x="4" y="313"/>
                </a:cubicBezTo>
                <a:cubicBezTo>
                  <a:pt x="312" y="4"/>
                  <a:pt x="312" y="4"/>
                  <a:pt x="312" y="4"/>
                </a:cubicBezTo>
                <a:cubicBezTo>
                  <a:pt x="317" y="0"/>
                  <a:pt x="325" y="0"/>
                  <a:pt x="329" y="4"/>
                </a:cubicBezTo>
                <a:cubicBezTo>
                  <a:pt x="334" y="9"/>
                  <a:pt x="334" y="17"/>
                  <a:pt x="329" y="21"/>
                </a:cubicBezTo>
                <a:cubicBezTo>
                  <a:pt x="21" y="330"/>
                  <a:pt x="21" y="330"/>
                  <a:pt x="21" y="330"/>
                </a:cubicBezTo>
                <a:cubicBezTo>
                  <a:pt x="17" y="334"/>
                  <a:pt x="9" y="334"/>
                  <a:pt x="4" y="330"/>
                </a:cubicBezTo>
                <a:close/>
              </a:path>
            </a:pathLst>
          </a:custGeom>
          <a:solidFill>
            <a:srgbClr val="6CC7E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5" name="Freeform 31"/>
          <p:cNvSpPr/>
          <p:nvPr/>
        </p:nvSpPr>
        <p:spPr bwMode="auto">
          <a:xfrm>
            <a:off x="7645400" y="2460626"/>
            <a:ext cx="1371600" cy="1374775"/>
          </a:xfrm>
          <a:custGeom>
            <a:avLst/>
            <a:gdLst>
              <a:gd name="T0" fmla="*/ 5 w 335"/>
              <a:gd name="T1" fmla="*/ 330 h 335"/>
              <a:gd name="T2" fmla="*/ 5 w 335"/>
              <a:gd name="T3" fmla="*/ 330 h 335"/>
              <a:gd name="T4" fmla="*/ 5 w 335"/>
              <a:gd name="T5" fmla="*/ 313 h 335"/>
              <a:gd name="T6" fmla="*/ 313 w 335"/>
              <a:gd name="T7" fmla="*/ 5 h 335"/>
              <a:gd name="T8" fmla="*/ 330 w 335"/>
              <a:gd name="T9" fmla="*/ 5 h 335"/>
              <a:gd name="T10" fmla="*/ 330 w 335"/>
              <a:gd name="T11" fmla="*/ 22 h 335"/>
              <a:gd name="T12" fmla="*/ 22 w 335"/>
              <a:gd name="T13" fmla="*/ 330 h 335"/>
              <a:gd name="T14" fmla="*/ 5 w 335"/>
              <a:gd name="T15" fmla="*/ 33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5" h="335">
                <a:moveTo>
                  <a:pt x="5" y="330"/>
                </a:moveTo>
                <a:cubicBezTo>
                  <a:pt x="5" y="330"/>
                  <a:pt x="5" y="330"/>
                  <a:pt x="5" y="330"/>
                </a:cubicBezTo>
                <a:cubicBezTo>
                  <a:pt x="0" y="326"/>
                  <a:pt x="0" y="318"/>
                  <a:pt x="5" y="313"/>
                </a:cubicBezTo>
                <a:cubicBezTo>
                  <a:pt x="313" y="5"/>
                  <a:pt x="313" y="5"/>
                  <a:pt x="313" y="5"/>
                </a:cubicBezTo>
                <a:cubicBezTo>
                  <a:pt x="318" y="0"/>
                  <a:pt x="325" y="0"/>
                  <a:pt x="330" y="5"/>
                </a:cubicBezTo>
                <a:cubicBezTo>
                  <a:pt x="335" y="10"/>
                  <a:pt x="335" y="17"/>
                  <a:pt x="330" y="22"/>
                </a:cubicBezTo>
                <a:cubicBezTo>
                  <a:pt x="22" y="330"/>
                  <a:pt x="22" y="330"/>
                  <a:pt x="22" y="330"/>
                </a:cubicBezTo>
                <a:cubicBezTo>
                  <a:pt x="17" y="335"/>
                  <a:pt x="10" y="335"/>
                  <a:pt x="5" y="330"/>
                </a:cubicBezTo>
                <a:close/>
              </a:path>
            </a:pathLst>
          </a:custGeom>
          <a:solidFill>
            <a:srgbClr val="F6CE5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6" name="Oval 32"/>
          <p:cNvSpPr>
            <a:spLocks noChangeArrowheads="1"/>
          </p:cNvSpPr>
          <p:nvPr/>
        </p:nvSpPr>
        <p:spPr bwMode="auto">
          <a:xfrm>
            <a:off x="4084637" y="776289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7" name="Oval 33"/>
          <p:cNvSpPr>
            <a:spLocks noChangeArrowheads="1"/>
          </p:cNvSpPr>
          <p:nvPr/>
        </p:nvSpPr>
        <p:spPr bwMode="auto">
          <a:xfrm>
            <a:off x="-4763" y="3695701"/>
            <a:ext cx="196850" cy="196850"/>
          </a:xfrm>
          <a:prstGeom prst="ellipse"/>
          <a:solidFill>
            <a:srgbClr val="54BDB5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8" name="Oval 34"/>
          <p:cNvSpPr>
            <a:spLocks noChangeArrowheads="1"/>
          </p:cNvSpPr>
          <p:nvPr/>
        </p:nvSpPr>
        <p:spPr bwMode="auto">
          <a:xfrm>
            <a:off x="9983787" y="1968501"/>
            <a:ext cx="196850" cy="196850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49" name="Oval 35"/>
          <p:cNvSpPr>
            <a:spLocks noChangeArrowheads="1"/>
          </p:cNvSpPr>
          <p:nvPr/>
        </p:nvSpPr>
        <p:spPr bwMode="auto">
          <a:xfrm>
            <a:off x="8143875" y="6081714"/>
            <a:ext cx="201613" cy="196850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0" name="Oval 36"/>
          <p:cNvSpPr>
            <a:spLocks noChangeArrowheads="1"/>
          </p:cNvSpPr>
          <p:nvPr/>
        </p:nvSpPr>
        <p:spPr bwMode="auto">
          <a:xfrm>
            <a:off x="2252662" y="1862139"/>
            <a:ext cx="98425" cy="98425"/>
          </a:xfrm>
          <a:prstGeom prst="ellipse"/>
          <a:solidFill>
            <a:srgbClr val="E5579A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1" name="Oval 37"/>
          <p:cNvSpPr>
            <a:spLocks noChangeArrowheads="1"/>
          </p:cNvSpPr>
          <p:nvPr/>
        </p:nvSpPr>
        <p:spPr bwMode="auto">
          <a:xfrm>
            <a:off x="2809875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2" name="Oval 38"/>
          <p:cNvSpPr>
            <a:spLocks noChangeArrowheads="1"/>
          </p:cNvSpPr>
          <p:nvPr/>
        </p:nvSpPr>
        <p:spPr bwMode="auto">
          <a:xfrm>
            <a:off x="230187" y="1431926"/>
            <a:ext cx="314325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3" name="Oval 39"/>
          <p:cNvSpPr>
            <a:spLocks noChangeArrowheads="1"/>
          </p:cNvSpPr>
          <p:nvPr/>
        </p:nvSpPr>
        <p:spPr bwMode="auto">
          <a:xfrm>
            <a:off x="9823450" y="1017589"/>
            <a:ext cx="315913" cy="315913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4" name="Oval 40"/>
          <p:cNvSpPr>
            <a:spLocks noChangeArrowheads="1"/>
          </p:cNvSpPr>
          <p:nvPr/>
        </p:nvSpPr>
        <p:spPr bwMode="auto">
          <a:xfrm>
            <a:off x="2125662" y="800101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5" name="Oval 41"/>
          <p:cNvSpPr>
            <a:spLocks noChangeArrowheads="1"/>
          </p:cNvSpPr>
          <p:nvPr/>
        </p:nvSpPr>
        <p:spPr bwMode="auto">
          <a:xfrm>
            <a:off x="1622425" y="3076576"/>
            <a:ext cx="147638" cy="147638"/>
          </a:xfrm>
          <a:prstGeom prst="ellipse"/>
          <a:solidFill>
            <a:srgbClr val="F86070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6" name="Oval 42"/>
          <p:cNvSpPr>
            <a:spLocks noChangeArrowheads="1"/>
          </p:cNvSpPr>
          <p:nvPr/>
        </p:nvSpPr>
        <p:spPr bwMode="auto">
          <a:xfrm>
            <a:off x="8975725" y="3944939"/>
            <a:ext cx="147638" cy="147638"/>
          </a:xfrm>
          <a:prstGeom prst="ellipse"/>
          <a:solidFill>
            <a:srgbClr val="C769D8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7" name="Oval 43"/>
          <p:cNvSpPr>
            <a:spLocks noChangeArrowheads="1"/>
          </p:cNvSpPr>
          <p:nvPr/>
        </p:nvSpPr>
        <p:spPr bwMode="auto">
          <a:xfrm>
            <a:off x="2379662" y="5322889"/>
            <a:ext cx="147638" cy="147638"/>
          </a:xfrm>
          <a:prstGeom prst="ellipse"/>
          <a:solidFill>
            <a:srgbClr val="04BFB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8" name="Oval 44"/>
          <p:cNvSpPr>
            <a:spLocks noChangeArrowheads="1"/>
          </p:cNvSpPr>
          <p:nvPr/>
        </p:nvSpPr>
        <p:spPr bwMode="auto">
          <a:xfrm>
            <a:off x="746125" y="5356226"/>
            <a:ext cx="147638" cy="147638"/>
          </a:xfrm>
          <a:prstGeom prst="ellipse"/>
          <a:solidFill>
            <a:srgbClr val="FBAF01"/>
          </a:solidFill>
          <a:ln>
            <a:noFill/>
          </a:ln>
        </p:spPr>
        <p:txBody>
          <a:bodyPr anchor="t" anchorCtr="0" bIns="45720" compatLnSpc="1" lIns="91440" numCol="1" rIns="91440" tIns="45720" vert="horz" wrap="square"/>
          <a:p>
            <a:endParaRPr altLang="en-US" lang="zh-CN">
              <a:cs typeface="+mn-ea"/>
              <a:sym typeface="+mn-lt"/>
            </a:endParaRPr>
          </a:p>
        </p:txBody>
      </p:sp>
      <p:sp>
        <p:nvSpPr>
          <p:cNvPr id="1049359" name="矩形 47"/>
          <p:cNvSpPr/>
          <p:nvPr/>
        </p:nvSpPr>
        <p:spPr>
          <a:xfrm>
            <a:off x="2442369" y="1286656"/>
            <a:ext cx="7307262" cy="4284689"/>
          </a:xfrm>
          <a:prstGeom prst="rect"/>
          <a:solidFill>
            <a:schemeClr val="bg1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cs typeface="+mn-ea"/>
              <a:sym typeface="+mn-lt"/>
            </a:endParaRPr>
          </a:p>
        </p:txBody>
      </p:sp>
      <p:grpSp>
        <p:nvGrpSpPr>
          <p:cNvPr id="51" name="组合 54"/>
          <p:cNvGrpSpPr/>
          <p:nvPr/>
        </p:nvGrpSpPr>
        <p:grpSpPr>
          <a:xfrm>
            <a:off x="5424205" y="1288186"/>
            <a:ext cx="1343591" cy="680315"/>
            <a:chOff x="0" y="-20638"/>
            <a:chExt cx="8126927" cy="630238"/>
          </a:xfrm>
        </p:grpSpPr>
        <p:sp>
          <p:nvSpPr>
            <p:cNvPr id="1049360" name="Rectangle 34"/>
            <p:cNvSpPr>
              <a:spLocks noChangeArrowheads="1"/>
            </p:cNvSpPr>
            <p:nvPr/>
          </p:nvSpPr>
          <p:spPr bwMode="auto">
            <a:xfrm>
              <a:off x="0" y="-20638"/>
              <a:ext cx="2030120" cy="630238"/>
            </a:xfrm>
            <a:prstGeom prst="rect"/>
            <a:solidFill>
              <a:srgbClr val="F86070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361" name="Rectangle 35"/>
            <p:cNvSpPr>
              <a:spLocks noChangeArrowheads="1"/>
            </p:cNvSpPr>
            <p:nvPr/>
          </p:nvSpPr>
          <p:spPr bwMode="auto">
            <a:xfrm>
              <a:off x="2030120" y="-20638"/>
              <a:ext cx="2030120" cy="630238"/>
            </a:xfrm>
            <a:prstGeom prst="rect"/>
            <a:solidFill>
              <a:srgbClr val="FBAF0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362" name="Rectangle 36"/>
            <p:cNvSpPr>
              <a:spLocks noChangeArrowheads="1"/>
            </p:cNvSpPr>
            <p:nvPr/>
          </p:nvSpPr>
          <p:spPr bwMode="auto">
            <a:xfrm>
              <a:off x="4060241" y="-20638"/>
              <a:ext cx="2034954" cy="630238"/>
            </a:xfrm>
            <a:prstGeom prst="rect"/>
            <a:solidFill>
              <a:srgbClr val="04BFB1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  <p:sp>
          <p:nvSpPr>
            <p:cNvPr id="1049363" name="Rectangle 37"/>
            <p:cNvSpPr>
              <a:spLocks noChangeArrowheads="1"/>
            </p:cNvSpPr>
            <p:nvPr/>
          </p:nvSpPr>
          <p:spPr bwMode="auto">
            <a:xfrm>
              <a:off x="6095195" y="-20638"/>
              <a:ext cx="2031732" cy="630238"/>
            </a:xfrm>
            <a:prstGeom prst="rect"/>
            <a:solidFill>
              <a:srgbClr val="C769D8"/>
            </a:solidFill>
            <a:ln>
              <a:noFill/>
            </a:ln>
          </p:spPr>
          <p:txBody>
            <a:bodyPr anchor="t" anchorCtr="0" bIns="45720" compatLnSpc="1" lIns="91440" numCol="1" rIns="91440" tIns="45720" vert="horz" wrap="square"/>
            <a:p>
              <a:endParaRPr altLang="en-US" lang="zh-CN">
                <a:cs typeface="+mn-ea"/>
                <a:sym typeface="+mn-lt"/>
              </a:endParaRPr>
            </a:p>
          </p:txBody>
        </p:sp>
      </p:grpSp>
      <p:sp>
        <p:nvSpPr>
          <p:cNvPr id="1049364" name="矩形 1"/>
          <p:cNvSpPr/>
          <p:nvPr/>
        </p:nvSpPr>
        <p:spPr>
          <a:xfrm>
            <a:off x="5424204" y="2057399"/>
            <a:ext cx="1343592" cy="1079503"/>
          </a:xfrm>
          <a:prstGeom prst="rect"/>
          <a:solidFill>
            <a:srgbClr val="C76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sz="4000" lang="en-US">
                <a:cs typeface="+mn-ea"/>
                <a:sym typeface="+mn-lt"/>
              </a:rPr>
              <a:t>04</a:t>
            </a:r>
            <a:endParaRPr altLang="en-US" sz="4000" lang="zh-CN">
              <a:cs typeface="+mn-ea"/>
              <a:sym typeface="+mn-lt"/>
            </a:endParaRPr>
          </a:p>
        </p:txBody>
      </p:sp>
      <p:sp>
        <p:nvSpPr>
          <p:cNvPr id="1049365" name="矩形 62"/>
          <p:cNvSpPr/>
          <p:nvPr/>
        </p:nvSpPr>
        <p:spPr>
          <a:xfrm>
            <a:off x="3147269" y="4210888"/>
            <a:ext cx="5897463" cy="510540"/>
          </a:xfrm>
          <a:prstGeom prst="rect"/>
        </p:spPr>
        <p:txBody>
          <a:bodyPr wrap="square">
            <a:spAutoFit/>
          </a:bodyPr>
          <a:p>
            <a:pPr algn="ctr">
              <a:lnSpc>
                <a:spcPct val="150000"/>
              </a:lnSpc>
            </a:pP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This 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Presentation</a:t>
            </a:r>
            <a:r>
              <a:rPr altLang="zh-CN" dirty="0" sz="1050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template for the rice husk designer pencil demo works, focusing on the production of high-end design husk designer pencil demo works</a:t>
            </a:r>
            <a:endParaRPr altLang="en-US" dirty="0" sz="1050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3145765" name="直接连接符 63"/>
          <p:cNvCxnSpPr>
            <a:cxnSpLocks/>
          </p:cNvCxnSpPr>
          <p:nvPr/>
        </p:nvCxnSpPr>
        <p:spPr>
          <a:xfrm>
            <a:off x="5761367" y="4122575"/>
            <a:ext cx="667657" cy="0"/>
          </a:xfrm>
          <a:prstGeom prst="line"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9366" name="矩形: 圆角 64"/>
          <p:cNvSpPr/>
          <p:nvPr/>
        </p:nvSpPr>
        <p:spPr>
          <a:xfrm>
            <a:off x="5435998" y="4938910"/>
            <a:ext cx="1428750" cy="308683"/>
          </a:xfrm>
          <a:prstGeom prst="roundRect">
            <a:avLst>
              <a:gd name="adj" fmla="val 50000"/>
            </a:avLst>
          </a:prstGeom>
          <a:solidFill>
            <a:srgbClr val="C76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zh-CN" dirty="0" sz="1400" lang="en-US">
                <a:cs typeface="+mn-ea"/>
                <a:sym typeface="+mn-lt"/>
              </a:rPr>
              <a:t>2020</a:t>
            </a:r>
            <a:endParaRPr altLang="en-US" dirty="0" sz="1400" lang="zh-CN">
              <a:cs typeface="+mn-ea"/>
              <a:sym typeface="+mn-lt"/>
            </a:endParaRPr>
          </a:p>
        </p:txBody>
      </p:sp>
      <p:sp>
        <p:nvSpPr>
          <p:cNvPr id="1049367" name="矩形 52"/>
          <p:cNvSpPr/>
          <p:nvPr/>
        </p:nvSpPr>
        <p:spPr>
          <a:xfrm>
            <a:off x="4388547" y="3453947"/>
            <a:ext cx="3414906" cy="523220"/>
          </a:xfrm>
          <a:prstGeom prst="rect"/>
        </p:spPr>
        <p:txBody>
          <a:bodyPr wrap="square">
            <a:spAutoFit/>
          </a:bodyPr>
          <a:p>
            <a:pPr algn="ctr"/>
            <a:r>
              <a:rPr altLang="zh-CN" dirty="0" sz="2800" i="1" 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ADD YOUR  TITLE</a:t>
            </a:r>
            <a:endParaRPr altLang="en-US" dirty="0" sz="2800" i="1" lang="zh-CN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49557" name="矩形 47"/>
          <p:cNvSpPr/>
          <p:nvPr/>
        </p:nvSpPr>
        <p:spPr>
          <a:xfrm>
            <a:off x="240506" y="145244"/>
            <a:ext cx="11795120" cy="6150937"/>
          </a:xfrm>
          <a:prstGeom prst="rect"/>
          <a:solidFill>
            <a:srgbClr val="FFFFFF"/>
          </a:solidFill>
          <a:ln>
            <a:noFill/>
          </a:ln>
          <a:effectLst>
            <a:outerShdw algn="ctr" blurRad="127000" rotWithShape="0" sx="102000" sy="102000">
              <a:prstClr val="black">
                <a:alpha val="15000"/>
              </a:prstClr>
            </a:outerShdw>
          </a:effectLst>
        </p:spPr>
        <p:txBody>
          <a:bodyPr anchor="ctr" rtlCol="0"/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altLang="en-US" lang="zh-CN">
              <a:cs typeface="+mn-ea"/>
              <a:sym typeface="+mn-lt"/>
            </a:endParaRPr>
          </a:p>
        </p:txBody>
      </p:sp>
      <p:sp>
        <p:nvSpPr>
          <p:cNvPr id="1049558" name=""/>
          <p:cNvSpPr txBox="1"/>
          <p:nvPr/>
        </p:nvSpPr>
        <p:spPr>
          <a:xfrm>
            <a:off x="223816" y="178119"/>
            <a:ext cx="11630573" cy="5273040"/>
          </a:xfrm>
          <a:prstGeom prst="rect"/>
        </p:spPr>
        <p:txBody>
          <a:bodyPr rtlCol="0" wrap="square">
            <a:spAutoFit/>
          </a:bodyPr>
          <a:p>
            <a:pPr algn="l" indent="444500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O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rta (V - XI)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asrlarda dinning fan rivojiga to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s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qinlik 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ilishiga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qaramasdan 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ta Osiyoda bir qancha mashhur olimlar yetishib chiq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di. Ana shulardan biri buyuk alloma Abu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8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Ali ibn Sinodir (980-1037). U falsafa, adabiyot, matem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atika, kimyo, astronomiya, musiq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ashunoslik va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tibbiyot bilan shug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ullangan. U Buxoro shaqri yaqinidagi Afshona. 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ishlog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ida tug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ilgan. Dastlabki ilmni B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uxoroda olgan va 17 yoshlik chog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idayoq ko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pgina fanlarni mukammal egallagan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.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8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Abu Ali ibn Sino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Xorazm va Eronda saroy tabibi bo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ib xizmat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qilgan. Tibbiyotdagi misli ko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rilmagan buyuk va ajoyib xizmatlari, kashfiyotlari uni butun dunyoga mashxur etgan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.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8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Ibn Sino 100 dan ortiq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asar yaratgan, bulardan eng kattasi - "Tib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onunlari" 1000- yillarda yozilgan.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Kitob 5 jildli bo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lib, birinchi tomi anatomiya va fiziologiyaga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bag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ishlangan. Ibn Sino ozining bu buyuk va 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mas kitobida tibbiyot soxasidagi dunyoda bo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lgan barcha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ma'lumotlarni to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plabgina qolmasdan, o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z kuzatishlari, tekshirishlari va tushunchalari bilan fanni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yanada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boyitgan. Kitob turli tillarda qayta-qayta nashr qilingan, dunyodagi xamma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mamlakatlarda 600 yildan ziyodro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muddat ichida tibbiyot bilim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yurtlarida asosiy oquv qullanmasi bo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b xizmat 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ilib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kelgan va xanuzgacha hizmat qilmoq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da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.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8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         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 Ibn Sino organizmni 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rganishda 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dam konstitusiyasiga birinchi bo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b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e'tibor berdi. "Tib 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onunlari" tomlarida ichki kasalliklar, xirurgiya, farmakologiya, gigiena va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8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tibbiyotning boshka qismlari t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o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g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'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isida batafsil ma'lumotlar berilgan.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"Tib qonunlari" ozbek 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tilida birinchi marta 1954-1956 yillarda Toshkentda bosilib chi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qq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an.</a:t>
            </a:r>
            <a:r>
              <a:rPr b="1" sz="2000" i="0" lang="en-US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200" i="0" lang="en-US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60" name=""/>
          <p:cNvSpPr/>
          <p:nvPr/>
        </p:nvSpPr>
        <p:spPr>
          <a:xfrm>
            <a:off x="-415382" y="-323034"/>
            <a:ext cx="9318841" cy="8010962"/>
          </a:xfrm>
          <a:prstGeom prst="roundRect"/>
          <a:solidFill>
            <a:srgbClr val="02A5E3"/>
          </a:solidFill>
          <a:ln w="25400">
            <a:solidFill>
              <a:srgbClr val="3893E0"/>
            </a:solidFill>
          </a:ln>
        </p:spPr>
        <p:txBody>
          <a:bodyPr anchor="ctr"/>
          <a:p>
            <a:pPr algn="ctr"/>
            <a:endParaRPr lang="uz-UZ"/>
          </a:p>
        </p:txBody>
      </p:sp>
      <p:sp>
        <p:nvSpPr>
          <p:cNvPr id="1049561" name=""/>
          <p:cNvSpPr txBox="1"/>
          <p:nvPr/>
        </p:nvSpPr>
        <p:spPr>
          <a:xfrm>
            <a:off x="0" y="0"/>
            <a:ext cx="8582024" cy="6492240"/>
          </a:xfrm>
          <a:prstGeom prst="rect"/>
        </p:spPr>
        <p:txBody>
          <a:bodyPr rtlCol="0" wrap="square">
            <a:spAutoFit/>
          </a:bodyPr>
          <a:p>
            <a:pPr algn="l" indent="444500">
              <a:lnSpc>
                <a:spcPct val="100000"/>
              </a:lnSpc>
            </a:pP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Anatomiyani o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rganishda odam organizmining xizmati katta. Odam organizmining tuzilishiga yo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ndoshishda ikki xil bir-biriga qarama-q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arsh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 materialistik va idealistik oq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imlar pa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ydo bolgan va uzoq, yillar davomida ana shu oq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imlar 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orasida kurash davom etib kelmoq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da.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fi-FI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Chunonchi, mexanik materialistlar organizm turli xil a'zolarning mexanik yig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indisidan (Morganni), tuq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imalar (Bisha) yoki xujayralar yig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indisidan (Virxov) iborat deb 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araydilar. 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      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V. Virxov odam or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ganizmini xujayralar davlatiga 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iyoslaydi, unda aloxida gurux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lar - xujayralar federasiyasi bolib, uzi mustaq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il yashash imkoniyatiga 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ega ekanligini ta'kidlaydi. Aloh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ida a'zolarni umumiy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bir butun organizmdan ajratib 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arash m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etafizik qarashdir. U xujayra guruxlarini mustaq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il yashash imkoniyatiga ega deyish - vitalizmdir.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2800" i="0" lang="fi-FI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  <a:p>
            <a:pPr algn="l" indent="444500">
              <a:lnSpc>
                <a:spcPct val="100000"/>
              </a:lnSpc>
            </a:pP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Dialektika nuqtai nazaridan, organizm alohida 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ismlar, tu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imalar, a'zo va tu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ima elementl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aridan tashkil topgan. Ana shu q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ismlarning bir-biriga uzviy bog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’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lanishi natijasida bir 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butunga aylangan tuzilma bolib, u betoxtov o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zgarib turadi. Organizm uzi yashaydigan sharoitga moslashgan va shu sharoitsiz yashay olmaydi.</a:t>
            </a:r>
            <a:r>
              <a:rPr b="1" sz="2400" i="0" lang="fi-FI">
                <a:solidFill>
                  <a:srgbClr val="000000"/>
                </a:solidFill>
                <a:latin typeface="BalticaUzbek"/>
                <a:ea typeface="Times New Roman"/>
                <a:cs typeface="Times New Roman"/>
              </a:rPr>
              <a:t> </a:t>
            </a:r>
            <a:endParaRPr b="1" sz="1200" i="0" lang="fi-FI">
              <a:solidFill>
                <a:srgbClr val="000000"/>
              </a:solidFill>
              <a:latin typeface="BalticaUzbek"/>
              <a:ea typeface="Times New Roman"/>
              <a:cs typeface="Times New Roman"/>
            </a:endParaRPr>
          </a:p>
        </p:txBody>
      </p:sp>
      <p:pic>
        <p:nvPicPr>
          <p:cNvPr id="209716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8903459" y="1371635"/>
            <a:ext cx="4618181" cy="4621624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59" name=""/>
          <p:cNvSpPr txBox="1"/>
          <p:nvPr/>
        </p:nvSpPr>
        <p:spPr>
          <a:xfrm>
            <a:off x="-367170" y="1277621"/>
            <a:ext cx="7880657" cy="3025141"/>
          </a:xfrm>
          <a:prstGeom prst="rect"/>
        </p:spPr>
        <p:txBody>
          <a:bodyPr rtlCol="0" wrap="square">
            <a:spAutoFit/>
          </a:bodyPr>
          <a:p>
            <a:pPr algn="ctr">
              <a:lnSpc>
                <a:spcPct val="150000"/>
              </a:lnSpc>
            </a:pPr>
            <a:r>
              <a:rPr b="1" sz="6600" lang="en-US">
                <a:solidFill>
                  <a:srgbClr val="008000"/>
                </a:solidFill>
              </a:rPr>
              <a:t>E</a:t>
            </a:r>
            <a:r>
              <a:rPr b="1" sz="6600" lang="en-US">
                <a:solidFill>
                  <a:srgbClr val="008000"/>
                </a:solidFill>
              </a:rPr>
              <a:t>'</a:t>
            </a:r>
            <a:r>
              <a:rPr b="1" sz="6600" lang="en-US">
                <a:solidFill>
                  <a:srgbClr val="008000"/>
                </a:solidFill>
              </a:rPr>
              <a:t>t</a:t>
            </a:r>
            <a:r>
              <a:rPr b="1" sz="6600" lang="en-US">
                <a:solidFill>
                  <a:srgbClr val="008000"/>
                </a:solidFill>
              </a:rPr>
              <a:t>i</a:t>
            </a:r>
            <a:r>
              <a:rPr b="1" sz="6600" lang="en-US">
                <a:solidFill>
                  <a:srgbClr val="008000"/>
                </a:solidFill>
              </a:rPr>
              <a:t>b</a:t>
            </a:r>
            <a:r>
              <a:rPr b="1" sz="6600" lang="en-US">
                <a:solidFill>
                  <a:srgbClr val="008000"/>
                </a:solidFill>
              </a:rPr>
              <a:t>o</a:t>
            </a:r>
            <a:r>
              <a:rPr b="1" sz="6600" lang="en-US">
                <a:solidFill>
                  <a:srgbClr val="008000"/>
                </a:solidFill>
              </a:rPr>
              <a:t>r</a:t>
            </a:r>
            <a:r>
              <a:rPr b="1" sz="6600" lang="en-US">
                <a:solidFill>
                  <a:srgbClr val="008000"/>
                </a:solidFill>
              </a:rPr>
              <a:t>i</a:t>
            </a:r>
            <a:r>
              <a:rPr b="1" sz="6600" lang="en-US">
                <a:solidFill>
                  <a:srgbClr val="008000"/>
                </a:solidFill>
              </a:rPr>
              <a:t>n</a:t>
            </a:r>
            <a:r>
              <a:rPr b="1" sz="6600" lang="en-US">
                <a:solidFill>
                  <a:srgbClr val="008000"/>
                </a:solidFill>
              </a:rPr>
              <a:t>g</a:t>
            </a:r>
            <a:r>
              <a:rPr b="1" sz="6600" lang="en-US">
                <a:solidFill>
                  <a:srgbClr val="008000"/>
                </a:solidFill>
              </a:rPr>
              <a:t>i</a:t>
            </a:r>
            <a:r>
              <a:rPr b="1" sz="6600" lang="en-US">
                <a:solidFill>
                  <a:srgbClr val="008000"/>
                </a:solidFill>
              </a:rPr>
              <a:t>z</a:t>
            </a:r>
            <a:r>
              <a:rPr b="1" sz="6600" lang="en-US">
                <a:solidFill>
                  <a:srgbClr val="008000"/>
                </a:solidFill>
              </a:rPr>
              <a:t> </a:t>
            </a:r>
            <a:r>
              <a:rPr b="1" sz="6600" lang="en-US">
                <a:solidFill>
                  <a:srgbClr val="008000"/>
                </a:solidFill>
              </a:rPr>
              <a:t>u</a:t>
            </a:r>
            <a:r>
              <a:rPr b="1" sz="6600" lang="en-US">
                <a:solidFill>
                  <a:srgbClr val="008000"/>
                </a:solidFill>
              </a:rPr>
              <a:t>c</a:t>
            </a:r>
            <a:r>
              <a:rPr b="1" sz="6600" lang="en-US">
                <a:solidFill>
                  <a:srgbClr val="008000"/>
                </a:solidFill>
              </a:rPr>
              <a:t>h</a:t>
            </a:r>
            <a:r>
              <a:rPr b="1" sz="6600" lang="en-US">
                <a:solidFill>
                  <a:srgbClr val="008000"/>
                </a:solidFill>
              </a:rPr>
              <a:t>u</a:t>
            </a:r>
            <a:r>
              <a:rPr b="1" sz="6600" lang="en-US">
                <a:solidFill>
                  <a:srgbClr val="008000"/>
                </a:solidFill>
              </a:rPr>
              <a:t>n</a:t>
            </a:r>
            <a:r>
              <a:rPr b="1" sz="6600" lang="en-US">
                <a:solidFill>
                  <a:srgbClr val="008000"/>
                </a:solidFill>
              </a:rPr>
              <a:t> </a:t>
            </a:r>
            <a:r>
              <a:rPr b="1" sz="6600" lang="en-US">
                <a:solidFill>
                  <a:srgbClr val="008000"/>
                </a:solidFill>
              </a:rPr>
              <a:t>t</a:t>
            </a:r>
            <a:r>
              <a:rPr b="1" sz="6600" lang="en-US">
                <a:solidFill>
                  <a:srgbClr val="008000"/>
                </a:solidFill>
              </a:rPr>
              <a:t>a</a:t>
            </a:r>
            <a:r>
              <a:rPr b="1" sz="6600" lang="en-US">
                <a:solidFill>
                  <a:srgbClr val="008000"/>
                </a:solidFill>
              </a:rPr>
              <a:t>s</a:t>
            </a:r>
            <a:r>
              <a:rPr b="1" sz="6600" lang="en-US">
                <a:solidFill>
                  <a:srgbClr val="008000"/>
                </a:solidFill>
              </a:rPr>
              <a:t>h</a:t>
            </a:r>
            <a:r>
              <a:rPr b="1" sz="6600" lang="en-US">
                <a:solidFill>
                  <a:srgbClr val="008000"/>
                </a:solidFill>
              </a:rPr>
              <a:t>a</a:t>
            </a:r>
            <a:r>
              <a:rPr b="1" sz="6600" lang="en-US">
                <a:solidFill>
                  <a:srgbClr val="008000"/>
                </a:solidFill>
              </a:rPr>
              <a:t>k</a:t>
            </a:r>
            <a:r>
              <a:rPr b="1" sz="6600" lang="en-US">
                <a:solidFill>
                  <a:srgbClr val="008000"/>
                </a:solidFill>
              </a:rPr>
              <a:t>k</a:t>
            </a:r>
            <a:r>
              <a:rPr b="1" sz="6600" lang="en-US">
                <a:solidFill>
                  <a:srgbClr val="008000"/>
                </a:solidFill>
              </a:rPr>
              <a:t>u</a:t>
            </a:r>
            <a:r>
              <a:rPr b="1" sz="6600" lang="en-US">
                <a:solidFill>
                  <a:srgbClr val="008000"/>
                </a:solidFill>
              </a:rPr>
              <a:t>r</a:t>
            </a:r>
            <a:r>
              <a:rPr b="1" sz="6600" lang="en-US">
                <a:solidFill>
                  <a:srgbClr val="008000"/>
                </a:solidFill>
              </a:rPr>
              <a:t>!</a:t>
            </a:r>
            <a:endParaRPr b="1" sz="2800" lang="uz-UZ">
              <a:solidFill>
                <a:srgbClr val="008000"/>
              </a:solidFill>
            </a:endParaRPr>
          </a:p>
        </p:txBody>
      </p:sp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129144" y="1827962"/>
            <a:ext cx="5062856" cy="4949602"/>
          </a:xfrm>
          <a:prstGeom prst="rect"/>
        </p:spPr>
      </p:pic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l55ez0j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Office">
    <a:dk1>
      <a:sysClr lastClr="000000" val="windowText"/>
    </a:dk1>
    <a:lt1>
      <a:sysClr lastClr="FFFFFF" val="window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al55ez0j">
    <a:majorFont>
      <a:latin typeface="Arial"/>
      <a:ea typeface="Arial"/>
      <a:cs typeface=""/>
    </a:majorFont>
    <a:minorFont>
      <a:latin typeface="Arial"/>
      <a:ea typeface="Arial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algn="ctr" blurRad="57150" dir="5400000" dist="19050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>
  <Application>WPS Presentation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Administrator</dc:creator>
  <cp:lastModifiedBy>wps</cp:lastModifiedBy>
  <dcterms:created xsi:type="dcterms:W3CDTF">2015-05-04T22:02:00Z</dcterms:created>
  <dcterms:modified xsi:type="dcterms:W3CDTF">2024-11-07T09:45:44Z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1033-11.2.0.10351</vt:lpwstr>
  </property>
  <property fmtid="{D5CDD505-2E9C-101B-9397-08002B2CF9AE}" pid="3" name="ICV">
    <vt:lpwstr>a8be91242c124bd8a2ccc900750010f2</vt:lpwstr>
  </property>
</Properties>
</file>