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2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378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ul slay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z-Latn-UZ"/>
              <a:t>Taglavha namunasini tahrirlash uchun bosing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rlavha va tagx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gxatli iqtib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shrifno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shrifnomadan iqtib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'g'ri yoki yolg'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arlavha va vertikal ma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 sarlavha va ma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arlavha va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o‘lim sarlavha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kkita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lishtir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Faqat sarlav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‘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omli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omli ras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z-Latn-UZ"/>
              <a:t>Rasm joylash uchun belgi ustiga bosing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xmlns="" id="{98630772-A822-1BAB-8127-034E87C44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Latn-UZ" dirty="0">
                <a:solidFill>
                  <a:schemeClr val="tx1"/>
                </a:solidFill>
              </a:rPr>
              <a:t>Mavzu: Ayiruv bog’lovchilari yordamida bog’langan qo’shma gaplar 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xmlns="" id="{678C1AC7-9633-DE23-B3A4-E38843FC2D2A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0800000" flipV="1">
            <a:off x="2519192" y="3173506"/>
            <a:ext cx="6663810" cy="2576381"/>
          </a:xfrm>
        </p:spPr>
        <p:txBody>
          <a:bodyPr/>
          <a:lstStyle/>
          <a:p>
            <a:r>
              <a:rPr lang="uz-Latn-UZ" dirty="0"/>
              <a:t>                               Reja:</a:t>
            </a:r>
          </a:p>
          <a:p>
            <a:r>
              <a:rPr lang="uz-Latn-UZ" dirty="0"/>
              <a:t>1.Qo’shma gap haqida umumiy ma’lumot.</a:t>
            </a:r>
          </a:p>
          <a:p>
            <a:r>
              <a:rPr lang="uz-Latn-UZ" dirty="0"/>
              <a:t>2.Ayiruv bog'lovchilar yordamida bog’langan qo’shma gaplar haqida ma’lumot</a:t>
            </a:r>
          </a:p>
          <a:p>
            <a:r>
              <a:rPr lang="uz-Latn-UZ" dirty="0"/>
              <a:t>3.Qo‘shma gaplar bo‘yicha mashqlar.</a:t>
            </a:r>
          </a:p>
        </p:txBody>
      </p:sp>
    </p:spTree>
    <p:extLst>
      <p:ext uri="{BB962C8B-B14F-4D97-AF65-F5344CB8AC3E}">
        <p14:creationId xmlns:p14="http://schemas.microsoft.com/office/powerpoint/2010/main" val="3302819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xmlns="" id="{E105F280-375F-8B4B-88F4-71259D694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Latn-UZ"/>
          </a:p>
        </p:txBody>
      </p:sp>
      <p:pic>
        <p:nvPicPr>
          <p:cNvPr id="4" name="Tarkibi 3">
            <a:extLst>
              <a:ext uri="{FF2B5EF4-FFF2-40B4-BE49-F238E27FC236}">
                <a16:creationId xmlns:a16="http://schemas.microsoft.com/office/drawing/2014/main" xmlns="" id="{7D3FD049-9A29-8425-7C20-A62C4509C0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6518" y="304800"/>
            <a:ext cx="10022541" cy="5737226"/>
          </a:xfrm>
        </p:spPr>
      </p:pic>
    </p:spTree>
    <p:extLst>
      <p:ext uri="{BB962C8B-B14F-4D97-AF65-F5344CB8AC3E}">
        <p14:creationId xmlns:p14="http://schemas.microsoft.com/office/powerpoint/2010/main" val="531398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xmlns="" id="{4E5EBC00-34B8-84E9-A69D-8DBFF2961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Latn-UZ"/>
          </a:p>
        </p:txBody>
      </p:sp>
      <p:pic>
        <p:nvPicPr>
          <p:cNvPr id="4" name="Tarkibi 3">
            <a:extLst>
              <a:ext uri="{FF2B5EF4-FFF2-40B4-BE49-F238E27FC236}">
                <a16:creationId xmlns:a16="http://schemas.microsoft.com/office/drawing/2014/main" xmlns="" id="{25CEB743-2B44-4079-483A-706E12C87E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094" y="771945"/>
            <a:ext cx="9412941" cy="5037184"/>
          </a:xfrm>
        </p:spPr>
      </p:pic>
    </p:spTree>
    <p:extLst>
      <p:ext uri="{BB962C8B-B14F-4D97-AF65-F5344CB8AC3E}">
        <p14:creationId xmlns:p14="http://schemas.microsoft.com/office/powerpoint/2010/main" val="2897280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xmlns="" id="{ED47862D-65D9-B0A7-A839-0CE6CC223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Latn-UZ"/>
          </a:p>
        </p:txBody>
      </p:sp>
      <p:pic>
        <p:nvPicPr>
          <p:cNvPr id="4" name="Tarkibi 3">
            <a:extLst>
              <a:ext uri="{FF2B5EF4-FFF2-40B4-BE49-F238E27FC236}">
                <a16:creationId xmlns:a16="http://schemas.microsoft.com/office/drawing/2014/main" xmlns="" id="{206E0642-8544-1EF5-B4C9-B1B4AD6723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502024"/>
            <a:ext cx="10201835" cy="5746376"/>
          </a:xfrm>
        </p:spPr>
      </p:pic>
    </p:spTree>
    <p:extLst>
      <p:ext uri="{BB962C8B-B14F-4D97-AF65-F5344CB8AC3E}">
        <p14:creationId xmlns:p14="http://schemas.microsoft.com/office/powerpoint/2010/main" val="512062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xmlns="" id="{A7BC078E-4AF8-1F90-C6F8-0189B0F36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Latn-UZ"/>
          </a:p>
        </p:txBody>
      </p:sp>
      <p:pic>
        <p:nvPicPr>
          <p:cNvPr id="4" name="Tarkibi 3">
            <a:extLst>
              <a:ext uri="{FF2B5EF4-FFF2-40B4-BE49-F238E27FC236}">
                <a16:creationId xmlns:a16="http://schemas.microsoft.com/office/drawing/2014/main" xmlns="" id="{1FB7AED9-F37D-AD34-329A-3399955475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2055" y="0"/>
            <a:ext cx="10187889" cy="7198659"/>
          </a:xfrm>
        </p:spPr>
      </p:pic>
    </p:spTree>
    <p:extLst>
      <p:ext uri="{BB962C8B-B14F-4D97-AF65-F5344CB8AC3E}">
        <p14:creationId xmlns:p14="http://schemas.microsoft.com/office/powerpoint/2010/main" val="340580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xmlns="" id="{CC336D78-C603-2D20-E0BA-8555766D6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Latn-UZ"/>
          </a:p>
        </p:txBody>
      </p:sp>
      <p:pic>
        <p:nvPicPr>
          <p:cNvPr id="4" name="Tarkibi 3">
            <a:extLst>
              <a:ext uri="{FF2B5EF4-FFF2-40B4-BE49-F238E27FC236}">
                <a16:creationId xmlns:a16="http://schemas.microsoft.com/office/drawing/2014/main" xmlns="" id="{2CAFFFD5-1F6B-7733-5923-2E05494D11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8495" y="522203"/>
            <a:ext cx="9126070" cy="5813594"/>
          </a:xfrm>
        </p:spPr>
      </p:pic>
    </p:spTree>
    <p:extLst>
      <p:ext uri="{BB962C8B-B14F-4D97-AF65-F5344CB8AC3E}">
        <p14:creationId xmlns:p14="http://schemas.microsoft.com/office/powerpoint/2010/main" val="2782195294"/>
      </p:ext>
    </p:extLst>
  </p:cSld>
  <p:clrMapOvr>
    <a:masterClrMapping/>
  </p:clrMapOvr>
</p:sld>
</file>

<file path=ppt/theme/theme1.xml><?xml version="1.0" encoding="utf-8"?>
<a:theme xmlns:a="http://schemas.openxmlformats.org/drawingml/2006/main" name="Qirr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Произвольный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Qirra</vt:lpstr>
      <vt:lpstr>Mavzu: Ayiruv bog’lovchilari yordamida bog’langan qo’shma gaplar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taqdimoti</dc:title>
  <dc:creator>Hafiza Jumayeva</dc:creator>
  <cp:lastModifiedBy>Пользователь Windows</cp:lastModifiedBy>
  <cp:revision>2</cp:revision>
  <cp:lastPrinted>2024-02-02T09:06:52Z</cp:lastPrinted>
  <dcterms:created xsi:type="dcterms:W3CDTF">2024-02-01T06:36:10Z</dcterms:created>
  <dcterms:modified xsi:type="dcterms:W3CDTF">2024-02-02T09:07:02Z</dcterms:modified>
</cp:coreProperties>
</file>