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0E08E-91A6-4AC9-8FC3-2A7D086B08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AA6BA4-9C32-4D66-8A11-3ED67C9BB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955EEF-AC62-44B0-8ABE-C23F65750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4B1984-4096-42FF-B645-1D90C83F2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76D4F5-7534-4430-A99A-19AA78948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97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76E66-C5CA-4CCF-8E70-47103C27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B4D8DD-E826-4089-8B15-0E4ABAA70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B41624-B48E-425D-9815-1E37E1EC3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6BAB6A-11A8-4CE0-A5C4-C81A15B01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489614-CEC1-4E52-8F3D-FFC79F067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25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7CE7713-60C2-4BBE-8520-8B8DBFDF8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54029C-FF77-4DBD-B234-DCC7893508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124873-E9BF-454A-90F7-32C0D399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FC8D38-3D66-4468-A9E8-8CCF71D1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52139B-2783-4079-95FD-0C1F44B8C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11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78325-B6C2-4B5B-BC40-40D146C8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38E85D-B22A-4F85-88F4-931A41D4B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AE96E-8696-41ED-BD7F-8EB3B0359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65DB7F-9444-4988-A376-2C40A9A43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954531-BF6F-4965-94FB-960398D9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828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A4299-AF31-4A07-B59D-1B309DA3D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558F3-66B4-43F5-A88A-16EB2E4A3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4A843D-B85A-4DF1-B6E6-5A6463247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13830B-7392-4E75-A708-5EB892CE3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77205E-2532-4435-821B-16CCD8EEB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64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D2476-ECC6-4CEA-9EBF-58C1635C9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5C5ACC-189B-4762-B8F3-A451DFC360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88FAB9-E70B-449E-866B-F5465A37D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B9C382-FB3F-44A5-A9ED-6963B3953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888179-F4BF-4B33-B58C-857A0DB61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637FDE-68D2-454E-B0CE-9B21C098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042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9655F-D9EE-4DE6-A10B-2588C242F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6B1FB7-EC5F-46AA-8934-F89D7453A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67F969-F3E4-4BDA-8506-0D92482EB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A568E9-4DDC-4783-AC78-5CF91FFC7C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928851-030B-4129-AF97-1D3875281A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CA6B11-03B8-481D-BFED-7AE5EFF2E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1E1D9C-0422-451A-A966-A664FEB2B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6AFC48-BFAC-4BA5-AE0F-25AD6EB9C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0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F44A22-0D22-4357-9480-93CE872E2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0D25DE-D646-4200-A18A-59D7FEF42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A12B7B-6B87-4C37-AF16-058D1C735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9EB4F44-4989-4ED7-BE0E-8A0157AD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6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8C57B2-E686-43C5-B0B7-F06D9CA09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FB3819-286F-4727-8A39-69A5C24D0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19078A-329D-465C-836E-28CCE2593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4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7B33-B451-4A5F-90D1-F62C2285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10C812-70E6-44CA-9FF5-70BE8BE6B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35889F-6C79-4CFA-B23B-2E9DED598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D821BF-C221-4C86-94A7-88AEBF29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3EFC91-4827-4ADD-BD38-236B5CB5A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9C4253-F75A-4817-85EE-5677A9DA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19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E7109-D14F-4BA4-9198-12FDE2B2C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25577E-F5A2-4E1F-994E-53D899F29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D58C29-EE3E-406C-963C-5D55DB65C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6EB3C3-AA0C-445F-B35E-57947E23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673DCA-8605-4C5B-9CF9-AE83A08DA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A51C1-FA34-4A1D-A14E-664BA458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5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54E3B-DE3C-4F46-9C43-16D90C0E7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8E872B-07CF-440E-853A-D68DA719D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D09600-B2F6-4A61-917E-1686E68CD2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E8A4C-E1B7-4496-A00F-94821CB2FEAB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0624A2-33C1-436C-88B3-3A15006126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452388-ADC6-4656-8425-B647FBD49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BCA3A-087D-4740-B9CC-68C3EA84B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30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955E1-9CD3-4D13-9F41-D989BC72C5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6105A5-A701-42EC-A01D-F5BA13F48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666D5F-310F-4D19-88B9-DAD0EBC88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C8B1C2-E28A-48FD-B0D8-296ADE400AAC}"/>
              </a:ext>
            </a:extLst>
          </p:cNvPr>
          <p:cNvSpPr txBox="1"/>
          <p:nvPr/>
        </p:nvSpPr>
        <p:spPr>
          <a:xfrm>
            <a:off x="2173357" y="1030288"/>
            <a:ext cx="71694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Mavzu</a:t>
            </a:r>
            <a:r>
              <a:rPr lang="en-US" sz="3600" dirty="0"/>
              <a:t> : </a:t>
            </a:r>
            <a:r>
              <a:rPr lang="en-US" sz="3600" dirty="0" err="1"/>
              <a:t>Farmoyish</a:t>
            </a:r>
            <a:r>
              <a:rPr lang="en-US" sz="3600" dirty="0"/>
              <a:t> </a:t>
            </a:r>
            <a:r>
              <a:rPr lang="en-US" sz="3600" dirty="0" err="1"/>
              <a:t>hujjatlari</a:t>
            </a:r>
            <a:r>
              <a:rPr lang="en-US" sz="3600" dirty="0"/>
              <a:t> </a:t>
            </a:r>
          </a:p>
          <a:p>
            <a:r>
              <a:rPr lang="en-US" sz="3600" dirty="0" err="1"/>
              <a:t>Reja</a:t>
            </a:r>
            <a:r>
              <a:rPr lang="en-US" sz="3600" dirty="0"/>
              <a:t> :</a:t>
            </a:r>
          </a:p>
          <a:p>
            <a:pPr marL="342900" indent="-342900">
              <a:buAutoNum type="arabicPeriod"/>
            </a:pPr>
            <a:r>
              <a:rPr lang="en-US" sz="3600" dirty="0" err="1"/>
              <a:t>Buyruqlar</a:t>
            </a: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Qarorlar</a:t>
            </a:r>
            <a:r>
              <a:rPr lang="en-US" sz="3600" dirty="0"/>
              <a:t> </a:t>
            </a:r>
          </a:p>
          <a:p>
            <a:pPr marL="342900" indent="-342900">
              <a:buAutoNum type="arabicPeriod"/>
            </a:pPr>
            <a:r>
              <a:rPr lang="en-US" sz="3600" dirty="0" err="1"/>
              <a:t>Farmoyishnomalar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0141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22A7CD-183B-4CFD-B64C-70DBE0A2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74342B-B367-4A69-9342-592B981B87DD}"/>
              </a:ext>
            </a:extLst>
          </p:cNvPr>
          <p:cNvSpPr txBox="1"/>
          <p:nvPr/>
        </p:nvSpPr>
        <p:spPr>
          <a:xfrm>
            <a:off x="1577009" y="861391"/>
            <a:ext cx="88259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Farmoyish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hujjatlari</a:t>
            </a:r>
            <a:r>
              <a:rPr lang="en-US" sz="3600" dirty="0">
                <a:solidFill>
                  <a:srgbClr val="FF0000"/>
                </a:solidFill>
              </a:rPr>
              <a:t> (orders or directives) </a:t>
            </a:r>
            <a:r>
              <a:rPr lang="en-US" sz="3200" dirty="0"/>
              <a:t>—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rahbarlar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vakolatli</a:t>
            </a:r>
            <a:r>
              <a:rPr lang="en-US" sz="3200" dirty="0"/>
              <a:t> </a:t>
            </a:r>
            <a:r>
              <a:rPr lang="en-US" sz="3200" dirty="0" err="1"/>
              <a:t>shaxslar</a:t>
            </a:r>
            <a:r>
              <a:rPr lang="en-US" sz="3200" dirty="0"/>
              <a:t>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tashkilot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korxona</a:t>
            </a:r>
            <a:r>
              <a:rPr lang="en-US" sz="3200" dirty="0"/>
              <a:t> </a:t>
            </a:r>
            <a:r>
              <a:rPr lang="en-US" sz="3200" dirty="0" err="1"/>
              <a:t>ichida</a:t>
            </a:r>
            <a:r>
              <a:rPr lang="en-US" sz="3200" dirty="0"/>
              <a:t> </a:t>
            </a:r>
            <a:r>
              <a:rPr lang="en-US" sz="3200" dirty="0" err="1"/>
              <a:t>berilgan</a:t>
            </a:r>
            <a:r>
              <a:rPr lang="en-US" sz="3200" dirty="0"/>
              <a:t> </a:t>
            </a:r>
            <a:r>
              <a:rPr lang="en-US" sz="3200" dirty="0" err="1"/>
              <a:t>rasmiy</a:t>
            </a:r>
            <a:r>
              <a:rPr lang="en-US" sz="3200" dirty="0"/>
              <a:t> </a:t>
            </a:r>
            <a:r>
              <a:rPr lang="en-US" sz="3200" dirty="0" err="1"/>
              <a:t>ko‘rsatmalar</a:t>
            </a:r>
            <a:r>
              <a:rPr lang="en-US" sz="3200" dirty="0"/>
              <a:t>, </a:t>
            </a:r>
            <a:r>
              <a:rPr lang="en-US" sz="3200" dirty="0" err="1"/>
              <a:t>buyruqlar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topshiriqlarni</a:t>
            </a:r>
            <a:r>
              <a:rPr lang="en-US" sz="3200" dirty="0"/>
              <a:t> </a:t>
            </a:r>
            <a:r>
              <a:rPr lang="en-US" sz="3200" dirty="0" err="1"/>
              <a:t>o‘z</a:t>
            </a:r>
            <a:r>
              <a:rPr lang="en-US" sz="3200" dirty="0"/>
              <a:t> </a:t>
            </a:r>
            <a:r>
              <a:rPr lang="en-US" sz="3200" dirty="0" err="1"/>
              <a:t>ichiga</a:t>
            </a:r>
            <a:r>
              <a:rPr lang="en-US" sz="3200" dirty="0"/>
              <a:t> </a:t>
            </a:r>
            <a:r>
              <a:rPr lang="en-US" sz="3200" dirty="0" err="1"/>
              <a:t>olgan</a:t>
            </a:r>
            <a:r>
              <a:rPr lang="en-US" sz="3200" dirty="0"/>
              <a:t> </a:t>
            </a:r>
            <a:r>
              <a:rPr lang="en-US" sz="3200" dirty="0" err="1"/>
              <a:t>hujjatlardir</a:t>
            </a:r>
            <a:r>
              <a:rPr lang="en-US" sz="3200" dirty="0"/>
              <a:t>. </a:t>
            </a:r>
            <a:r>
              <a:rPr lang="en-US" sz="3200" dirty="0" err="1"/>
              <a:t>Ular</a:t>
            </a:r>
            <a:r>
              <a:rPr lang="en-US" sz="3200" dirty="0"/>
              <a:t> </a:t>
            </a:r>
            <a:r>
              <a:rPr lang="en-US" sz="3200" dirty="0" err="1"/>
              <a:t>tashkilotdagi</a:t>
            </a:r>
            <a:r>
              <a:rPr lang="en-US" sz="3200" dirty="0"/>
              <a:t> </a:t>
            </a:r>
            <a:r>
              <a:rPr lang="en-US" sz="3200" dirty="0" err="1"/>
              <a:t>jarayonlarni</a:t>
            </a:r>
            <a:r>
              <a:rPr lang="en-US" sz="3200" dirty="0"/>
              <a:t> </a:t>
            </a:r>
            <a:r>
              <a:rPr lang="en-US" sz="3200" dirty="0" err="1"/>
              <a:t>muvofiqlashtirish</a:t>
            </a:r>
            <a:r>
              <a:rPr lang="en-US" sz="3200" dirty="0"/>
              <a:t>, </a:t>
            </a:r>
            <a:r>
              <a:rPr lang="en-US" sz="3200" dirty="0" err="1"/>
              <a:t>topshiriqlarni</a:t>
            </a:r>
            <a:r>
              <a:rPr lang="en-US" sz="3200" dirty="0"/>
              <a:t> </a:t>
            </a:r>
            <a:r>
              <a:rPr lang="en-US" sz="3200" dirty="0" err="1"/>
              <a:t>aniq</a:t>
            </a:r>
            <a:r>
              <a:rPr lang="en-US" sz="3200" dirty="0"/>
              <a:t> </a:t>
            </a:r>
            <a:r>
              <a:rPr lang="en-US" sz="3200" dirty="0" err="1"/>
              <a:t>bajarishni</a:t>
            </a:r>
            <a:r>
              <a:rPr lang="en-US" sz="3200" dirty="0"/>
              <a:t> </a:t>
            </a:r>
            <a:r>
              <a:rPr lang="en-US" sz="3200" dirty="0" err="1"/>
              <a:t>ta'minlash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maqsadlarga</a:t>
            </a:r>
            <a:r>
              <a:rPr lang="en-US" sz="3200" dirty="0"/>
              <a:t> </a:t>
            </a:r>
            <a:r>
              <a:rPr lang="en-US" sz="3200" dirty="0" err="1"/>
              <a:t>erishish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muhim</a:t>
            </a:r>
            <a:r>
              <a:rPr lang="en-US" sz="3200" dirty="0"/>
              <a:t> </a:t>
            </a:r>
            <a:r>
              <a:rPr lang="en-US" sz="3200" dirty="0" err="1"/>
              <a:t>rol</a:t>
            </a:r>
            <a:r>
              <a:rPr lang="en-US" sz="3200" dirty="0"/>
              <a:t> </a:t>
            </a:r>
            <a:r>
              <a:rPr lang="en-US" sz="3200" dirty="0" err="1"/>
              <a:t>o‘ynaydi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1033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ED40BE-BB6F-4BEB-B32A-71A8CEF3D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39DF3B-562F-4879-AA37-C55D472FEAF8}"/>
              </a:ext>
            </a:extLst>
          </p:cNvPr>
          <p:cNvSpPr txBox="1"/>
          <p:nvPr/>
        </p:nvSpPr>
        <p:spPr>
          <a:xfrm>
            <a:off x="1338470" y="636104"/>
            <a:ext cx="547314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1. </a:t>
            </a:r>
            <a:r>
              <a:rPr lang="en-US" sz="3600" b="1" dirty="0" err="1">
                <a:solidFill>
                  <a:srgbClr val="FF0000"/>
                </a:solidFill>
              </a:rPr>
              <a:t>Buyruqlar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200" dirty="0" err="1"/>
              <a:t>Boshqaruv</a:t>
            </a:r>
            <a:r>
              <a:rPr lang="en-US" sz="3200" dirty="0"/>
              <a:t> </a:t>
            </a:r>
            <a:r>
              <a:rPr lang="en-US" sz="3200" dirty="0" err="1"/>
              <a:t>organlari</a:t>
            </a:r>
            <a:r>
              <a:rPr lang="en-US" sz="3200" dirty="0"/>
              <a:t>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xodimlar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bo‘linmalarga</a:t>
            </a:r>
            <a:r>
              <a:rPr lang="en-US" sz="3200" dirty="0"/>
              <a:t> </a:t>
            </a:r>
            <a:r>
              <a:rPr lang="en-US" sz="3200" dirty="0" err="1"/>
              <a:t>ma’lum</a:t>
            </a:r>
            <a:r>
              <a:rPr lang="en-US" sz="3200" dirty="0"/>
              <a:t> </a:t>
            </a:r>
            <a:r>
              <a:rPr lang="en-US" sz="3200" dirty="0" err="1"/>
              <a:t>topshiriqlarni</a:t>
            </a:r>
            <a:r>
              <a:rPr lang="en-US" sz="3200" dirty="0"/>
              <a:t> </a:t>
            </a:r>
            <a:r>
              <a:rPr lang="en-US" sz="3200" dirty="0" err="1"/>
              <a:t>bajarishni</a:t>
            </a:r>
            <a:r>
              <a:rPr lang="en-US" sz="3200" dirty="0"/>
              <a:t> talab </a:t>
            </a:r>
            <a:r>
              <a:rPr lang="en-US" sz="3200" dirty="0" err="1"/>
              <a:t>qiluvchi</a:t>
            </a:r>
            <a:r>
              <a:rPr lang="en-US" sz="3200" dirty="0"/>
              <a:t> </a:t>
            </a:r>
            <a:r>
              <a:rPr lang="en-US" sz="3200" dirty="0" err="1"/>
              <a:t>rasmiy</a:t>
            </a:r>
            <a:r>
              <a:rPr lang="en-US" sz="3200" dirty="0"/>
              <a:t> </a:t>
            </a:r>
            <a:r>
              <a:rPr lang="en-US" sz="3200" dirty="0" err="1"/>
              <a:t>hujjatlar</a:t>
            </a:r>
            <a:r>
              <a:rPr lang="en-US" sz="3200" dirty="0"/>
              <a:t>. </a:t>
            </a:r>
            <a:r>
              <a:rPr lang="en-US" sz="3200" dirty="0" err="1"/>
              <a:t>Masalan</a:t>
            </a:r>
            <a:r>
              <a:rPr lang="en-US" sz="3200" dirty="0"/>
              <a:t>, </a:t>
            </a:r>
            <a:r>
              <a:rPr lang="en-US" sz="3200" dirty="0" err="1"/>
              <a:t>ma'lum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loyiha</a:t>
            </a:r>
            <a:r>
              <a:rPr lang="en-US" sz="3200" dirty="0"/>
              <a:t> </a:t>
            </a:r>
            <a:r>
              <a:rPr lang="en-US" sz="3200" dirty="0" err="1"/>
              <a:t>ustida</a:t>
            </a:r>
            <a:r>
              <a:rPr lang="en-US" sz="3200" dirty="0"/>
              <a:t> </a:t>
            </a:r>
            <a:r>
              <a:rPr lang="en-US" sz="3200" dirty="0" err="1"/>
              <a:t>ishlash</a:t>
            </a:r>
            <a:r>
              <a:rPr lang="en-US" sz="3200" dirty="0"/>
              <a:t>, </a:t>
            </a:r>
            <a:r>
              <a:rPr lang="en-US" sz="3200" dirty="0" err="1"/>
              <a:t>ishlab</a:t>
            </a:r>
            <a:r>
              <a:rPr lang="en-US" sz="3200" dirty="0"/>
              <a:t> </a:t>
            </a:r>
            <a:r>
              <a:rPr lang="en-US" sz="3200" dirty="0" err="1"/>
              <a:t>chiqarish</a:t>
            </a:r>
            <a:r>
              <a:rPr lang="en-US" sz="3200" dirty="0"/>
              <a:t> </a:t>
            </a:r>
            <a:r>
              <a:rPr lang="en-US" sz="3200" dirty="0" err="1"/>
              <a:t>jarayonlarini</a:t>
            </a:r>
            <a:r>
              <a:rPr lang="en-US" sz="3200" dirty="0"/>
              <a:t> </a:t>
            </a:r>
            <a:r>
              <a:rPr lang="en-US" sz="3200" dirty="0" err="1"/>
              <a:t>o‘zgartirish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xodimlarni</a:t>
            </a:r>
            <a:r>
              <a:rPr lang="en-US" sz="3200" dirty="0"/>
              <a:t> </a:t>
            </a:r>
            <a:r>
              <a:rPr lang="en-US" sz="3200" dirty="0" err="1"/>
              <a:t>lavozimga</a:t>
            </a:r>
            <a:r>
              <a:rPr lang="en-US" sz="3200" dirty="0"/>
              <a:t> </a:t>
            </a:r>
            <a:r>
              <a:rPr lang="en-US" sz="3200" dirty="0" err="1"/>
              <a:t>tayinlash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C39B6E-AD87-43D7-AC9F-4EC0A4360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245" y="1224169"/>
            <a:ext cx="3222763" cy="32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5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7A1A55-457E-4786-B15F-F6D38DE57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0A8D13-6391-4488-A9B1-EE96F2993C76}"/>
              </a:ext>
            </a:extLst>
          </p:cNvPr>
          <p:cNvSpPr txBox="1"/>
          <p:nvPr/>
        </p:nvSpPr>
        <p:spPr>
          <a:xfrm>
            <a:off x="1378226" y="768626"/>
            <a:ext cx="547314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2. </a:t>
            </a:r>
            <a:r>
              <a:rPr lang="en-US" sz="3600" b="1" dirty="0" err="1">
                <a:solidFill>
                  <a:srgbClr val="FF0000"/>
                </a:solidFill>
              </a:rPr>
              <a:t>Qarorlar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200" dirty="0" err="1"/>
              <a:t>Tashkilot</a:t>
            </a:r>
            <a:r>
              <a:rPr lang="en-US" sz="3200" dirty="0"/>
              <a:t> </a:t>
            </a:r>
            <a:r>
              <a:rPr lang="en-US" sz="3200" dirty="0" err="1"/>
              <a:t>ichida</a:t>
            </a:r>
            <a:r>
              <a:rPr lang="en-US" sz="3200" dirty="0"/>
              <a:t> </a:t>
            </a:r>
            <a:r>
              <a:rPr lang="en-US" sz="3200" dirty="0" err="1"/>
              <a:t>qabul</a:t>
            </a:r>
            <a:r>
              <a:rPr lang="en-US" sz="3200" dirty="0"/>
              <a:t> </a:t>
            </a:r>
            <a:r>
              <a:rPr lang="en-US" sz="3200" dirty="0" err="1"/>
              <a:t>qilingan</a:t>
            </a:r>
            <a:r>
              <a:rPr lang="en-US" sz="3200" dirty="0"/>
              <a:t> </a:t>
            </a:r>
            <a:r>
              <a:rPr lang="en-US" sz="3200" dirty="0" err="1"/>
              <a:t>muhim</a:t>
            </a:r>
            <a:r>
              <a:rPr lang="en-US" sz="3200" dirty="0"/>
              <a:t> </a:t>
            </a:r>
            <a:r>
              <a:rPr lang="en-US" sz="3200" dirty="0" err="1"/>
              <a:t>qarorlar</a:t>
            </a:r>
            <a:r>
              <a:rPr lang="en-US" sz="3200" dirty="0"/>
              <a:t>, </a:t>
            </a:r>
            <a:r>
              <a:rPr lang="en-US" sz="3200" dirty="0" err="1"/>
              <a:t>jumladan</a:t>
            </a:r>
            <a:r>
              <a:rPr lang="en-US" sz="3200" dirty="0"/>
              <a:t>, </a:t>
            </a:r>
            <a:r>
              <a:rPr lang="en-US" sz="3200" dirty="0" err="1"/>
              <a:t>strategik</a:t>
            </a:r>
            <a:r>
              <a:rPr lang="en-US" sz="3200" dirty="0"/>
              <a:t> </a:t>
            </a:r>
            <a:r>
              <a:rPr lang="en-US" sz="3200" dirty="0" err="1"/>
              <a:t>rejalar</a:t>
            </a:r>
            <a:r>
              <a:rPr lang="en-US" sz="3200" dirty="0"/>
              <a:t>, </a:t>
            </a:r>
            <a:r>
              <a:rPr lang="en-US" sz="3200" dirty="0" err="1"/>
              <a:t>o‘zgarishlar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dasturlarni</a:t>
            </a:r>
            <a:r>
              <a:rPr lang="en-US" sz="3200" dirty="0"/>
              <a:t> </a:t>
            </a:r>
            <a:r>
              <a:rPr lang="en-US" sz="3200" dirty="0" err="1"/>
              <a:t>amalga</a:t>
            </a:r>
            <a:r>
              <a:rPr lang="en-US" sz="3200" dirty="0"/>
              <a:t> </a:t>
            </a:r>
            <a:r>
              <a:rPr lang="en-US" sz="3200" dirty="0" err="1"/>
              <a:t>oshirishga</a:t>
            </a:r>
            <a:r>
              <a:rPr lang="en-US" sz="3200" dirty="0"/>
              <a:t> </a:t>
            </a:r>
            <a:r>
              <a:rPr lang="en-US" sz="3200" dirty="0" err="1"/>
              <a:t>qaratilgan</a:t>
            </a:r>
            <a:r>
              <a:rPr lang="en-US" sz="3200" dirty="0"/>
              <a:t> </a:t>
            </a:r>
            <a:r>
              <a:rPr lang="en-US" sz="3200" dirty="0" err="1"/>
              <a:t>farmoyishlar</a:t>
            </a:r>
            <a:r>
              <a:rPr lang="en-US" sz="3200" dirty="0"/>
              <a:t>. </a:t>
            </a:r>
            <a:r>
              <a:rPr lang="en-US" sz="3200" dirty="0" err="1"/>
              <a:t>Ular</a:t>
            </a:r>
            <a:r>
              <a:rPr lang="en-US" sz="3200" dirty="0"/>
              <a:t> </a:t>
            </a:r>
            <a:r>
              <a:rPr lang="en-US" sz="3200" dirty="0" err="1"/>
              <a:t>rahbariyat</a:t>
            </a:r>
            <a:r>
              <a:rPr lang="en-US" sz="3200" dirty="0"/>
              <a:t>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ma'lum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vaqt</a:t>
            </a:r>
            <a:r>
              <a:rPr lang="en-US" sz="3200" dirty="0"/>
              <a:t> </a:t>
            </a:r>
            <a:r>
              <a:rPr lang="en-US" sz="3200" dirty="0" err="1"/>
              <a:t>davomida</a:t>
            </a:r>
            <a:r>
              <a:rPr lang="en-US" sz="3200" dirty="0"/>
              <a:t> </a:t>
            </a:r>
            <a:r>
              <a:rPr lang="en-US" sz="3200" dirty="0" err="1"/>
              <a:t>ijro</a:t>
            </a:r>
            <a:r>
              <a:rPr lang="en-US" sz="3200" dirty="0"/>
              <a:t> </a:t>
            </a:r>
            <a:r>
              <a:rPr lang="en-US" sz="3200" dirty="0" err="1"/>
              <a:t>etilishi</a:t>
            </a:r>
            <a:r>
              <a:rPr lang="en-US" sz="3200" dirty="0"/>
              <a:t> </a:t>
            </a:r>
            <a:r>
              <a:rPr lang="en-US" sz="3200" dirty="0" err="1"/>
              <a:t>kerak</a:t>
            </a:r>
            <a:r>
              <a:rPr lang="en-US" sz="3200" dirty="0"/>
              <a:t> </a:t>
            </a:r>
            <a:r>
              <a:rPr lang="en-US" sz="3200" dirty="0" err="1"/>
              <a:t>bo‘lgan</a:t>
            </a:r>
            <a:r>
              <a:rPr lang="en-US" sz="3200" dirty="0"/>
              <a:t> </a:t>
            </a:r>
            <a:r>
              <a:rPr lang="en-US" sz="3200" dirty="0" err="1"/>
              <a:t>qarorlarni</a:t>
            </a:r>
            <a:r>
              <a:rPr lang="en-US" sz="3200" dirty="0"/>
              <a:t> </a:t>
            </a:r>
            <a:r>
              <a:rPr lang="en-US" sz="3200" dirty="0" err="1"/>
              <a:t>belgilaydi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122BB5-B0A4-48D7-A0F9-0DC90C429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937" y="1428023"/>
            <a:ext cx="3943350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73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8688BD-3405-457B-8799-08FF0AA0E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AAB4B7-6AE7-4DA2-94E6-B6D13115309C}"/>
              </a:ext>
            </a:extLst>
          </p:cNvPr>
          <p:cNvSpPr txBox="1"/>
          <p:nvPr/>
        </p:nvSpPr>
        <p:spPr>
          <a:xfrm>
            <a:off x="1722783" y="795130"/>
            <a:ext cx="901147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3. </a:t>
            </a:r>
            <a:r>
              <a:rPr lang="en-US" sz="3600" b="1" dirty="0" err="1">
                <a:solidFill>
                  <a:srgbClr val="FF0000"/>
                </a:solidFill>
              </a:rPr>
              <a:t>Topshiriqlar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200" dirty="0"/>
              <a:t>Rahbar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xodimlarga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bo‘limlarga</a:t>
            </a:r>
            <a:r>
              <a:rPr lang="en-US" sz="3200" dirty="0"/>
              <a:t> </a:t>
            </a:r>
            <a:r>
              <a:rPr lang="en-US" sz="3200" dirty="0" err="1"/>
              <a:t>beriladigan</a:t>
            </a:r>
            <a:r>
              <a:rPr lang="en-US" sz="3200" dirty="0"/>
              <a:t> </a:t>
            </a:r>
            <a:r>
              <a:rPr lang="en-US" sz="3200" dirty="0" err="1"/>
              <a:t>aniq</a:t>
            </a:r>
            <a:r>
              <a:rPr lang="en-US" sz="3200" dirty="0"/>
              <a:t> </a:t>
            </a:r>
            <a:r>
              <a:rPr lang="en-US" sz="3200" dirty="0" err="1"/>
              <a:t>vazifalar</a:t>
            </a:r>
            <a:r>
              <a:rPr lang="en-US" sz="3200" dirty="0"/>
              <a:t>. Bu </a:t>
            </a:r>
            <a:r>
              <a:rPr lang="en-US" sz="3200" dirty="0" err="1"/>
              <a:t>topshiriqlar</a:t>
            </a:r>
            <a:r>
              <a:rPr lang="en-US" sz="3200" dirty="0"/>
              <a:t> </a:t>
            </a:r>
            <a:r>
              <a:rPr lang="en-US" sz="3200" dirty="0" err="1"/>
              <a:t>qisqa</a:t>
            </a:r>
            <a:r>
              <a:rPr lang="en-US" sz="3200" dirty="0"/>
              <a:t> </a:t>
            </a:r>
            <a:r>
              <a:rPr lang="en-US" sz="3200" dirty="0" err="1"/>
              <a:t>muddatli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uzoq</a:t>
            </a:r>
            <a:r>
              <a:rPr lang="en-US" sz="3200" dirty="0"/>
              <a:t> </a:t>
            </a:r>
            <a:r>
              <a:rPr lang="en-US" sz="3200" dirty="0" err="1"/>
              <a:t>muddatli</a:t>
            </a:r>
            <a:r>
              <a:rPr lang="en-US" sz="3200" dirty="0"/>
              <a:t> </a:t>
            </a:r>
            <a:r>
              <a:rPr lang="en-US" sz="3200" dirty="0" err="1"/>
              <a:t>bo‘lishi</a:t>
            </a:r>
            <a:r>
              <a:rPr lang="en-US" sz="3200" dirty="0"/>
              <a:t> </a:t>
            </a:r>
            <a:r>
              <a:rPr lang="en-US" sz="3200" dirty="0" err="1"/>
              <a:t>mumkin</a:t>
            </a:r>
            <a:r>
              <a:rPr lang="en-US" sz="3200" dirty="0"/>
              <a:t>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4. </a:t>
            </a:r>
            <a:r>
              <a:rPr lang="en-US" sz="3600" b="1" dirty="0" err="1">
                <a:solidFill>
                  <a:srgbClr val="FF0000"/>
                </a:solidFill>
              </a:rPr>
              <a:t>Farmoyishnomalar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200" dirty="0" err="1"/>
              <a:t>Muayyan</a:t>
            </a:r>
            <a:r>
              <a:rPr lang="en-US" sz="3200" dirty="0"/>
              <a:t> </a:t>
            </a:r>
            <a:r>
              <a:rPr lang="en-US" sz="3200" dirty="0" err="1"/>
              <a:t>vaziyatlarda</a:t>
            </a:r>
            <a:r>
              <a:rPr lang="en-US" sz="3200" dirty="0"/>
              <a:t> </a:t>
            </a:r>
            <a:r>
              <a:rPr lang="en-US" sz="3200" dirty="0" err="1"/>
              <a:t>berilgan</a:t>
            </a:r>
            <a:r>
              <a:rPr lang="en-US" sz="3200" dirty="0"/>
              <a:t> </a:t>
            </a:r>
            <a:r>
              <a:rPr lang="en-US" sz="3200" dirty="0" err="1"/>
              <a:t>rasmiy</a:t>
            </a:r>
            <a:r>
              <a:rPr lang="en-US" sz="3200" dirty="0"/>
              <a:t> </a:t>
            </a:r>
            <a:r>
              <a:rPr lang="en-US" sz="3200" dirty="0" err="1"/>
              <a:t>ko‘rsatmalar</a:t>
            </a:r>
            <a:r>
              <a:rPr lang="en-US" sz="3200" dirty="0"/>
              <a:t>. </a:t>
            </a:r>
            <a:r>
              <a:rPr lang="en-US" sz="3200" dirty="0" err="1"/>
              <a:t>Masalan</a:t>
            </a:r>
            <a:r>
              <a:rPr lang="en-US" sz="3200" dirty="0"/>
              <a:t>, </a:t>
            </a:r>
            <a:r>
              <a:rPr lang="en-US" sz="3200" dirty="0" err="1"/>
              <a:t>tashkilot</a:t>
            </a:r>
            <a:r>
              <a:rPr lang="en-US" sz="3200" dirty="0"/>
              <a:t> </a:t>
            </a:r>
            <a:r>
              <a:rPr lang="en-US" sz="3200" dirty="0" err="1"/>
              <a:t>ichida</a:t>
            </a:r>
            <a:r>
              <a:rPr lang="en-US" sz="3200" dirty="0"/>
              <a:t> </a:t>
            </a:r>
            <a:r>
              <a:rPr lang="en-US" sz="3200" dirty="0" err="1"/>
              <a:t>xavfsizlik</a:t>
            </a:r>
            <a:r>
              <a:rPr lang="en-US" sz="3200" dirty="0"/>
              <a:t> </a:t>
            </a:r>
            <a:r>
              <a:rPr lang="en-US" sz="3200" dirty="0" err="1"/>
              <a:t>choralari</a:t>
            </a:r>
            <a:r>
              <a:rPr lang="en-US" sz="3200" dirty="0"/>
              <a:t>, </a:t>
            </a:r>
            <a:r>
              <a:rPr lang="en-US" sz="3200" dirty="0" err="1"/>
              <a:t>pandemiya</a:t>
            </a:r>
            <a:r>
              <a:rPr lang="en-US" sz="3200" dirty="0"/>
              <a:t> </a:t>
            </a:r>
            <a:r>
              <a:rPr lang="en-US" sz="3200" dirty="0" err="1"/>
              <a:t>davridagi</a:t>
            </a:r>
            <a:r>
              <a:rPr lang="en-US" sz="3200" dirty="0"/>
              <a:t> </a:t>
            </a:r>
            <a:r>
              <a:rPr lang="en-US" sz="3200" dirty="0" err="1"/>
              <a:t>sanitariya</a:t>
            </a:r>
            <a:r>
              <a:rPr lang="en-US" sz="3200" dirty="0"/>
              <a:t> </a:t>
            </a:r>
            <a:r>
              <a:rPr lang="en-US" sz="3200" dirty="0" err="1"/>
              <a:t>qoidalari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ish</a:t>
            </a:r>
            <a:r>
              <a:rPr lang="en-US" sz="3200" dirty="0"/>
              <a:t> </a:t>
            </a:r>
            <a:r>
              <a:rPr lang="en-US" sz="3200" dirty="0" err="1"/>
              <a:t>tartibini</a:t>
            </a:r>
            <a:r>
              <a:rPr lang="en-US" sz="3200" dirty="0"/>
              <a:t> </a:t>
            </a:r>
            <a:r>
              <a:rPr lang="en-US" sz="3200" dirty="0" err="1"/>
              <a:t>o‘zgartirish</a:t>
            </a:r>
            <a:r>
              <a:rPr lang="en-US" sz="3200" dirty="0"/>
              <a:t> </a:t>
            </a:r>
            <a:r>
              <a:rPr lang="en-US" sz="3200" dirty="0" err="1"/>
              <a:t>kabi</a:t>
            </a:r>
            <a:r>
              <a:rPr lang="en-US" sz="3200" dirty="0"/>
              <a:t> </a:t>
            </a:r>
            <a:r>
              <a:rPr lang="en-US" sz="3200" dirty="0" err="1"/>
              <a:t>ko‘rsatmalar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848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80DC9F-C83C-4517-B8E8-241032A7B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8D0DAE-A07D-41C3-9691-A597693738E2}"/>
              </a:ext>
            </a:extLst>
          </p:cNvPr>
          <p:cNvSpPr txBox="1"/>
          <p:nvPr/>
        </p:nvSpPr>
        <p:spPr>
          <a:xfrm>
            <a:off x="1709530" y="715617"/>
            <a:ext cx="919700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5. </a:t>
            </a:r>
            <a:r>
              <a:rPr lang="en-US" sz="3200" b="1" dirty="0" err="1">
                <a:solidFill>
                  <a:srgbClr val="FF0000"/>
                </a:solidFill>
              </a:rPr>
              <a:t>Yo'riqnomalar</a:t>
            </a:r>
            <a:r>
              <a:rPr lang="en-US" sz="3200" b="1" dirty="0">
                <a:solidFill>
                  <a:srgbClr val="FF0000"/>
                </a:solidFill>
              </a:rPr>
              <a:t> – </a:t>
            </a:r>
            <a:r>
              <a:rPr lang="en-US" sz="2800" dirty="0" err="1"/>
              <a:t>Ma'lum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jarayonlarni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qilib</a:t>
            </a:r>
            <a:r>
              <a:rPr lang="en-US" sz="2800" dirty="0"/>
              <a:t> </a:t>
            </a:r>
            <a:r>
              <a:rPr lang="en-US" sz="2800" dirty="0" err="1"/>
              <a:t>amalga</a:t>
            </a:r>
            <a:r>
              <a:rPr lang="en-US" sz="2800" dirty="0"/>
              <a:t> </a:t>
            </a:r>
            <a:r>
              <a:rPr lang="en-US" sz="2800" dirty="0" err="1"/>
              <a:t>oshirish</a:t>
            </a:r>
            <a:r>
              <a:rPr lang="en-US" sz="2800" dirty="0"/>
              <a:t> </a:t>
            </a:r>
            <a:r>
              <a:rPr lang="en-US" sz="2800" dirty="0" err="1"/>
              <a:t>haqida</a:t>
            </a:r>
            <a:r>
              <a:rPr lang="en-US" sz="2800" dirty="0"/>
              <a:t> </a:t>
            </a:r>
            <a:r>
              <a:rPr lang="en-US" sz="2800" dirty="0" err="1"/>
              <a:t>batafsil</a:t>
            </a:r>
            <a:r>
              <a:rPr lang="en-US" sz="2800" dirty="0"/>
              <a:t> </a:t>
            </a:r>
            <a:r>
              <a:rPr lang="en-US" sz="2800" dirty="0" err="1"/>
              <a:t>ma'lumotlarni</a:t>
            </a:r>
            <a:r>
              <a:rPr lang="en-US" sz="2800" dirty="0"/>
              <a:t> </a:t>
            </a:r>
            <a:r>
              <a:rPr lang="en-US" sz="2800" dirty="0" err="1"/>
              <a:t>o'z</a:t>
            </a:r>
            <a:r>
              <a:rPr lang="en-US" sz="2800" dirty="0"/>
              <a:t> </a:t>
            </a:r>
            <a:r>
              <a:rPr lang="en-US" sz="2800" dirty="0" err="1"/>
              <a:t>ichiga</a:t>
            </a:r>
            <a:r>
              <a:rPr lang="en-US" sz="2800" dirty="0"/>
              <a:t> </a:t>
            </a:r>
            <a:r>
              <a:rPr lang="en-US" sz="2800" dirty="0" err="1"/>
              <a:t>olgan</a:t>
            </a:r>
            <a:r>
              <a:rPr lang="en-US" sz="2800" dirty="0"/>
              <a:t> </a:t>
            </a:r>
            <a:r>
              <a:rPr lang="en-US" sz="2800" dirty="0" err="1"/>
              <a:t>ko'rsatmalar</a:t>
            </a:r>
            <a:r>
              <a:rPr lang="en-US" sz="2800" dirty="0"/>
              <a:t>. Bunga </a:t>
            </a:r>
            <a:r>
              <a:rPr lang="en-US" sz="2800" dirty="0" err="1"/>
              <a:t>yangi</a:t>
            </a:r>
            <a:r>
              <a:rPr lang="en-US" sz="2800" dirty="0"/>
              <a:t> </a:t>
            </a:r>
            <a:r>
              <a:rPr lang="en-US" sz="2800" dirty="0" err="1"/>
              <a:t>texnologiyalarni</a:t>
            </a:r>
            <a:r>
              <a:rPr lang="en-US" sz="2800" dirty="0"/>
              <a:t> </a:t>
            </a:r>
            <a:r>
              <a:rPr lang="en-US" sz="2800" dirty="0" err="1"/>
              <a:t>joriy</a:t>
            </a:r>
            <a:r>
              <a:rPr lang="en-US" sz="2800" dirty="0"/>
              <a:t> </a:t>
            </a:r>
            <a:r>
              <a:rPr lang="en-US" sz="2800" dirty="0" err="1"/>
              <a:t>etish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mehnat</a:t>
            </a:r>
            <a:r>
              <a:rPr lang="en-US" sz="2800" dirty="0"/>
              <a:t> </a:t>
            </a:r>
            <a:r>
              <a:rPr lang="en-US" sz="2800" dirty="0" err="1"/>
              <a:t>xavfsizligi</a:t>
            </a:r>
            <a:r>
              <a:rPr lang="en-US" sz="2800" dirty="0"/>
              <a:t> </a:t>
            </a:r>
            <a:r>
              <a:rPr lang="en-US" sz="2800" dirty="0" err="1"/>
              <a:t>bo‘yicha</a:t>
            </a:r>
            <a:r>
              <a:rPr lang="en-US" sz="2800" dirty="0"/>
              <a:t> </a:t>
            </a:r>
            <a:r>
              <a:rPr lang="en-US" sz="2800" dirty="0" err="1"/>
              <a:t>yo'riqnomalar</a:t>
            </a:r>
            <a:r>
              <a:rPr lang="en-US" sz="2800" dirty="0"/>
              <a:t> </a:t>
            </a:r>
            <a:r>
              <a:rPr lang="en-US" sz="2800" dirty="0" err="1"/>
              <a:t>kirishi</a:t>
            </a:r>
            <a:r>
              <a:rPr lang="en-US" sz="2800" dirty="0"/>
              <a:t> </a:t>
            </a:r>
            <a:r>
              <a:rPr lang="en-US" sz="2800" dirty="0" err="1"/>
              <a:t>mumkin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>
                <a:solidFill>
                  <a:srgbClr val="00B0F0"/>
                </a:solidFill>
              </a:rPr>
              <a:t>Farmoyish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hujjatlari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tashkilot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faoliyatini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boshqarish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va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nazorat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qilish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vositasi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bo‘lib</a:t>
            </a:r>
            <a:r>
              <a:rPr lang="en-US" sz="2800" dirty="0">
                <a:solidFill>
                  <a:srgbClr val="00B0F0"/>
                </a:solidFill>
              </a:rPr>
              <a:t>, </a:t>
            </a:r>
            <a:r>
              <a:rPr lang="en-US" sz="2800" dirty="0" err="1">
                <a:solidFill>
                  <a:srgbClr val="00B0F0"/>
                </a:solidFill>
              </a:rPr>
              <a:t>ular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bajarilishi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majburiy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bo‘lgan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hujjatlar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sifatida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qabul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qilinadi</a:t>
            </a:r>
            <a:r>
              <a:rPr lang="en-US" sz="2800" dirty="0">
                <a:solidFill>
                  <a:srgbClr val="00B0F0"/>
                </a:solidFill>
              </a:rPr>
              <a:t>. Bu </a:t>
            </a:r>
            <a:r>
              <a:rPr lang="en-US" sz="2800" dirty="0" err="1">
                <a:solidFill>
                  <a:srgbClr val="00B0F0"/>
                </a:solidFill>
              </a:rPr>
              <a:t>hujjatlar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aniq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va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tushunarli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tarzda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yozilishi</a:t>
            </a:r>
            <a:r>
              <a:rPr lang="en-US" sz="2800" dirty="0">
                <a:solidFill>
                  <a:srgbClr val="00B0F0"/>
                </a:solidFill>
              </a:rPr>
              <a:t>, </a:t>
            </a:r>
            <a:r>
              <a:rPr lang="en-US" sz="2800" dirty="0" err="1">
                <a:solidFill>
                  <a:srgbClr val="00B0F0"/>
                </a:solidFill>
              </a:rPr>
              <a:t>huquqiy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va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me’yoriy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talablarga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muvofiq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bo‘lishi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lozim</a:t>
            </a:r>
            <a:r>
              <a:rPr lang="en-US" sz="2800" dirty="0">
                <a:solidFill>
                  <a:srgbClr val="00B0F0"/>
                </a:solidFill>
              </a:rPr>
              <a:t>.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97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1</cp:revision>
  <dcterms:created xsi:type="dcterms:W3CDTF">2024-10-05T15:31:01Z</dcterms:created>
  <dcterms:modified xsi:type="dcterms:W3CDTF">2024-10-05T15:31:38Z</dcterms:modified>
</cp:coreProperties>
</file>