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6" y="10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" Type="http://schemas.openxmlformats.org/officeDocument/2006/relationships/presProps" Target="presProps.xml"/><Relationship Id="rId3" Type="http://schemas.openxmlformats.org/officeDocument/2006/relationships/viewProps" Target="viewProps.xml"/><Relationship Id="rId4" Type="http://schemas.openxmlformats.org/officeDocument/2006/relationships/theme" Target="theme/theme1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5C89-2E28-4777-95B0-BA7EECAE3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9928" y="987552"/>
            <a:ext cx="8385048" cy="308152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52321-4D71-4DA8-BD2C-DC22FC152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5506" y="4480561"/>
            <a:ext cx="5993892" cy="116649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7183-71EA-4A92-8609-41ECB53F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9F2E6-1ECC-4081-8EBF-C80C6C94A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3FA67-CD72-4503-BA25-FEC88010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613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83CBE-1EA9-4E8B-A281-C50B792E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2EB1A0-A59D-4CB9-BABB-C6BF1D2E9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6265B-940D-433C-AD76-2D6A4244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AB98E-314F-45C4-9A64-AD3FAE05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49F32-B214-4A0C-8669-7FE4BA44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148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DE4A6D-DAA1-4551-A093-3C36C1C8C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5FDA9-71CD-4B86-B291-BEBA43D8E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9F5B1-B635-4479-A426-B1D406650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33098-8769-47C3-80B2-C2942F98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A9297-65D4-45BE-BE6C-5531FC6A5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294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A523-EF01-4656-9D54-347E984F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52871-79D5-420E-8207-BEF7BE44A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D32D3-8223-4851-BB8E-CB489B975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4444B-9FC3-414D-8EA0-15AB806D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C448B-FCF6-40C5-8BB6-15B70E88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999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F79BA-620F-4443-807B-BE44F36F9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709738"/>
            <a:ext cx="9430811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9A625-6442-4047-B545-433C44512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4589463"/>
            <a:ext cx="943081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EAA30-3B1A-4BEA-9835-33D20724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56440-3149-446F-8105-485333B1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FEDB1-D604-4E10-B334-5DB303498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16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6E563-D552-439E-8DF5-45062D875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36873-2DD5-456E-A3A9-FE408419E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1825625"/>
            <a:ext cx="468405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6B04C-FB9E-4A9E-8892-4B5B70289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2" y="1825625"/>
            <a:ext cx="4684058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2F0B4-0E86-473E-BC42-78D856A00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B9537-F43C-4042-B165-A00358F9E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9F52F-61F2-4FEE-8989-2FB40019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237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32E5C-0B2D-4DB5-95F6-3C2C825D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89993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F1C53-3F27-42E6-BE80-1DF579857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872132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CC6CB-F028-4322-B54F-571203106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510632"/>
            <a:ext cx="4872133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D2CD7-554E-4EAA-BAF6-86ABB7E81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89809" y="1681163"/>
            <a:ext cx="4849909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82A2D6-379C-4D26-90AC-9F2F46DCE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89810" y="2505075"/>
            <a:ext cx="4872134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0E4F3-8A65-4788-AE96-1FB2060F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22DA4-5EE1-440C-ADDE-D7B4F77B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C291E-B8EF-4ED7-A04A-23426C22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81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CB818-E8D0-497B-9A7E-4F281D0D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E82B9D-CD58-4C05-8A78-CB6E0E9D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E60CD-D6F3-40A7-BB8B-FEC8E315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2B832-C4FE-4F88-85EA-DDC16A82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138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5B2FC-801A-44A4-96BF-26A9E8B2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127F04-7E7E-485C-8B30-6B89E5A6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33C81-AA74-4BCE-AA9E-56E5791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743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D3CB-0541-46AD-B35E-0E0A1375E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8EFDE-1D7D-46B8-AB55-A3C02EDD1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652153" cy="5403850"/>
          </a:xfrm>
        </p:spPr>
        <p:txBody>
          <a:bodyPr/>
          <a:lstStyle>
            <a:lvl1pPr>
              <a:defRPr sz="3200"/>
            </a:lvl1pPr>
            <a:lvl2pPr>
              <a:defRPr sz="2800" b="1"/>
            </a:lvl2pPr>
            <a:lvl3pPr>
              <a:defRPr sz="2400" b="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1D2F5-DB36-4943-8A14-96AFC4883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C07D4-6597-444C-9EFD-62021AE7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D0D2C-70E8-4A24-9727-BEAF10B17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9E0F6-7216-48A1-8BCA-770C6DE38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309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CBEBD-5F1A-4111-A7F2-1CE82C9A6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0517FB-4008-4F68-B193-482971BA72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06C5F-0885-458F-9B21-47E60171B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86F2E-B752-4D78-8DC4-C96A1A00E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C37751-8BB8-4224-870A-A2953E76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2CE94-BD7E-44B3-9B5E-67D4BD31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9458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B5898F52-2787-4BA2-BBBC-9395E9F86D50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037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77" r:id="rId5"/>
    <p:sldLayoutId id="2147483782" r:id="rId6"/>
    <p:sldLayoutId id="2147483778" r:id="rId7"/>
    <p:sldLayoutId id="2147483779" r:id="rId8"/>
    <p:sldLayoutId id="2147483780" r:id="rId9"/>
    <p:sldLayoutId id="2147483781" r:id="rId10"/>
    <p:sldLayoutId id="214748378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jpg"/><Relationship Id="rId3" Type="http://schemas.openxmlformats.org/officeDocument/2006/relationships/hyperlink" Target="https://unsplash.com/@wasdrew?utm_source=ai_slide_maker&amp;utm_medium=referral" TargetMode="External"/><Relationship Id="rId4" Type="http://schemas.openxmlformats.org/officeDocument/2006/relationships/hyperlink" Target="https://unsplash.com/photos/macbook-pro-turned-on-Bd7gNnWJBkU?utm_source=ai_slide_maker&amp;utm_medium=referral" TargetMode="Externa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hyperlink" Target="https://unsplash.com/@markusspiske?utm_source=ai_slide_maker&amp;utm_medium=referral" TargetMode="External"/><Relationship Id="rId4" Type="http://schemas.openxmlformats.org/officeDocument/2006/relationships/hyperlink" Target="https://unsplash.com/photos/a-sign-on-a-wall-pgSE5_Eu8m4?utm_source=ai_slide_maker&amp;utm_medium=referral" TargetMode="Externa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g"/><Relationship Id="rId3" Type="http://schemas.openxmlformats.org/officeDocument/2006/relationships/hyperlink" Target="https://unsplash.com/@comparefibre?utm_source=ai_slide_maker&amp;utm_medium=referral" TargetMode="External"/><Relationship Id="rId4" Type="http://schemas.openxmlformats.org/officeDocument/2006/relationships/hyperlink" Target="https://unsplash.com/photos/blue-and-white-light-in-dark-room-INNsF0Zz_kQ?utm_source=ai_slide_maker&amp;utm_medium=referral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z="4600"/>
              <a:t>Banklarning kreditlash faoliyatini takomillashtirish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Muallif: ogabek_s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200"/>
            </a:pPr>
            <a:r>
              <a:t>Kredit berish jarayonida mijozlarga qo'llaniladigan yangi texnologiyalar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/>
        <p:txBody>
          <a:bodyPr/>
          <a:lstStyle/>
          <a:p>
            <a:r>
              <a:rPr sz="1400"/>
              <a:t>Kredit berish jarayonida mijozlarga qo'llanadigan yangi texnologiyalar bugungi kunda banklarning faoliyatida katta ahamiyatga ega. Bu texnologiyalar kredit berishni tezlashtirish, xizmat sifatini oshirish va mijozlarga qulaylik ko'rsatishga yordam beradi.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188" y="457201"/>
            <a:ext cx="5652153" cy="54038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3188" y="5861051"/>
            <a:ext cx="5652153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/>
            <a:r>
              <a:rPr sz="1100"/>
              <a:t>Photo by </a:t>
            </a:r>
            <a:r>
              <a:rPr sz="1100">
                <a:hlinkClick r:id="rId3"/>
              </a:rPr>
              <a:t>Andras Vas</a:t>
            </a:r>
            <a:r>
              <a:rPr sz="1100"/>
              <a:t> on </a:t>
            </a:r>
            <a:r>
              <a:rPr sz="1100">
                <a:hlinkClick r:id="rId4"/>
              </a:rPr>
              <a:t>Unsplash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Kredit berish jarayonini optimallashtirishda mijozlarga ko'maklashishni oshirish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43256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9951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60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Mijozlarga qulayliklar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0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Kreditlarni olish jarayonini oddiyroq va tezlashtirish uchun mijozlarga onlayn arizalar qabul qilish va imkoniyatlarni kengaytirish muhimdir.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5008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1703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60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Kredit reytingini oshirish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Mijozlar bilan ishlashda kredit reytingini oshirish, ularning to'g'ri qaror qabul qilishlarini ta'minlaydi va risklarni kamaytiradi.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53455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60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1624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Xizmat sifatini yaxshilash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1624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Mijozlarga xizmat sifatini oshirish uchun texnologiyalar va xizmatlarni yangilash, bankning kreditlash faoliyati efektivligini oshirishga yordam beradi.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Kredit berish jarayonida mijozlarga taqdim etiladigan qulayliklarni rivojlantirish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88720" y="26517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60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Mijozlar uchun onlayn kredit arizalari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28346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  - Mijozlar uchun onlayn kredit arizalari bilan, kredit olish jarayonini tez va qulay qilish imkoniyati kengayadi.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88720" y="35661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60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/>
              <a:t>Kredit reytinglari va shartnomalarining sodda tartibi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3120" y="37490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  - Kredit reytinglari va shartnomalarining sodda tartibi mijozlar uchun qulaylik yaratadi va kreditlarni olish jarayonini tezlashtiradi.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88720" y="44805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60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/>
              <a:t>Kredit muddatlarini va to'lov shakllarini individual ravishda tanlash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46634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  - Mijozlarga kredit muddatlarini va to'lov shakllarini individual ravishda tanlash imkoniyati, ularning moliyaviy holatiga mos ravishda yordam beradi.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188720" y="53949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600"/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/>
              <a:t>Kredit mahsulotlari va Xizmatlari to'g'risida mijozlarga xabar berish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55778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  - Kredit mahsulotlari va Xizmatlari to'g'risida mijozlarga xabar berish, ularning kreditlarni olish jarayonida qulaylik va sodda foydalanishini ta'minlaydi.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/>
            </a:pPr>
            <a:r>
              <a:t>Xulosa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1828800" y="2834640"/>
            <a:ext cx="841248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2621280" y="260604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688235" y="267299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600"/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8320" y="329184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Kreditlar optimallashtirish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8320" y="384048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Kreditlar berish jarayonini avtomatlashtirish va ma'lumotlar analitikasi yordamida kreditlarni taqsimlash uchun yangi strategiyalar keng qo'llanilmoqda.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38800" y="260604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705755" y="267299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60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15840" y="329184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Texnologik yondashmalar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15840" y="384048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Banklar texnologik rivojlanishlarni qo'llab-quvvatlash uchun yangi kredit berish usullari va innovatsion yondashmalardan foydalanishga e'tibor qaratishadi.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656320" y="260604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723275" y="267299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600"/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33360" y="329184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Mijozlarga yordam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33360" y="384048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Kredit tashkilotlari mijozlarga qo'llaniladigan yangi texnologiyalar va qulayliklarni kredit berish jarayonini optimallashtirish uchun keng qo'llashadi va mijozlarga ko'maklashishni oshiradi.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E'tiboringiz uchun rahmat!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/>
              <a:t>Banklarning kredit berish faoliyatini rivojlantirishning muhim qadamlari</a:t>
            </a:r>
          </a:p>
          <a:p>
            <a:r>
              <a:rPr sz="2000"/>
              <a:t>Banklar uchun yangi kredit berish strategiyalari va texnologiyalari</a:t>
            </a:r>
          </a:p>
          <a:p>
            <a:r>
              <a:rPr sz="2000"/>
              <a:t>Mijozlarga kredit berish jarayonini optimallashtirish politikasi va tatbikotlari</a:t>
            </a:r>
          </a:p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Banklarning kreditlarni taqsimlash va qo'llab-quvvatlash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Kreditlarni tahlil qilish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Banklar uchun kreditlarni tahlil qilish, mijozlar bilan ishlash va xizmatlarni takomillashtirishda muhim ahamiyatga ega. Bu banklar uchun strategik bir vosita hisoblanadi.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576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164080" y="38404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Kredit shartlarini belgilash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1148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Kreditning shartlarini belgilash, qonuniy xavfsizlikni ta'minlash va moliyaviy rivojlanishni ta'minlashda muhim ahamiyatga ega. Bu, banklar va mijozlar uchun transparensiyani oshirishda yordam beradi.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50292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164080" y="52120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Kredit operatsiyalarini avtomatlashtirish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486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Kredit operatsiyalarini avtomatlashtirish, banklarning faoliyatini optimallashtirish va mijozlar uchun tezlik va sodda xizmatlar taqdim etishda yordam beradi. Bu, banklar uchun samarali va foydali bo'ladi.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600"/>
            </a:pPr>
            <a:r>
              <a:t>Kredit berish jarayonini avtomatlashtirishning muhimliklari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/>
        <p:txBody>
          <a:bodyPr/>
          <a:lstStyle/>
          <a:p>
            <a:r>
              <a:rPr sz="1400"/>
              <a:t>Kredit berish jarayonini avtomatlashtirishda muhimliklar:</a:t>
            </a:r>
          </a:p>
          <a:p>
            <a:r>
              <a:rPr sz="1400"/>
              <a:t>- Avtomatlashtirilgan arizalar qabul qilish tizimi</a:t>
            </a:r>
          </a:p>
          <a:p>
            <a:r>
              <a:rPr sz="1400"/>
              <a:t>- Mijozlarga tez, samarali xizmat ko'rsatish</a:t>
            </a:r>
          </a:p>
          <a:p>
            <a:r>
              <a:rPr sz="1400"/>
              <a:t>- Risklar va to'lovlarni monitoring qilish tizimi.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188" y="457201"/>
            <a:ext cx="5652153" cy="54038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3188" y="5861051"/>
            <a:ext cx="5652153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/>
            <a:r>
              <a:rPr sz="1100"/>
              <a:t>Photo by </a:t>
            </a:r>
            <a:r>
              <a:rPr sz="1100">
                <a:hlinkClick r:id="rId3"/>
              </a:rPr>
              <a:t>Markus Spiske</a:t>
            </a:r>
            <a:r>
              <a:rPr sz="1100"/>
              <a:t> on </a:t>
            </a:r>
            <a:r>
              <a:rPr sz="1100">
                <a:hlinkClick r:id="rId4"/>
              </a:rPr>
              <a:t>Unsplash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Kreditlar bo'yicha ma'lumotlar analitik tahlillari va ularning amaliyoti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43256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49951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60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Ma'lumotlar analitik tahlillari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0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Kreditlar bo'yicha ma'lumotlar analitik tahlillari, banklarga kredit berish jarayonini dastlabki bosqichlardan boshlab yakuniga qadar tahlil qilishga imkon beradi.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5008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1703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60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Ularning amaliyoti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Ularning amaliyoti, banklarning kreditlarni siyosat usullari va xizmatlari orqali muvofiq tashkil etish va boshqarish jarayonlarini o'rganish va rivojlantirishni o'z ichiga oladi.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53455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60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1624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Kreditlar bo'yicha ma'lumotlar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1624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Kreditlar bo'yicha ma'lumotlar, banklar uchun kredit berish jarayonini yaxshilashning muhim qismidir. Bu ma'lumotlar banklarga moliyaviy va iqtisodiy tahlillar uchun yordam beradi.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/>
            </a:pPr>
            <a:r>
              <a:t>Banklarning kredit ta'minoti uchun yangi strategiyalar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478280" y="2468880"/>
            <a:ext cx="4572000" cy="1645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66116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Kredit faolligini avtomatlash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6116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Banklar yangi texnologiyalardan foydalanib, kredit berish jarayonlarini avtomatlashtirishga yo'naltirishadi, bu xizmatlarni tez va samarali qiladi.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41720" y="2468880"/>
            <a:ext cx="4572000" cy="1645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32460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/>
              <a:t>Risklarini minimalizatsiya qilish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2460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Kredit berish jarayonlarida risklarni tanish va ularni minimalizatsiya qilish strategiyalari kreditlarni xavfsiz va ishonchli qilishga yordam beradi.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478280" y="4206240"/>
            <a:ext cx="4572000" cy="1645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66116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Ma'lumotlar analitikasi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116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Kredit oluvchilar to'g'risidagi ma'lumotlar analitikasi yordamida banklar kreditlarini eng optimal shaklda taqdim etish, xizmatlarni yaxshilash va mijozlarga qulaylik yaratishadi.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41720" y="4206240"/>
            <a:ext cx="4572000" cy="1645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2460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/>
              <a:t>Elektronik xizmatlar va platformalar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2460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Banklar yangi elektronik platformalardan foydalanib, mobil ilovalar orqali kreditlarni taqdim etish orqali mijozlar bilan o'zaro aloqani kuchaytirishadi va ishonchli xizmat ko'rsatish imkoniyatini beradi.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/>
            </a:pPr>
            <a:r>
              <a:t>Banklar uchun texnologik kredit berish usullari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/>
        <p:txBody>
          <a:bodyPr/>
          <a:lstStyle/>
          <a:p>
            <a:r>
              <a:rPr sz="1400"/>
              <a:t>Banklar uchun texnologik kredit berish usullari, mablag'ni tez o'tkazish, risklarni kamaytirish va xizmat sifatini oshirishda muhim ahamiyatga ega. Texnologiyalar banklarga imkoniyat beradi kredit berish operatsiyalarini avtomatlashtirishda.</a:t>
            </a:r>
          </a:p>
        </p:txBody>
      </p:sp>
      <p:pic>
        <p:nvPicPr>
          <p:cNvPr id="5" name="Picture 4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188" y="457201"/>
            <a:ext cx="5652153" cy="54038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83188" y="5861051"/>
            <a:ext cx="5652153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/>
            <a:r>
              <a:rPr sz="1100"/>
              <a:t>Photo by </a:t>
            </a:r>
            <a:r>
              <a:rPr sz="1100">
                <a:hlinkClick r:id="rId3"/>
              </a:rPr>
              <a:t>Compare Fibre</a:t>
            </a:r>
            <a:r>
              <a:rPr sz="1100"/>
              <a:t> on </a:t>
            </a:r>
            <a:r>
              <a:rPr sz="1100">
                <a:hlinkClick r:id="rId4"/>
              </a:rPr>
              <a:t>Unsplash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/>
            </a:pPr>
            <a:r>
              <a:t>Kredit berish sohasida innovatsion yondashmalar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1828800" y="2834640"/>
            <a:ext cx="841248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2621280" y="260604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688235" y="267299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600"/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8320" y="329184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Kreditning omonatli yechimlari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8320" y="384048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Kreditlarni qayta ishlash, sifatni oshirish va risklarni kamaytirish uchun yangi texnologiyalar va usullar.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38800" y="260604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705755" y="267299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60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15840" y="329184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Foydali moliyaviy modellar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15840" y="384048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Kredit berish jarayonini samarali va ishonchli qilish uchun innovatsion moliyaviy modellar va tahlil usullari.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656320" y="260604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723275" y="267299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600"/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33360" y="329184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Kredit muomalasini avtomatlashtirish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33360" y="384048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Kreditlarni tezroq va osonroq taqdim etish uchun avtomatlashtirilgan texnologiyalar va dasturlar.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Kredit tashkilotlari uchun mijozlarga kredit berish jarayonini optimallashtirishning muhimligi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66800" y="2286000"/>
            <a:ext cx="10058400" cy="3474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524000" y="2743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400"/>
              <a:t>Kredit tashkilotlarining faoliyatini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0" y="3886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Texnologiyalarni qo'llash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0" y="5029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1" sz="1600"/>
              <a:t>Siyosat va strategiyalar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19600" y="2560320"/>
            <a:ext cx="6431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Kredit tashkilotlari uchun mijozlarga kredit berish jarayonini optimallashtirishning muhimligi, ularning kreditlash faoliyatini rivojlantirishda katta ahamiyatga ega. Bu, kredit berish jarayonini samaradorlik va effektivlik bilan mustahkamlashga yo'l tutadi.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19600" y="3566160"/>
            <a:ext cx="6431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Kredit tashkilotlari uchun mijozlarga kredit berish jarayonini optimallashtirishning muhimligi, yangi texnologiyalardan foydalanish, avtomatlashtirish va axborot-tizimlardan samarali foydalanishni o'z ichiga oladi. Bu, jarayonni tezlashtirish va xatolarni kamaytirishga yordam beradi.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19600" y="4572000"/>
            <a:ext cx="64312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b="0" sz="1400"/>
              <a:t>Kredit tashkilotlari uchun mijozlarga kredit berish jarayonini optimallashtirishning muhimligi, to'g'ri siyosat va strategiyalarni rivojlantirishni talab qiladi. Ular kredit berishni yengillikka o'tkazish, risklarni kamaytirish va mijozlarga etkaziladigan xizmatlarni yaxshilashga imkon beradi.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ohemian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modern love avenir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hemianVTI" id="{B5E50611-F7C7-47BC-81A6-BE9493DF8677}" vid="{7A26D0DD-A1A5-444B-B0FB-E7DB9E2D04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4" baseType="lpstr">
      <vt:lpstr>Arial</vt:lpstr>
      <vt:lpstr>Avenir Next LT Pro</vt:lpstr>
      <vt:lpstr>Modern Love</vt:lpstr>
      <vt:lpstr>BohemianVTI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쇼흐조드</dc:creator>
  <cp:lastModifiedBy>쇼흐조드</cp:lastModifiedBy>
  <cp:revision>1</cp:revision>
  <dcterms:created xsi:type="dcterms:W3CDTF">2023-10-19T07:19:07Z</dcterms:created>
  <dcterms:modified xsi:type="dcterms:W3CDTF">2023-10-19T07:23:03Z</dcterms:modified>
</cp:coreProperties>
</file>