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58" r:id="rId5"/>
    <p:sldId id="259" r:id="rId6"/>
    <p:sldId id="263" r:id="rId7"/>
    <p:sldId id="260" r:id="rId8"/>
    <p:sldId id="261"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46" autoAdjust="0"/>
    <p:restoredTop sz="94660"/>
  </p:normalViewPr>
  <p:slideViewPr>
    <p:cSldViewPr snapToGrid="0">
      <p:cViewPr>
        <p:scale>
          <a:sx n="75" d="100"/>
          <a:sy n="75" d="100"/>
        </p:scale>
        <p:origin x="-1704" y="-10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69D577-661D-4733-BAC8-7EB81A29CDC5}"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ru-RU"/>
        </a:p>
      </dgm:t>
    </dgm:pt>
    <dgm:pt modelId="{A1A4352C-38FE-4E27-BCE0-C0FB4104D10C}">
      <dgm:prSet custT="1"/>
      <dgm:spPr/>
      <dgm:t>
        <a:bodyPr/>
        <a:lstStyle/>
        <a:p>
          <a:pPr rtl="0"/>
          <a:r>
            <a:rPr lang="en-US" sz="5400" dirty="0" err="1" smtClean="0">
              <a:latin typeface="Times New Roman" panose="02020603050405020304" pitchFamily="18" charset="0"/>
              <a:cs typeface="Times New Roman" panose="02020603050405020304" pitchFamily="18" charset="0"/>
            </a:rPr>
            <a:t>Besh</a:t>
          </a:r>
          <a:r>
            <a:rPr lang="en-US" sz="5400" dirty="0" smtClean="0">
              <a:latin typeface="Times New Roman" panose="02020603050405020304" pitchFamily="18" charset="0"/>
              <a:cs typeface="Times New Roman" panose="02020603050405020304" pitchFamily="18" charset="0"/>
            </a:rPr>
            <a:t> </a:t>
          </a:r>
          <a:r>
            <a:rPr lang="en-US" sz="5400" dirty="0" err="1" smtClean="0">
              <a:latin typeface="Times New Roman" panose="02020603050405020304" pitchFamily="18" charset="0"/>
              <a:cs typeface="Times New Roman" panose="02020603050405020304" pitchFamily="18" charset="0"/>
            </a:rPr>
            <a:t>a`zoli</a:t>
          </a:r>
          <a:r>
            <a:rPr lang="en-US" sz="5400" dirty="0" smtClean="0">
              <a:latin typeface="Times New Roman" panose="02020603050405020304" pitchFamily="18" charset="0"/>
              <a:cs typeface="Times New Roman" panose="02020603050405020304" pitchFamily="18" charset="0"/>
            </a:rPr>
            <a:t> </a:t>
          </a:r>
          <a:r>
            <a:rPr lang="en-US" sz="5400" dirty="0" err="1" smtClean="0">
              <a:latin typeface="Times New Roman" panose="02020603050405020304" pitchFamily="18" charset="0"/>
              <a:cs typeface="Times New Roman" panose="02020603050405020304" pitchFamily="18" charset="0"/>
            </a:rPr>
            <a:t>geterosiklik</a:t>
          </a:r>
          <a:r>
            <a:rPr lang="en-US" sz="5400" dirty="0" smtClean="0">
              <a:latin typeface="Times New Roman" panose="02020603050405020304" pitchFamily="18" charset="0"/>
              <a:cs typeface="Times New Roman" panose="02020603050405020304" pitchFamily="18" charset="0"/>
            </a:rPr>
            <a:t> </a:t>
          </a:r>
          <a:r>
            <a:rPr lang="en-US" sz="5400" dirty="0" err="1" smtClean="0">
              <a:latin typeface="Times New Roman" panose="02020603050405020304" pitchFamily="18" charset="0"/>
              <a:cs typeface="Times New Roman" panose="02020603050405020304" pitchFamily="18" charset="0"/>
            </a:rPr>
            <a:t>birikmalar</a:t>
          </a:r>
          <a:endParaRPr lang="en-US" sz="5400" dirty="0">
            <a:latin typeface="Times New Roman" panose="02020603050405020304" pitchFamily="18" charset="0"/>
            <a:cs typeface="Times New Roman" panose="02020603050405020304" pitchFamily="18" charset="0"/>
          </a:endParaRPr>
        </a:p>
      </dgm:t>
    </dgm:pt>
    <dgm:pt modelId="{A158BFD3-6126-4E9A-910C-B880F9D0DC86}" type="parTrans" cxnId="{5DB59A5C-90DA-4999-8569-726A03CBEC08}">
      <dgm:prSet/>
      <dgm:spPr/>
      <dgm:t>
        <a:bodyPr/>
        <a:lstStyle/>
        <a:p>
          <a:endParaRPr lang="ru-RU"/>
        </a:p>
      </dgm:t>
    </dgm:pt>
    <dgm:pt modelId="{7403EC07-BF94-4D43-8C1E-656C162D995C}" type="sibTrans" cxnId="{5DB59A5C-90DA-4999-8569-726A03CBEC08}">
      <dgm:prSet/>
      <dgm:spPr/>
      <dgm:t>
        <a:bodyPr/>
        <a:lstStyle/>
        <a:p>
          <a:endParaRPr lang="ru-RU"/>
        </a:p>
      </dgm:t>
    </dgm:pt>
    <dgm:pt modelId="{B769C72D-4BE7-4926-BC70-14774E568929}" type="pres">
      <dgm:prSet presAssocID="{1769D577-661D-4733-BAC8-7EB81A29CDC5}" presName="linear" presStyleCnt="0">
        <dgm:presLayoutVars>
          <dgm:animLvl val="lvl"/>
          <dgm:resizeHandles val="exact"/>
        </dgm:presLayoutVars>
      </dgm:prSet>
      <dgm:spPr/>
      <dgm:t>
        <a:bodyPr/>
        <a:lstStyle/>
        <a:p>
          <a:endParaRPr lang="ru-RU"/>
        </a:p>
      </dgm:t>
    </dgm:pt>
    <dgm:pt modelId="{4EA11012-9315-4DD7-AA66-B86B059AB8BC}" type="pres">
      <dgm:prSet presAssocID="{A1A4352C-38FE-4E27-BCE0-C0FB4104D10C}" presName="parentText" presStyleLbl="node1" presStyleIdx="0" presStyleCnt="1">
        <dgm:presLayoutVars>
          <dgm:chMax val="0"/>
          <dgm:bulletEnabled val="1"/>
        </dgm:presLayoutVars>
      </dgm:prSet>
      <dgm:spPr/>
      <dgm:t>
        <a:bodyPr/>
        <a:lstStyle/>
        <a:p>
          <a:endParaRPr lang="ru-RU"/>
        </a:p>
      </dgm:t>
    </dgm:pt>
  </dgm:ptLst>
  <dgm:cxnLst>
    <dgm:cxn modelId="{F8658973-EF80-44DC-B675-143F30F25ED3}" type="presOf" srcId="{A1A4352C-38FE-4E27-BCE0-C0FB4104D10C}" destId="{4EA11012-9315-4DD7-AA66-B86B059AB8BC}" srcOrd="0" destOrd="0" presId="urn:microsoft.com/office/officeart/2005/8/layout/vList2"/>
    <dgm:cxn modelId="{5DB59A5C-90DA-4999-8569-726A03CBEC08}" srcId="{1769D577-661D-4733-BAC8-7EB81A29CDC5}" destId="{A1A4352C-38FE-4E27-BCE0-C0FB4104D10C}" srcOrd="0" destOrd="0" parTransId="{A158BFD3-6126-4E9A-910C-B880F9D0DC86}" sibTransId="{7403EC07-BF94-4D43-8C1E-656C162D995C}"/>
    <dgm:cxn modelId="{88549D78-D7D2-465F-8721-C02E5BCD6D43}" type="presOf" srcId="{1769D577-661D-4733-BAC8-7EB81A29CDC5}" destId="{B769C72D-4BE7-4926-BC70-14774E568929}" srcOrd="0" destOrd="0" presId="urn:microsoft.com/office/officeart/2005/8/layout/vList2"/>
    <dgm:cxn modelId="{CEA95294-9064-4291-B16E-3E1178AABC70}" type="presParOf" srcId="{B769C72D-4BE7-4926-BC70-14774E568929}" destId="{4EA11012-9315-4DD7-AA66-B86B059AB8BC}"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FF027D4-D4B7-47C6-8BA5-D6CCD6FD3876}" type="doc">
      <dgm:prSet loTypeId="urn:microsoft.com/office/officeart/2005/8/layout/lProcess3" loCatId="process" qsTypeId="urn:microsoft.com/office/officeart/2005/8/quickstyle/simple1" qsCatId="simple" csTypeId="urn:microsoft.com/office/officeart/2005/8/colors/accent5_4" csCatId="accent5"/>
      <dgm:spPr/>
      <dgm:t>
        <a:bodyPr/>
        <a:lstStyle/>
        <a:p>
          <a:endParaRPr lang="ru-RU"/>
        </a:p>
      </dgm:t>
    </dgm:pt>
    <dgm:pt modelId="{2C163A4E-5958-4566-9AC0-C9A3D96966A8}">
      <dgm:prSet/>
      <dgm:spPr/>
      <dgm:t>
        <a:bodyPr/>
        <a:lstStyle/>
        <a:p>
          <a:pPr rtl="0"/>
          <a:r>
            <a:rPr lang="en-US">
              <a:latin typeface="Times New Roman" panose="02020603050405020304" pitchFamily="18" charset="0"/>
              <a:cs typeface="Times New Roman" panose="02020603050405020304" pitchFamily="18" charset="0"/>
            </a:rPr>
            <a:t>ISHLATILISHI</a:t>
          </a:r>
        </a:p>
      </dgm:t>
    </dgm:pt>
    <dgm:pt modelId="{F3F2BD26-1D86-411F-ABC5-6553275EE238}" type="parTrans" cxnId="{CE3EA47B-C10A-470B-B165-50854ECF048F}">
      <dgm:prSet/>
      <dgm:spPr/>
      <dgm:t>
        <a:bodyPr/>
        <a:lstStyle/>
        <a:p>
          <a:endParaRPr lang="ru-RU"/>
        </a:p>
      </dgm:t>
    </dgm:pt>
    <dgm:pt modelId="{6EAC0F83-56BC-4E3C-A385-E06E42988338}" type="sibTrans" cxnId="{CE3EA47B-C10A-470B-B165-50854ECF048F}">
      <dgm:prSet/>
      <dgm:spPr/>
      <dgm:t>
        <a:bodyPr/>
        <a:lstStyle/>
        <a:p>
          <a:endParaRPr lang="ru-RU"/>
        </a:p>
      </dgm:t>
    </dgm:pt>
    <dgm:pt modelId="{6D89161A-7510-46B2-B5FD-E42D2C27ECCC}">
      <dgm:prSet/>
      <dgm:spPr/>
      <dgm:t>
        <a:bodyPr/>
        <a:lstStyle/>
        <a:p>
          <a:pPr rtl="0"/>
          <a:r>
            <a:rPr lang="en-US" dirty="0" err="1">
              <a:latin typeface="Times New Roman" panose="02020603050405020304" pitchFamily="18" charset="0"/>
              <a:cs typeface="Times New Roman" panose="02020603050405020304" pitchFamily="18" charset="0"/>
            </a:rPr>
            <a:t>Furanning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muhim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hosilalaridan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furfurol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hisoblanadi.Furfurol</a:t>
          </a:r>
          <a:r>
            <a:rPr lang="en-US" dirty="0">
              <a:latin typeface="Times New Roman" panose="02020603050405020304" pitchFamily="18" charset="0"/>
              <a:cs typeface="Times New Roman" panose="02020603050405020304" pitchFamily="18" charset="0"/>
            </a:rPr>
            <a:t> 162 0 C da </a:t>
          </a:r>
          <a:r>
            <a:rPr lang="en-US" dirty="0" err="1">
              <a:latin typeface="Times New Roman" panose="02020603050405020304" pitchFamily="18" charset="0"/>
              <a:cs typeface="Times New Roman" panose="02020603050405020304" pitchFamily="18" charset="0"/>
            </a:rPr>
            <a:t>qaynaydi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suvda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kam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eriydi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yongan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nonning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keladi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Furfurolni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asosan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pentozan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saqlovchi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mahsulotlardan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olinadi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Farg’onadagi</a:t>
          </a:r>
          <a:r>
            <a:rPr lang="en-US" dirty="0">
              <a:latin typeface="Times New Roman" panose="02020603050405020304" pitchFamily="18" charset="0"/>
              <a:cs typeface="Times New Roman" panose="02020603050405020304" pitchFamily="18" charset="0"/>
            </a:rPr>
            <a:t> furan </a:t>
          </a:r>
          <a:r>
            <a:rPr lang="en-US" dirty="0" err="1">
              <a:latin typeface="Times New Roman" panose="02020603050405020304" pitchFamily="18" charset="0"/>
              <a:cs typeface="Times New Roman" panose="02020603050405020304" pitchFamily="18" charset="0"/>
            </a:rPr>
            <a:t>birikmalari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zavodida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paxta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sheluxasidan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olinadi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Furfurol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aromatik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aldegidlarning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barcha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xossalarini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takrorlaydi</a:t>
          </a:r>
          <a:r>
            <a:rPr lang="en-US" dirty="0">
              <a:latin typeface="Times New Roman" panose="02020603050405020304" pitchFamily="18" charset="0"/>
              <a:cs typeface="Times New Roman" panose="02020603050405020304" pitchFamily="18" charset="0"/>
            </a:rPr>
            <a:t>. U, </a:t>
          </a:r>
          <a:r>
            <a:rPr lang="en-US" dirty="0" err="1">
              <a:latin typeface="Times New Roman" panose="02020603050405020304" pitchFamily="18" charset="0"/>
              <a:cs typeface="Times New Roman" panose="02020603050405020304" pitchFamily="18" charset="0"/>
            </a:rPr>
            <a:t>plastmassalar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ishlab</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chiqarishda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xom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ashyo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bo’lib</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xizmat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qiladi</a:t>
          </a:r>
          <a:r>
            <a:rPr lang="en-US" dirty="0">
              <a:latin typeface="Times New Roman" panose="02020603050405020304" pitchFamily="18" charset="0"/>
              <a:cs typeface="Times New Roman" panose="02020603050405020304" pitchFamily="18" charset="0"/>
            </a:rPr>
            <a:t>.</a:t>
          </a:r>
        </a:p>
      </dgm:t>
    </dgm:pt>
    <dgm:pt modelId="{D7FF3C36-A231-4DC7-A85A-6ACAF132656E}" type="parTrans" cxnId="{2D55E54B-F7E6-484C-8385-22DC4B82C21D}">
      <dgm:prSet/>
      <dgm:spPr/>
      <dgm:t>
        <a:bodyPr/>
        <a:lstStyle/>
        <a:p>
          <a:endParaRPr lang="ru-RU"/>
        </a:p>
      </dgm:t>
    </dgm:pt>
    <dgm:pt modelId="{E89394F6-693B-4B5B-95B5-2267D0C66324}" type="sibTrans" cxnId="{2D55E54B-F7E6-484C-8385-22DC4B82C21D}">
      <dgm:prSet/>
      <dgm:spPr/>
      <dgm:t>
        <a:bodyPr/>
        <a:lstStyle/>
        <a:p>
          <a:endParaRPr lang="ru-RU"/>
        </a:p>
      </dgm:t>
    </dgm:pt>
    <dgm:pt modelId="{A560A6ED-6E6D-45E3-B506-3384A169ED7C}" type="pres">
      <dgm:prSet presAssocID="{EFF027D4-D4B7-47C6-8BA5-D6CCD6FD3876}" presName="Name0" presStyleCnt="0">
        <dgm:presLayoutVars>
          <dgm:chPref val="3"/>
          <dgm:dir/>
          <dgm:animLvl val="lvl"/>
          <dgm:resizeHandles/>
        </dgm:presLayoutVars>
      </dgm:prSet>
      <dgm:spPr/>
      <dgm:t>
        <a:bodyPr/>
        <a:lstStyle/>
        <a:p>
          <a:endParaRPr lang="ru-RU"/>
        </a:p>
      </dgm:t>
    </dgm:pt>
    <dgm:pt modelId="{111E8DA9-AACC-4F4F-B4A7-3F3CF86C718B}" type="pres">
      <dgm:prSet presAssocID="{2C163A4E-5958-4566-9AC0-C9A3D96966A8}" presName="horFlow" presStyleCnt="0"/>
      <dgm:spPr/>
    </dgm:pt>
    <dgm:pt modelId="{C273FDA9-7068-4DA9-8FB0-041B6EAC3666}" type="pres">
      <dgm:prSet presAssocID="{2C163A4E-5958-4566-9AC0-C9A3D96966A8}" presName="bigChev" presStyleLbl="node1" presStyleIdx="0" presStyleCnt="2"/>
      <dgm:spPr/>
      <dgm:t>
        <a:bodyPr/>
        <a:lstStyle/>
        <a:p>
          <a:endParaRPr lang="ru-RU"/>
        </a:p>
      </dgm:t>
    </dgm:pt>
    <dgm:pt modelId="{76E77DD0-C64C-42BE-81F6-95F7B3D871B7}" type="pres">
      <dgm:prSet presAssocID="{2C163A4E-5958-4566-9AC0-C9A3D96966A8}" presName="vSp" presStyleCnt="0"/>
      <dgm:spPr/>
    </dgm:pt>
    <dgm:pt modelId="{9947E29A-092F-4E79-9201-9D51599C4C6D}" type="pres">
      <dgm:prSet presAssocID="{6D89161A-7510-46B2-B5FD-E42D2C27ECCC}" presName="horFlow" presStyleCnt="0"/>
      <dgm:spPr/>
    </dgm:pt>
    <dgm:pt modelId="{0685CD66-83B2-446C-9C8C-E9AD40219FC5}" type="pres">
      <dgm:prSet presAssocID="{6D89161A-7510-46B2-B5FD-E42D2C27ECCC}" presName="bigChev" presStyleLbl="node1" presStyleIdx="1" presStyleCnt="2"/>
      <dgm:spPr/>
      <dgm:t>
        <a:bodyPr/>
        <a:lstStyle/>
        <a:p>
          <a:endParaRPr lang="ru-RU"/>
        </a:p>
      </dgm:t>
    </dgm:pt>
  </dgm:ptLst>
  <dgm:cxnLst>
    <dgm:cxn modelId="{0A2248BB-BA50-4477-83E1-44E6524C56E6}" type="presOf" srcId="{EFF027D4-D4B7-47C6-8BA5-D6CCD6FD3876}" destId="{A560A6ED-6E6D-45E3-B506-3384A169ED7C}" srcOrd="0" destOrd="0" presId="urn:microsoft.com/office/officeart/2005/8/layout/lProcess3"/>
    <dgm:cxn modelId="{2D55E54B-F7E6-484C-8385-22DC4B82C21D}" srcId="{EFF027D4-D4B7-47C6-8BA5-D6CCD6FD3876}" destId="{6D89161A-7510-46B2-B5FD-E42D2C27ECCC}" srcOrd="1" destOrd="0" parTransId="{D7FF3C36-A231-4DC7-A85A-6ACAF132656E}" sibTransId="{E89394F6-693B-4B5B-95B5-2267D0C66324}"/>
    <dgm:cxn modelId="{FE66D6AC-2019-4F3F-9A8B-82D6811C2853}" type="presOf" srcId="{2C163A4E-5958-4566-9AC0-C9A3D96966A8}" destId="{C273FDA9-7068-4DA9-8FB0-041B6EAC3666}" srcOrd="0" destOrd="0" presId="urn:microsoft.com/office/officeart/2005/8/layout/lProcess3"/>
    <dgm:cxn modelId="{CE3EA47B-C10A-470B-B165-50854ECF048F}" srcId="{EFF027D4-D4B7-47C6-8BA5-D6CCD6FD3876}" destId="{2C163A4E-5958-4566-9AC0-C9A3D96966A8}" srcOrd="0" destOrd="0" parTransId="{F3F2BD26-1D86-411F-ABC5-6553275EE238}" sibTransId="{6EAC0F83-56BC-4E3C-A385-E06E42988338}"/>
    <dgm:cxn modelId="{F059499B-13CB-4D9E-8C7E-47B9A2881358}" type="presOf" srcId="{6D89161A-7510-46B2-B5FD-E42D2C27ECCC}" destId="{0685CD66-83B2-446C-9C8C-E9AD40219FC5}" srcOrd="0" destOrd="0" presId="urn:microsoft.com/office/officeart/2005/8/layout/lProcess3"/>
    <dgm:cxn modelId="{831B5F77-C6BF-462F-B4E9-1DB3A3C4DFA7}" type="presParOf" srcId="{A560A6ED-6E6D-45E3-B506-3384A169ED7C}" destId="{111E8DA9-AACC-4F4F-B4A7-3F3CF86C718B}" srcOrd="0" destOrd="0" presId="urn:microsoft.com/office/officeart/2005/8/layout/lProcess3"/>
    <dgm:cxn modelId="{24D56CD0-E190-43B1-9458-BED4ED124C97}" type="presParOf" srcId="{111E8DA9-AACC-4F4F-B4A7-3F3CF86C718B}" destId="{C273FDA9-7068-4DA9-8FB0-041B6EAC3666}" srcOrd="0" destOrd="0" presId="urn:microsoft.com/office/officeart/2005/8/layout/lProcess3"/>
    <dgm:cxn modelId="{D8C09D65-0F13-4331-8AF2-3B648C6B2582}" type="presParOf" srcId="{A560A6ED-6E6D-45E3-B506-3384A169ED7C}" destId="{76E77DD0-C64C-42BE-81F6-95F7B3D871B7}" srcOrd="1" destOrd="0" presId="urn:microsoft.com/office/officeart/2005/8/layout/lProcess3"/>
    <dgm:cxn modelId="{9028096B-8ABF-4CBE-8039-E9E8752333DC}" type="presParOf" srcId="{A560A6ED-6E6D-45E3-B506-3384A169ED7C}" destId="{9947E29A-092F-4E79-9201-9D51599C4C6D}" srcOrd="2" destOrd="0" presId="urn:microsoft.com/office/officeart/2005/8/layout/lProcess3"/>
    <dgm:cxn modelId="{B730515E-A536-43E4-A4DD-A268236E7989}" type="presParOf" srcId="{9947E29A-092F-4E79-9201-9D51599C4C6D}" destId="{0685CD66-83B2-446C-9C8C-E9AD40219FC5}"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6FA3F8D-3439-4933-87AF-83B90264A08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ru-RU"/>
        </a:p>
      </dgm:t>
    </dgm:pt>
    <dgm:pt modelId="{6C736144-DCF5-4E47-AD56-FAF148BF375D}">
      <dgm:prSet/>
      <dgm:spPr/>
      <dgm:t>
        <a:bodyPr/>
        <a:lstStyle/>
        <a:p>
          <a:pPr rtl="0"/>
          <a:r>
            <a:rPr lang="en-US">
              <a:latin typeface="Times New Roman" panose="02020603050405020304" pitchFamily="18" charset="0"/>
              <a:cs typeface="Times New Roman" panose="02020603050405020304" pitchFamily="18" charset="0"/>
            </a:rPr>
            <a:t>Tiofen-84 0 C da qaynaydigan, suvda erimaydigan suyuqlik. Tiofen kimyosi keyingi o’n yilliklarda rivojlana boshladi. Buning sababi, tiofen hosilalari orasida shamollashga va boshqa kasalliklarga qarshi ishlatiladigan birikmalar topilganligidir.</a:t>
          </a:r>
        </a:p>
      </dgm:t>
    </dgm:pt>
    <dgm:pt modelId="{D8E7410F-7733-47DE-8490-ADD08C972302}" type="parTrans" cxnId="{38214C1E-31A0-4815-996E-63FBCD867B5A}">
      <dgm:prSet/>
      <dgm:spPr/>
      <dgm:t>
        <a:bodyPr/>
        <a:lstStyle/>
        <a:p>
          <a:endParaRPr lang="ru-RU">
            <a:latin typeface="Times New Roman" panose="02020603050405020304" pitchFamily="18" charset="0"/>
            <a:cs typeface="Times New Roman" panose="02020603050405020304" pitchFamily="18" charset="0"/>
          </a:endParaRPr>
        </a:p>
      </dgm:t>
    </dgm:pt>
    <dgm:pt modelId="{DB95236F-F82E-482B-A3AA-5A4BCE7ECEBD}" type="sibTrans" cxnId="{38214C1E-31A0-4815-996E-63FBCD867B5A}">
      <dgm:prSet/>
      <dgm:spPr/>
      <dgm:t>
        <a:bodyPr/>
        <a:lstStyle/>
        <a:p>
          <a:endParaRPr lang="ru-RU">
            <a:latin typeface="Times New Roman" panose="02020603050405020304" pitchFamily="18" charset="0"/>
            <a:cs typeface="Times New Roman" panose="02020603050405020304" pitchFamily="18" charset="0"/>
          </a:endParaRPr>
        </a:p>
      </dgm:t>
    </dgm:pt>
    <dgm:pt modelId="{F3007ADC-2509-458A-AD5B-6F78E9E7AAD9}" type="pres">
      <dgm:prSet presAssocID="{C6FA3F8D-3439-4933-87AF-83B90264A085}" presName="linear" presStyleCnt="0">
        <dgm:presLayoutVars>
          <dgm:animLvl val="lvl"/>
          <dgm:resizeHandles val="exact"/>
        </dgm:presLayoutVars>
      </dgm:prSet>
      <dgm:spPr/>
      <dgm:t>
        <a:bodyPr/>
        <a:lstStyle/>
        <a:p>
          <a:endParaRPr lang="ru-RU"/>
        </a:p>
      </dgm:t>
    </dgm:pt>
    <dgm:pt modelId="{301B5343-A6D4-4C17-AA64-DDDD6DE46229}" type="pres">
      <dgm:prSet presAssocID="{6C736144-DCF5-4E47-AD56-FAF148BF375D}" presName="parentText" presStyleLbl="node1" presStyleIdx="0" presStyleCnt="1">
        <dgm:presLayoutVars>
          <dgm:chMax val="0"/>
          <dgm:bulletEnabled val="1"/>
        </dgm:presLayoutVars>
      </dgm:prSet>
      <dgm:spPr/>
      <dgm:t>
        <a:bodyPr/>
        <a:lstStyle/>
        <a:p>
          <a:endParaRPr lang="ru-RU"/>
        </a:p>
      </dgm:t>
    </dgm:pt>
  </dgm:ptLst>
  <dgm:cxnLst>
    <dgm:cxn modelId="{38214C1E-31A0-4815-996E-63FBCD867B5A}" srcId="{C6FA3F8D-3439-4933-87AF-83B90264A085}" destId="{6C736144-DCF5-4E47-AD56-FAF148BF375D}" srcOrd="0" destOrd="0" parTransId="{D8E7410F-7733-47DE-8490-ADD08C972302}" sibTransId="{DB95236F-F82E-482B-A3AA-5A4BCE7ECEBD}"/>
    <dgm:cxn modelId="{E8E4EC69-8746-4598-B60F-C988D3234ACD}" type="presOf" srcId="{6C736144-DCF5-4E47-AD56-FAF148BF375D}" destId="{301B5343-A6D4-4C17-AA64-DDDD6DE46229}" srcOrd="0" destOrd="0" presId="urn:microsoft.com/office/officeart/2005/8/layout/vList2"/>
    <dgm:cxn modelId="{E8BAC7A0-5E0B-4591-AAC5-AB73E9E8E2B0}" type="presOf" srcId="{C6FA3F8D-3439-4933-87AF-83B90264A085}" destId="{F3007ADC-2509-458A-AD5B-6F78E9E7AAD9}" srcOrd="0" destOrd="0" presId="urn:microsoft.com/office/officeart/2005/8/layout/vList2"/>
    <dgm:cxn modelId="{5C85F9B9-04AB-4676-9E27-8E31CCF0D151}" type="presParOf" srcId="{F3007ADC-2509-458A-AD5B-6F78E9E7AAD9}" destId="{301B5343-A6D4-4C17-AA64-DDDD6DE4622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9B73AE2-F081-4E66-8594-E2273278BD8B}" type="doc">
      <dgm:prSet loTypeId="urn:microsoft.com/office/officeart/2005/8/layout/hierarchy3" loCatId="hierarchy" qsTypeId="urn:microsoft.com/office/officeart/2005/8/quickstyle/simple1" qsCatId="simple" csTypeId="urn:microsoft.com/office/officeart/2005/8/colors/accent1_4" csCatId="accent1"/>
      <dgm:spPr/>
      <dgm:t>
        <a:bodyPr/>
        <a:lstStyle/>
        <a:p>
          <a:endParaRPr lang="ru-RU"/>
        </a:p>
      </dgm:t>
    </dgm:pt>
    <dgm:pt modelId="{7926EA53-B68C-48F5-B3A1-F56399FCD228}">
      <dgm:prSet/>
      <dgm:spPr/>
      <dgm:t>
        <a:bodyPr/>
        <a:lstStyle/>
        <a:p>
          <a:pPr rtl="0"/>
          <a:r>
            <a:rPr lang="en-US">
              <a:latin typeface="Times New Roman" panose="02020603050405020304" pitchFamily="18" charset="0"/>
              <a:cs typeface="Times New Roman" panose="02020603050405020304" pitchFamily="18" charset="0"/>
            </a:rPr>
            <a:t>Pirrol – 130 0 C da qaynaydigan, suvda deyarli erimaydigan suyuqlik. Pirrol birinchi marta 1858 yilda Andersen tomonidan ajratib olingan va uning tuzilishi 1870 yilda Bayer tomonidan isbotlangan. Pirrol va uning gamologlari toshko’mir smolasida va suyak yog’ida uchraydi. Bu nom Runge tomonidan berilgan bo’lib pirrol bug’i xlorid kislota bilan namlangan qarag’ay tayoqchani qizil ranga bo’yaydi.  Pirrol hosilalari katta biologik ahamiyatga ega, ular o’simlik xlorofilli, qon gemini, pigmentlar va boshqalar tarkibiga kiradi. Pirrolning qaytarilgan halqasi – pirrolidin juda ko’p alkaloidlar va oqsillar tarkibida uchraydi. </a:t>
          </a:r>
        </a:p>
      </dgm:t>
    </dgm:pt>
    <dgm:pt modelId="{A0349DE7-2C27-4E7A-BF7E-E28DD54655C8}" type="parTrans" cxnId="{3E23E01E-CAE3-41A9-B463-DF3EA326A4E0}">
      <dgm:prSet/>
      <dgm:spPr/>
      <dgm:t>
        <a:bodyPr/>
        <a:lstStyle/>
        <a:p>
          <a:endParaRPr lang="ru-RU">
            <a:latin typeface="Times New Roman" panose="02020603050405020304" pitchFamily="18" charset="0"/>
            <a:cs typeface="Times New Roman" panose="02020603050405020304" pitchFamily="18" charset="0"/>
          </a:endParaRPr>
        </a:p>
      </dgm:t>
    </dgm:pt>
    <dgm:pt modelId="{EE0F143D-810B-44CE-9C2A-2A7F793B8810}" type="sibTrans" cxnId="{3E23E01E-CAE3-41A9-B463-DF3EA326A4E0}">
      <dgm:prSet/>
      <dgm:spPr/>
      <dgm:t>
        <a:bodyPr/>
        <a:lstStyle/>
        <a:p>
          <a:endParaRPr lang="ru-RU">
            <a:latin typeface="Times New Roman" panose="02020603050405020304" pitchFamily="18" charset="0"/>
            <a:cs typeface="Times New Roman" panose="02020603050405020304" pitchFamily="18" charset="0"/>
          </a:endParaRPr>
        </a:p>
      </dgm:t>
    </dgm:pt>
    <dgm:pt modelId="{0C4A30E1-4C18-48FC-AB55-26E4303FFB65}" type="pres">
      <dgm:prSet presAssocID="{A9B73AE2-F081-4E66-8594-E2273278BD8B}" presName="diagram" presStyleCnt="0">
        <dgm:presLayoutVars>
          <dgm:chPref val="1"/>
          <dgm:dir/>
          <dgm:animOne val="branch"/>
          <dgm:animLvl val="lvl"/>
          <dgm:resizeHandles/>
        </dgm:presLayoutVars>
      </dgm:prSet>
      <dgm:spPr/>
      <dgm:t>
        <a:bodyPr/>
        <a:lstStyle/>
        <a:p>
          <a:endParaRPr lang="ru-RU"/>
        </a:p>
      </dgm:t>
    </dgm:pt>
    <dgm:pt modelId="{0FA9C8BC-51E0-4E70-923E-CBA4B6EE525D}" type="pres">
      <dgm:prSet presAssocID="{7926EA53-B68C-48F5-B3A1-F56399FCD228}" presName="root" presStyleCnt="0"/>
      <dgm:spPr/>
    </dgm:pt>
    <dgm:pt modelId="{69BC2FF3-003A-41D0-86D8-0373C0FB8A58}" type="pres">
      <dgm:prSet presAssocID="{7926EA53-B68C-48F5-B3A1-F56399FCD228}" presName="rootComposite" presStyleCnt="0"/>
      <dgm:spPr/>
    </dgm:pt>
    <dgm:pt modelId="{1AB83BD0-CBCE-4DCF-9A6E-CA057424739E}" type="pres">
      <dgm:prSet presAssocID="{7926EA53-B68C-48F5-B3A1-F56399FCD228}" presName="rootText" presStyleLbl="node1" presStyleIdx="0" presStyleCnt="1"/>
      <dgm:spPr/>
      <dgm:t>
        <a:bodyPr/>
        <a:lstStyle/>
        <a:p>
          <a:endParaRPr lang="ru-RU"/>
        </a:p>
      </dgm:t>
    </dgm:pt>
    <dgm:pt modelId="{5188C683-70AC-4B2A-8888-3D3D6AB4864A}" type="pres">
      <dgm:prSet presAssocID="{7926EA53-B68C-48F5-B3A1-F56399FCD228}" presName="rootConnector" presStyleLbl="node1" presStyleIdx="0" presStyleCnt="1"/>
      <dgm:spPr/>
      <dgm:t>
        <a:bodyPr/>
        <a:lstStyle/>
        <a:p>
          <a:endParaRPr lang="ru-RU"/>
        </a:p>
      </dgm:t>
    </dgm:pt>
    <dgm:pt modelId="{B4734ACE-D03E-44ED-852E-07E1C8209FEF}" type="pres">
      <dgm:prSet presAssocID="{7926EA53-B68C-48F5-B3A1-F56399FCD228}" presName="childShape" presStyleCnt="0"/>
      <dgm:spPr/>
    </dgm:pt>
  </dgm:ptLst>
  <dgm:cxnLst>
    <dgm:cxn modelId="{5C365641-E320-4949-B41B-DB7B0B8B98A3}" type="presOf" srcId="{7926EA53-B68C-48F5-B3A1-F56399FCD228}" destId="{1AB83BD0-CBCE-4DCF-9A6E-CA057424739E}" srcOrd="0" destOrd="0" presId="urn:microsoft.com/office/officeart/2005/8/layout/hierarchy3"/>
    <dgm:cxn modelId="{3E23E01E-CAE3-41A9-B463-DF3EA326A4E0}" srcId="{A9B73AE2-F081-4E66-8594-E2273278BD8B}" destId="{7926EA53-B68C-48F5-B3A1-F56399FCD228}" srcOrd="0" destOrd="0" parTransId="{A0349DE7-2C27-4E7A-BF7E-E28DD54655C8}" sibTransId="{EE0F143D-810B-44CE-9C2A-2A7F793B8810}"/>
    <dgm:cxn modelId="{1D05008B-4041-4798-A65B-895BD573A004}" type="presOf" srcId="{7926EA53-B68C-48F5-B3A1-F56399FCD228}" destId="{5188C683-70AC-4B2A-8888-3D3D6AB4864A}" srcOrd="1" destOrd="0" presId="urn:microsoft.com/office/officeart/2005/8/layout/hierarchy3"/>
    <dgm:cxn modelId="{BC6323F3-5D26-41E8-8DA9-1FD6D5498D0E}" type="presOf" srcId="{A9B73AE2-F081-4E66-8594-E2273278BD8B}" destId="{0C4A30E1-4C18-48FC-AB55-26E4303FFB65}" srcOrd="0" destOrd="0" presId="urn:microsoft.com/office/officeart/2005/8/layout/hierarchy3"/>
    <dgm:cxn modelId="{289FFA54-8CC8-49C0-94E1-7532BFB471C2}" type="presParOf" srcId="{0C4A30E1-4C18-48FC-AB55-26E4303FFB65}" destId="{0FA9C8BC-51E0-4E70-923E-CBA4B6EE525D}" srcOrd="0" destOrd="0" presId="urn:microsoft.com/office/officeart/2005/8/layout/hierarchy3"/>
    <dgm:cxn modelId="{E384B7AE-5D42-4858-B27F-46E467BE54B3}" type="presParOf" srcId="{0FA9C8BC-51E0-4E70-923E-CBA4B6EE525D}" destId="{69BC2FF3-003A-41D0-86D8-0373C0FB8A58}" srcOrd="0" destOrd="0" presId="urn:microsoft.com/office/officeart/2005/8/layout/hierarchy3"/>
    <dgm:cxn modelId="{865D7185-4729-490F-814F-797EE8FE0E48}" type="presParOf" srcId="{69BC2FF3-003A-41D0-86D8-0373C0FB8A58}" destId="{1AB83BD0-CBCE-4DCF-9A6E-CA057424739E}" srcOrd="0" destOrd="0" presId="urn:microsoft.com/office/officeart/2005/8/layout/hierarchy3"/>
    <dgm:cxn modelId="{C84F9B59-7096-4C43-93B4-D1D3EDA72AB2}" type="presParOf" srcId="{69BC2FF3-003A-41D0-86D8-0373C0FB8A58}" destId="{5188C683-70AC-4B2A-8888-3D3D6AB4864A}" srcOrd="1" destOrd="0" presId="urn:microsoft.com/office/officeart/2005/8/layout/hierarchy3"/>
    <dgm:cxn modelId="{A5B8B245-A194-4D91-9EDE-B9A80C5BB0D4}" type="presParOf" srcId="{0FA9C8BC-51E0-4E70-923E-CBA4B6EE525D}" destId="{B4734ACE-D03E-44ED-852E-07E1C8209FEF}"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97224F1-C395-414A-884D-CA6E37239E6A}" type="doc">
      <dgm:prSet loTypeId="urn:microsoft.com/office/officeart/2008/layout/VerticalCurvedList" loCatId="list" qsTypeId="urn:microsoft.com/office/officeart/2005/8/quickstyle/simple1" qsCatId="simple" csTypeId="urn:microsoft.com/office/officeart/2005/8/colors/accent1_1" csCatId="accent1" phldr="1"/>
      <dgm:spPr/>
      <dgm:t>
        <a:bodyPr/>
        <a:lstStyle/>
        <a:p>
          <a:endParaRPr lang="ru-RU"/>
        </a:p>
      </dgm:t>
    </dgm:pt>
    <dgm:pt modelId="{1E9F9978-3B12-46A8-BDAE-E9928AC36A79}">
      <dgm:prSet/>
      <dgm:spPr/>
      <dgm:t>
        <a:bodyPr/>
        <a:lstStyle/>
        <a:p>
          <a:pPr rtl="0"/>
          <a:r>
            <a:rPr lang="en-US">
              <a:latin typeface="Times New Roman" panose="02020603050405020304" pitchFamily="18" charset="0"/>
              <a:cs typeface="Times New Roman" panose="02020603050405020304" pitchFamily="18" charset="0"/>
            </a:rPr>
            <a:t>Reja </a:t>
          </a:r>
        </a:p>
      </dgm:t>
    </dgm:pt>
    <dgm:pt modelId="{A8976BB5-660B-4A9F-8AFE-3917FDE18DE4}" type="parTrans" cxnId="{C5CA9CCA-452A-4321-B837-698C8166158D}">
      <dgm:prSet/>
      <dgm:spPr/>
      <dgm:t>
        <a:bodyPr/>
        <a:lstStyle/>
        <a:p>
          <a:endParaRPr lang="ru-RU">
            <a:latin typeface="Times New Roman" panose="02020603050405020304" pitchFamily="18" charset="0"/>
            <a:cs typeface="Times New Roman" panose="02020603050405020304" pitchFamily="18" charset="0"/>
          </a:endParaRPr>
        </a:p>
      </dgm:t>
    </dgm:pt>
    <dgm:pt modelId="{461EBFA8-FF39-469F-9DFE-6FC32038B434}" type="sibTrans" cxnId="{C5CA9CCA-452A-4321-B837-698C8166158D}">
      <dgm:prSet/>
      <dgm:spPr/>
      <dgm:t>
        <a:bodyPr/>
        <a:lstStyle/>
        <a:p>
          <a:endParaRPr lang="ru-RU">
            <a:latin typeface="Times New Roman" panose="02020603050405020304" pitchFamily="18" charset="0"/>
            <a:cs typeface="Times New Roman" panose="02020603050405020304" pitchFamily="18" charset="0"/>
          </a:endParaRPr>
        </a:p>
      </dgm:t>
    </dgm:pt>
    <dgm:pt modelId="{8971203F-5380-4B17-9545-A060C5B80C34}">
      <dgm:prSet/>
      <dgm:spPr/>
      <dgm:t>
        <a:bodyPr/>
        <a:lstStyle/>
        <a:p>
          <a:pPr rtl="0"/>
          <a:r>
            <a:rPr lang="en-US" dirty="0">
              <a:latin typeface="Times New Roman" panose="02020603050405020304" pitchFamily="18" charset="0"/>
              <a:cs typeface="Times New Roman" panose="02020603050405020304" pitchFamily="18" charset="0"/>
            </a:rPr>
            <a:t>1.Besh </a:t>
          </a:r>
          <a:r>
            <a:rPr lang="en-US" dirty="0" err="1">
              <a:latin typeface="Times New Roman" panose="02020603050405020304" pitchFamily="18" charset="0"/>
              <a:cs typeface="Times New Roman" panose="02020603050405020304" pitchFamily="18" charset="0"/>
            </a:rPr>
            <a:t>a`zoli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geterosiklik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birikmalarning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tuzilishi</a:t>
          </a:r>
          <a:endParaRPr lang="en-US" dirty="0">
            <a:latin typeface="Times New Roman" panose="02020603050405020304" pitchFamily="18" charset="0"/>
            <a:cs typeface="Times New Roman" panose="02020603050405020304" pitchFamily="18" charset="0"/>
          </a:endParaRPr>
        </a:p>
      </dgm:t>
    </dgm:pt>
    <dgm:pt modelId="{D296153C-92A6-44F0-A3B2-8A732A548A43}" type="parTrans" cxnId="{18D1062F-7E6F-419A-A484-A48435DBFA6E}">
      <dgm:prSet/>
      <dgm:spPr/>
      <dgm:t>
        <a:bodyPr/>
        <a:lstStyle/>
        <a:p>
          <a:endParaRPr lang="ru-RU">
            <a:latin typeface="Times New Roman" panose="02020603050405020304" pitchFamily="18" charset="0"/>
            <a:cs typeface="Times New Roman" panose="02020603050405020304" pitchFamily="18" charset="0"/>
          </a:endParaRPr>
        </a:p>
      </dgm:t>
    </dgm:pt>
    <dgm:pt modelId="{370F8814-3222-4D4C-BFD4-B362BF7CF624}" type="sibTrans" cxnId="{18D1062F-7E6F-419A-A484-A48435DBFA6E}">
      <dgm:prSet/>
      <dgm:spPr/>
      <dgm:t>
        <a:bodyPr/>
        <a:lstStyle/>
        <a:p>
          <a:endParaRPr lang="ru-RU">
            <a:latin typeface="Times New Roman" panose="02020603050405020304" pitchFamily="18" charset="0"/>
            <a:cs typeface="Times New Roman" panose="02020603050405020304" pitchFamily="18" charset="0"/>
          </a:endParaRPr>
        </a:p>
      </dgm:t>
    </dgm:pt>
    <dgm:pt modelId="{1092F30D-ED0E-4C1D-9C73-FA5909E3DA78}">
      <dgm:prSet/>
      <dgm:spPr/>
      <dgm:t>
        <a:bodyPr/>
        <a:lstStyle/>
        <a:p>
          <a:pPr rtl="0"/>
          <a:r>
            <a:rPr lang="en-US" dirty="0">
              <a:latin typeface="Times New Roman" panose="02020603050405020304" pitchFamily="18" charset="0"/>
              <a:cs typeface="Times New Roman" panose="02020603050405020304" pitchFamily="18" charset="0"/>
            </a:rPr>
            <a:t>2.Besh </a:t>
          </a:r>
          <a:r>
            <a:rPr lang="en-US" dirty="0" err="1">
              <a:latin typeface="Times New Roman" panose="02020603050405020304" pitchFamily="18" charset="0"/>
              <a:cs typeface="Times New Roman" panose="02020603050405020304" pitchFamily="18" charset="0"/>
            </a:rPr>
            <a:t>a`zoli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geterosiklik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birikmalarning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olinishi</a:t>
          </a:r>
          <a:endParaRPr lang="en-US" dirty="0">
            <a:latin typeface="Times New Roman" panose="02020603050405020304" pitchFamily="18" charset="0"/>
            <a:cs typeface="Times New Roman" panose="02020603050405020304" pitchFamily="18" charset="0"/>
          </a:endParaRPr>
        </a:p>
      </dgm:t>
    </dgm:pt>
    <dgm:pt modelId="{7CEA17A8-AFEA-498A-936A-1160EB0AF016}" type="parTrans" cxnId="{55EECD55-BC54-4F88-8A94-E8AD496EA049}">
      <dgm:prSet/>
      <dgm:spPr/>
      <dgm:t>
        <a:bodyPr/>
        <a:lstStyle/>
        <a:p>
          <a:endParaRPr lang="ru-RU">
            <a:latin typeface="Times New Roman" panose="02020603050405020304" pitchFamily="18" charset="0"/>
            <a:cs typeface="Times New Roman" panose="02020603050405020304" pitchFamily="18" charset="0"/>
          </a:endParaRPr>
        </a:p>
      </dgm:t>
    </dgm:pt>
    <dgm:pt modelId="{39B4E5B3-1771-4E98-A29F-36251AAAC637}" type="sibTrans" cxnId="{55EECD55-BC54-4F88-8A94-E8AD496EA049}">
      <dgm:prSet/>
      <dgm:spPr/>
      <dgm:t>
        <a:bodyPr/>
        <a:lstStyle/>
        <a:p>
          <a:endParaRPr lang="ru-RU">
            <a:latin typeface="Times New Roman" panose="02020603050405020304" pitchFamily="18" charset="0"/>
            <a:cs typeface="Times New Roman" panose="02020603050405020304" pitchFamily="18" charset="0"/>
          </a:endParaRPr>
        </a:p>
      </dgm:t>
    </dgm:pt>
    <dgm:pt modelId="{0D797ECF-1D52-4743-9BF1-070AE10C6A8E}">
      <dgm:prSet/>
      <dgm:spPr/>
      <dgm:t>
        <a:bodyPr/>
        <a:lstStyle/>
        <a:p>
          <a:pPr rtl="0"/>
          <a:r>
            <a:rPr lang="en-US" dirty="0">
              <a:latin typeface="Times New Roman" panose="02020603050405020304" pitchFamily="18" charset="0"/>
              <a:cs typeface="Times New Roman" panose="02020603050405020304" pitchFamily="18" charset="0"/>
            </a:rPr>
            <a:t>3.Besh </a:t>
          </a:r>
          <a:r>
            <a:rPr lang="en-US" dirty="0" err="1">
              <a:latin typeface="Times New Roman" panose="02020603050405020304" pitchFamily="18" charset="0"/>
              <a:cs typeface="Times New Roman" panose="02020603050405020304" pitchFamily="18" charset="0"/>
            </a:rPr>
            <a:t>a`zoli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geterosiklik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birikmalarning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xossalari</a:t>
          </a:r>
          <a:endParaRPr lang="en-US" dirty="0">
            <a:latin typeface="Times New Roman" panose="02020603050405020304" pitchFamily="18" charset="0"/>
            <a:cs typeface="Times New Roman" panose="02020603050405020304" pitchFamily="18" charset="0"/>
          </a:endParaRPr>
        </a:p>
      </dgm:t>
    </dgm:pt>
    <dgm:pt modelId="{61CC7C8C-6D66-4C72-AAF7-DB263228F2BD}" type="parTrans" cxnId="{E17B0FF8-4DDD-4632-B6FD-CD355695C3CB}">
      <dgm:prSet/>
      <dgm:spPr/>
      <dgm:t>
        <a:bodyPr/>
        <a:lstStyle/>
        <a:p>
          <a:endParaRPr lang="ru-RU">
            <a:latin typeface="Times New Roman" panose="02020603050405020304" pitchFamily="18" charset="0"/>
            <a:cs typeface="Times New Roman" panose="02020603050405020304" pitchFamily="18" charset="0"/>
          </a:endParaRPr>
        </a:p>
      </dgm:t>
    </dgm:pt>
    <dgm:pt modelId="{9457A1DB-77DF-4C0E-B0F2-CBDEBF278C90}" type="sibTrans" cxnId="{E17B0FF8-4DDD-4632-B6FD-CD355695C3CB}">
      <dgm:prSet/>
      <dgm:spPr/>
      <dgm:t>
        <a:bodyPr/>
        <a:lstStyle/>
        <a:p>
          <a:endParaRPr lang="ru-RU">
            <a:latin typeface="Times New Roman" panose="02020603050405020304" pitchFamily="18" charset="0"/>
            <a:cs typeface="Times New Roman" panose="02020603050405020304" pitchFamily="18" charset="0"/>
          </a:endParaRPr>
        </a:p>
      </dgm:t>
    </dgm:pt>
    <dgm:pt modelId="{6C073D65-B38A-4A94-A895-B30877EEC205}">
      <dgm:prSet/>
      <dgm:spPr/>
      <dgm:t>
        <a:bodyPr/>
        <a:lstStyle/>
        <a:p>
          <a:pPr rtl="0"/>
          <a:r>
            <a:rPr lang="en-US">
              <a:latin typeface="Times New Roman" panose="02020603050405020304" pitchFamily="18" charset="0"/>
              <a:cs typeface="Times New Roman" panose="02020603050405020304" pitchFamily="18" charset="0"/>
            </a:rPr>
            <a:t>4.Ishlatilishi</a:t>
          </a:r>
        </a:p>
      </dgm:t>
    </dgm:pt>
    <dgm:pt modelId="{E57A88EB-5807-4CBD-815C-826D605F135D}" type="parTrans" cxnId="{12BBB2E4-50E9-4056-8AC8-6359B117EEC4}">
      <dgm:prSet/>
      <dgm:spPr/>
      <dgm:t>
        <a:bodyPr/>
        <a:lstStyle/>
        <a:p>
          <a:endParaRPr lang="ru-RU">
            <a:latin typeface="Times New Roman" panose="02020603050405020304" pitchFamily="18" charset="0"/>
            <a:cs typeface="Times New Roman" panose="02020603050405020304" pitchFamily="18" charset="0"/>
          </a:endParaRPr>
        </a:p>
      </dgm:t>
    </dgm:pt>
    <dgm:pt modelId="{6CC48801-908E-4C9D-B45F-527EA984A205}" type="sibTrans" cxnId="{12BBB2E4-50E9-4056-8AC8-6359B117EEC4}">
      <dgm:prSet/>
      <dgm:spPr/>
      <dgm:t>
        <a:bodyPr/>
        <a:lstStyle/>
        <a:p>
          <a:endParaRPr lang="ru-RU">
            <a:latin typeface="Times New Roman" panose="02020603050405020304" pitchFamily="18" charset="0"/>
            <a:cs typeface="Times New Roman" panose="02020603050405020304" pitchFamily="18" charset="0"/>
          </a:endParaRPr>
        </a:p>
      </dgm:t>
    </dgm:pt>
    <dgm:pt modelId="{8AE60D7E-15C7-4AD6-973E-57035EE4D15B}" type="pres">
      <dgm:prSet presAssocID="{297224F1-C395-414A-884D-CA6E37239E6A}" presName="Name0" presStyleCnt="0">
        <dgm:presLayoutVars>
          <dgm:chMax val="7"/>
          <dgm:chPref val="7"/>
          <dgm:dir/>
        </dgm:presLayoutVars>
      </dgm:prSet>
      <dgm:spPr/>
      <dgm:t>
        <a:bodyPr/>
        <a:lstStyle/>
        <a:p>
          <a:endParaRPr lang="ru-RU"/>
        </a:p>
      </dgm:t>
    </dgm:pt>
    <dgm:pt modelId="{9D7A5719-A016-43B2-85B6-43AFF4B9F886}" type="pres">
      <dgm:prSet presAssocID="{297224F1-C395-414A-884D-CA6E37239E6A}" presName="Name1" presStyleCnt="0"/>
      <dgm:spPr/>
      <dgm:t>
        <a:bodyPr/>
        <a:lstStyle/>
        <a:p>
          <a:endParaRPr lang="ru-RU"/>
        </a:p>
      </dgm:t>
    </dgm:pt>
    <dgm:pt modelId="{F2662C82-9A97-4767-9D20-98C6ECA46130}" type="pres">
      <dgm:prSet presAssocID="{297224F1-C395-414A-884D-CA6E37239E6A}" presName="cycle" presStyleCnt="0"/>
      <dgm:spPr/>
      <dgm:t>
        <a:bodyPr/>
        <a:lstStyle/>
        <a:p>
          <a:endParaRPr lang="ru-RU"/>
        </a:p>
      </dgm:t>
    </dgm:pt>
    <dgm:pt modelId="{82BB113A-17B3-4B9D-BE9A-984BF8C11ACB}" type="pres">
      <dgm:prSet presAssocID="{297224F1-C395-414A-884D-CA6E37239E6A}" presName="srcNode" presStyleLbl="node1" presStyleIdx="0" presStyleCnt="5"/>
      <dgm:spPr/>
      <dgm:t>
        <a:bodyPr/>
        <a:lstStyle/>
        <a:p>
          <a:endParaRPr lang="ru-RU"/>
        </a:p>
      </dgm:t>
    </dgm:pt>
    <dgm:pt modelId="{739125E3-05A2-4AB5-86BF-E867BE435326}" type="pres">
      <dgm:prSet presAssocID="{297224F1-C395-414A-884D-CA6E37239E6A}" presName="conn" presStyleLbl="parChTrans1D2" presStyleIdx="0" presStyleCnt="1"/>
      <dgm:spPr/>
      <dgm:t>
        <a:bodyPr/>
        <a:lstStyle/>
        <a:p>
          <a:endParaRPr lang="ru-RU"/>
        </a:p>
      </dgm:t>
    </dgm:pt>
    <dgm:pt modelId="{D19DC1FC-3E5C-48D0-A0E7-91E637D19CC6}" type="pres">
      <dgm:prSet presAssocID="{297224F1-C395-414A-884D-CA6E37239E6A}" presName="extraNode" presStyleLbl="node1" presStyleIdx="0" presStyleCnt="5"/>
      <dgm:spPr/>
      <dgm:t>
        <a:bodyPr/>
        <a:lstStyle/>
        <a:p>
          <a:endParaRPr lang="ru-RU"/>
        </a:p>
      </dgm:t>
    </dgm:pt>
    <dgm:pt modelId="{57185C1E-83AF-4FF6-83EB-3047C495FEE9}" type="pres">
      <dgm:prSet presAssocID="{297224F1-C395-414A-884D-CA6E37239E6A}" presName="dstNode" presStyleLbl="node1" presStyleIdx="0" presStyleCnt="5"/>
      <dgm:spPr/>
      <dgm:t>
        <a:bodyPr/>
        <a:lstStyle/>
        <a:p>
          <a:endParaRPr lang="ru-RU"/>
        </a:p>
      </dgm:t>
    </dgm:pt>
    <dgm:pt modelId="{DFA6FA0C-F8AF-42D0-B284-C0C693CE8E9C}" type="pres">
      <dgm:prSet presAssocID="{1E9F9978-3B12-46A8-BDAE-E9928AC36A79}" presName="text_1" presStyleLbl="node1" presStyleIdx="0" presStyleCnt="5">
        <dgm:presLayoutVars>
          <dgm:bulletEnabled val="1"/>
        </dgm:presLayoutVars>
      </dgm:prSet>
      <dgm:spPr/>
      <dgm:t>
        <a:bodyPr/>
        <a:lstStyle/>
        <a:p>
          <a:endParaRPr lang="ru-RU"/>
        </a:p>
      </dgm:t>
    </dgm:pt>
    <dgm:pt modelId="{9BC970DF-155E-407D-9993-A1BFA975FDD2}" type="pres">
      <dgm:prSet presAssocID="{1E9F9978-3B12-46A8-BDAE-E9928AC36A79}" presName="accent_1" presStyleCnt="0"/>
      <dgm:spPr/>
      <dgm:t>
        <a:bodyPr/>
        <a:lstStyle/>
        <a:p>
          <a:endParaRPr lang="ru-RU"/>
        </a:p>
      </dgm:t>
    </dgm:pt>
    <dgm:pt modelId="{5AE1083C-9865-47BA-949A-D41975C28958}" type="pres">
      <dgm:prSet presAssocID="{1E9F9978-3B12-46A8-BDAE-E9928AC36A79}" presName="accentRepeatNode" presStyleLbl="solidFgAcc1" presStyleIdx="0" presStyleCnt="5"/>
      <dgm:spPr/>
      <dgm:t>
        <a:bodyPr/>
        <a:lstStyle/>
        <a:p>
          <a:endParaRPr lang="ru-RU"/>
        </a:p>
      </dgm:t>
    </dgm:pt>
    <dgm:pt modelId="{7AE08149-1720-48E2-9A95-596AF6067118}" type="pres">
      <dgm:prSet presAssocID="{8971203F-5380-4B17-9545-A060C5B80C34}" presName="text_2" presStyleLbl="node1" presStyleIdx="1" presStyleCnt="5">
        <dgm:presLayoutVars>
          <dgm:bulletEnabled val="1"/>
        </dgm:presLayoutVars>
      </dgm:prSet>
      <dgm:spPr/>
      <dgm:t>
        <a:bodyPr/>
        <a:lstStyle/>
        <a:p>
          <a:endParaRPr lang="ru-RU"/>
        </a:p>
      </dgm:t>
    </dgm:pt>
    <dgm:pt modelId="{2783D140-474A-4BDB-9254-6ED08CB0954C}" type="pres">
      <dgm:prSet presAssocID="{8971203F-5380-4B17-9545-A060C5B80C34}" presName="accent_2" presStyleCnt="0"/>
      <dgm:spPr/>
      <dgm:t>
        <a:bodyPr/>
        <a:lstStyle/>
        <a:p>
          <a:endParaRPr lang="ru-RU"/>
        </a:p>
      </dgm:t>
    </dgm:pt>
    <dgm:pt modelId="{2F1F0DFB-B09C-4480-83BD-6F18F2C49CF4}" type="pres">
      <dgm:prSet presAssocID="{8971203F-5380-4B17-9545-A060C5B80C34}" presName="accentRepeatNode" presStyleLbl="solidFgAcc1" presStyleIdx="1" presStyleCnt="5"/>
      <dgm:spPr/>
      <dgm:t>
        <a:bodyPr/>
        <a:lstStyle/>
        <a:p>
          <a:endParaRPr lang="ru-RU"/>
        </a:p>
      </dgm:t>
    </dgm:pt>
    <dgm:pt modelId="{778247DE-9D7A-42A0-9A99-835A0C1344B5}" type="pres">
      <dgm:prSet presAssocID="{1092F30D-ED0E-4C1D-9C73-FA5909E3DA78}" presName="text_3" presStyleLbl="node1" presStyleIdx="2" presStyleCnt="5">
        <dgm:presLayoutVars>
          <dgm:bulletEnabled val="1"/>
        </dgm:presLayoutVars>
      </dgm:prSet>
      <dgm:spPr/>
      <dgm:t>
        <a:bodyPr/>
        <a:lstStyle/>
        <a:p>
          <a:endParaRPr lang="ru-RU"/>
        </a:p>
      </dgm:t>
    </dgm:pt>
    <dgm:pt modelId="{A692EF7B-9615-45BB-9928-BCADFC2F7776}" type="pres">
      <dgm:prSet presAssocID="{1092F30D-ED0E-4C1D-9C73-FA5909E3DA78}" presName="accent_3" presStyleCnt="0"/>
      <dgm:spPr/>
      <dgm:t>
        <a:bodyPr/>
        <a:lstStyle/>
        <a:p>
          <a:endParaRPr lang="ru-RU"/>
        </a:p>
      </dgm:t>
    </dgm:pt>
    <dgm:pt modelId="{88C5928A-6B99-494C-8051-3F6FDC38BB22}" type="pres">
      <dgm:prSet presAssocID="{1092F30D-ED0E-4C1D-9C73-FA5909E3DA78}" presName="accentRepeatNode" presStyleLbl="solidFgAcc1" presStyleIdx="2" presStyleCnt="5"/>
      <dgm:spPr/>
      <dgm:t>
        <a:bodyPr/>
        <a:lstStyle/>
        <a:p>
          <a:endParaRPr lang="ru-RU"/>
        </a:p>
      </dgm:t>
    </dgm:pt>
    <dgm:pt modelId="{6077E688-6BCF-4738-961E-B8614909B900}" type="pres">
      <dgm:prSet presAssocID="{0D797ECF-1D52-4743-9BF1-070AE10C6A8E}" presName="text_4" presStyleLbl="node1" presStyleIdx="3" presStyleCnt="5">
        <dgm:presLayoutVars>
          <dgm:bulletEnabled val="1"/>
        </dgm:presLayoutVars>
      </dgm:prSet>
      <dgm:spPr/>
      <dgm:t>
        <a:bodyPr/>
        <a:lstStyle/>
        <a:p>
          <a:endParaRPr lang="ru-RU"/>
        </a:p>
      </dgm:t>
    </dgm:pt>
    <dgm:pt modelId="{4953C5C7-B4A9-4C87-9018-FFC887D7B71C}" type="pres">
      <dgm:prSet presAssocID="{0D797ECF-1D52-4743-9BF1-070AE10C6A8E}" presName="accent_4" presStyleCnt="0"/>
      <dgm:spPr/>
      <dgm:t>
        <a:bodyPr/>
        <a:lstStyle/>
        <a:p>
          <a:endParaRPr lang="ru-RU"/>
        </a:p>
      </dgm:t>
    </dgm:pt>
    <dgm:pt modelId="{7B21DA87-7048-48F4-ABBD-BB5DB860899F}" type="pres">
      <dgm:prSet presAssocID="{0D797ECF-1D52-4743-9BF1-070AE10C6A8E}" presName="accentRepeatNode" presStyleLbl="solidFgAcc1" presStyleIdx="3" presStyleCnt="5"/>
      <dgm:spPr/>
      <dgm:t>
        <a:bodyPr/>
        <a:lstStyle/>
        <a:p>
          <a:endParaRPr lang="ru-RU"/>
        </a:p>
      </dgm:t>
    </dgm:pt>
    <dgm:pt modelId="{29512A0E-F550-4557-AAF8-F7DCC65BC0DA}" type="pres">
      <dgm:prSet presAssocID="{6C073D65-B38A-4A94-A895-B30877EEC205}" presName="text_5" presStyleLbl="node1" presStyleIdx="4" presStyleCnt="5">
        <dgm:presLayoutVars>
          <dgm:bulletEnabled val="1"/>
        </dgm:presLayoutVars>
      </dgm:prSet>
      <dgm:spPr/>
      <dgm:t>
        <a:bodyPr/>
        <a:lstStyle/>
        <a:p>
          <a:endParaRPr lang="ru-RU"/>
        </a:p>
      </dgm:t>
    </dgm:pt>
    <dgm:pt modelId="{F06E0E62-A1E3-4B34-9107-68CF83596338}" type="pres">
      <dgm:prSet presAssocID="{6C073D65-B38A-4A94-A895-B30877EEC205}" presName="accent_5" presStyleCnt="0"/>
      <dgm:spPr/>
      <dgm:t>
        <a:bodyPr/>
        <a:lstStyle/>
        <a:p>
          <a:endParaRPr lang="ru-RU"/>
        </a:p>
      </dgm:t>
    </dgm:pt>
    <dgm:pt modelId="{3C2AD639-7613-4D3C-AB5B-891134CCCB68}" type="pres">
      <dgm:prSet presAssocID="{6C073D65-B38A-4A94-A895-B30877EEC205}" presName="accentRepeatNode" presStyleLbl="solidFgAcc1" presStyleIdx="4" presStyleCnt="5"/>
      <dgm:spPr/>
      <dgm:t>
        <a:bodyPr/>
        <a:lstStyle/>
        <a:p>
          <a:endParaRPr lang="ru-RU"/>
        </a:p>
      </dgm:t>
    </dgm:pt>
  </dgm:ptLst>
  <dgm:cxnLst>
    <dgm:cxn modelId="{56434892-1746-460D-8B5D-F4C65D6105A8}" type="presOf" srcId="{6C073D65-B38A-4A94-A895-B30877EEC205}" destId="{29512A0E-F550-4557-AAF8-F7DCC65BC0DA}" srcOrd="0" destOrd="0" presId="urn:microsoft.com/office/officeart/2008/layout/VerticalCurvedList"/>
    <dgm:cxn modelId="{B37F0883-BA6D-4A26-8C3F-50BAE74F0232}" type="presOf" srcId="{8971203F-5380-4B17-9545-A060C5B80C34}" destId="{7AE08149-1720-48E2-9A95-596AF6067118}" srcOrd="0" destOrd="0" presId="urn:microsoft.com/office/officeart/2008/layout/VerticalCurvedList"/>
    <dgm:cxn modelId="{18D1062F-7E6F-419A-A484-A48435DBFA6E}" srcId="{297224F1-C395-414A-884D-CA6E37239E6A}" destId="{8971203F-5380-4B17-9545-A060C5B80C34}" srcOrd="1" destOrd="0" parTransId="{D296153C-92A6-44F0-A3B2-8A732A548A43}" sibTransId="{370F8814-3222-4D4C-BFD4-B362BF7CF624}"/>
    <dgm:cxn modelId="{D7F106A7-122F-432F-920A-6A466A2408C3}" type="presOf" srcId="{461EBFA8-FF39-469F-9DFE-6FC32038B434}" destId="{739125E3-05A2-4AB5-86BF-E867BE435326}" srcOrd="0" destOrd="0" presId="urn:microsoft.com/office/officeart/2008/layout/VerticalCurvedList"/>
    <dgm:cxn modelId="{12BBB2E4-50E9-4056-8AC8-6359B117EEC4}" srcId="{297224F1-C395-414A-884D-CA6E37239E6A}" destId="{6C073D65-B38A-4A94-A895-B30877EEC205}" srcOrd="4" destOrd="0" parTransId="{E57A88EB-5807-4CBD-815C-826D605F135D}" sibTransId="{6CC48801-908E-4C9D-B45F-527EA984A205}"/>
    <dgm:cxn modelId="{E17B0FF8-4DDD-4632-B6FD-CD355695C3CB}" srcId="{297224F1-C395-414A-884D-CA6E37239E6A}" destId="{0D797ECF-1D52-4743-9BF1-070AE10C6A8E}" srcOrd="3" destOrd="0" parTransId="{61CC7C8C-6D66-4C72-AAF7-DB263228F2BD}" sibTransId="{9457A1DB-77DF-4C0E-B0F2-CBDEBF278C90}"/>
    <dgm:cxn modelId="{C5CA9CCA-452A-4321-B837-698C8166158D}" srcId="{297224F1-C395-414A-884D-CA6E37239E6A}" destId="{1E9F9978-3B12-46A8-BDAE-E9928AC36A79}" srcOrd="0" destOrd="0" parTransId="{A8976BB5-660B-4A9F-8AFE-3917FDE18DE4}" sibTransId="{461EBFA8-FF39-469F-9DFE-6FC32038B434}"/>
    <dgm:cxn modelId="{0C9AEB33-A19A-4833-88B0-16C21F537B4A}" type="presOf" srcId="{1E9F9978-3B12-46A8-BDAE-E9928AC36A79}" destId="{DFA6FA0C-F8AF-42D0-B284-C0C693CE8E9C}" srcOrd="0" destOrd="0" presId="urn:microsoft.com/office/officeart/2008/layout/VerticalCurvedList"/>
    <dgm:cxn modelId="{55EECD55-BC54-4F88-8A94-E8AD496EA049}" srcId="{297224F1-C395-414A-884D-CA6E37239E6A}" destId="{1092F30D-ED0E-4C1D-9C73-FA5909E3DA78}" srcOrd="2" destOrd="0" parTransId="{7CEA17A8-AFEA-498A-936A-1160EB0AF016}" sibTransId="{39B4E5B3-1771-4E98-A29F-36251AAAC637}"/>
    <dgm:cxn modelId="{7B2456CB-A02C-4DFB-9C1D-D0E8B3FE22D6}" type="presOf" srcId="{0D797ECF-1D52-4743-9BF1-070AE10C6A8E}" destId="{6077E688-6BCF-4738-961E-B8614909B900}" srcOrd="0" destOrd="0" presId="urn:microsoft.com/office/officeart/2008/layout/VerticalCurvedList"/>
    <dgm:cxn modelId="{BB16236B-6F82-4325-A0D0-EF9D7EDB5F9D}" type="presOf" srcId="{1092F30D-ED0E-4C1D-9C73-FA5909E3DA78}" destId="{778247DE-9D7A-42A0-9A99-835A0C1344B5}" srcOrd="0" destOrd="0" presId="urn:microsoft.com/office/officeart/2008/layout/VerticalCurvedList"/>
    <dgm:cxn modelId="{F3249F35-B97E-41B9-BCE0-DDEF1E9EA2DA}" type="presOf" srcId="{297224F1-C395-414A-884D-CA6E37239E6A}" destId="{8AE60D7E-15C7-4AD6-973E-57035EE4D15B}" srcOrd="0" destOrd="0" presId="urn:microsoft.com/office/officeart/2008/layout/VerticalCurvedList"/>
    <dgm:cxn modelId="{85109BE8-8077-4730-9EEC-AC2DD2ECC77E}" type="presParOf" srcId="{8AE60D7E-15C7-4AD6-973E-57035EE4D15B}" destId="{9D7A5719-A016-43B2-85B6-43AFF4B9F886}" srcOrd="0" destOrd="0" presId="urn:microsoft.com/office/officeart/2008/layout/VerticalCurvedList"/>
    <dgm:cxn modelId="{C1477580-DB73-4FC1-9B93-70CD4F3D8368}" type="presParOf" srcId="{9D7A5719-A016-43B2-85B6-43AFF4B9F886}" destId="{F2662C82-9A97-4767-9D20-98C6ECA46130}" srcOrd="0" destOrd="0" presId="urn:microsoft.com/office/officeart/2008/layout/VerticalCurvedList"/>
    <dgm:cxn modelId="{2FCFC768-D887-4C1C-A04B-AEF8AFF5DBD1}" type="presParOf" srcId="{F2662C82-9A97-4767-9D20-98C6ECA46130}" destId="{82BB113A-17B3-4B9D-BE9A-984BF8C11ACB}" srcOrd="0" destOrd="0" presId="urn:microsoft.com/office/officeart/2008/layout/VerticalCurvedList"/>
    <dgm:cxn modelId="{FA6FC917-720D-447B-A795-40FDFBEB1230}" type="presParOf" srcId="{F2662C82-9A97-4767-9D20-98C6ECA46130}" destId="{739125E3-05A2-4AB5-86BF-E867BE435326}" srcOrd="1" destOrd="0" presId="urn:microsoft.com/office/officeart/2008/layout/VerticalCurvedList"/>
    <dgm:cxn modelId="{8D1084E9-ED2F-4361-9C71-ABD9C36C546E}" type="presParOf" srcId="{F2662C82-9A97-4767-9D20-98C6ECA46130}" destId="{D19DC1FC-3E5C-48D0-A0E7-91E637D19CC6}" srcOrd="2" destOrd="0" presId="urn:microsoft.com/office/officeart/2008/layout/VerticalCurvedList"/>
    <dgm:cxn modelId="{0ECD4E45-D064-4694-A4DB-BAB753BCA827}" type="presParOf" srcId="{F2662C82-9A97-4767-9D20-98C6ECA46130}" destId="{57185C1E-83AF-4FF6-83EB-3047C495FEE9}" srcOrd="3" destOrd="0" presId="urn:microsoft.com/office/officeart/2008/layout/VerticalCurvedList"/>
    <dgm:cxn modelId="{D3152A9C-8F33-4072-9E84-B077CB412B59}" type="presParOf" srcId="{9D7A5719-A016-43B2-85B6-43AFF4B9F886}" destId="{DFA6FA0C-F8AF-42D0-B284-C0C693CE8E9C}" srcOrd="1" destOrd="0" presId="urn:microsoft.com/office/officeart/2008/layout/VerticalCurvedList"/>
    <dgm:cxn modelId="{833FF692-315D-4BD5-AAD1-E5FD2F07DA08}" type="presParOf" srcId="{9D7A5719-A016-43B2-85B6-43AFF4B9F886}" destId="{9BC970DF-155E-407D-9993-A1BFA975FDD2}" srcOrd="2" destOrd="0" presId="urn:microsoft.com/office/officeart/2008/layout/VerticalCurvedList"/>
    <dgm:cxn modelId="{AF0942B9-91D8-403B-9540-B74F3508CA3E}" type="presParOf" srcId="{9BC970DF-155E-407D-9993-A1BFA975FDD2}" destId="{5AE1083C-9865-47BA-949A-D41975C28958}" srcOrd="0" destOrd="0" presId="urn:microsoft.com/office/officeart/2008/layout/VerticalCurvedList"/>
    <dgm:cxn modelId="{8904B261-BF7A-43E8-B2B0-DF3161B65F9B}" type="presParOf" srcId="{9D7A5719-A016-43B2-85B6-43AFF4B9F886}" destId="{7AE08149-1720-48E2-9A95-596AF6067118}" srcOrd="3" destOrd="0" presId="urn:microsoft.com/office/officeart/2008/layout/VerticalCurvedList"/>
    <dgm:cxn modelId="{7FF4A21E-9AD0-43CD-89D1-A2703B1EDA9B}" type="presParOf" srcId="{9D7A5719-A016-43B2-85B6-43AFF4B9F886}" destId="{2783D140-474A-4BDB-9254-6ED08CB0954C}" srcOrd="4" destOrd="0" presId="urn:microsoft.com/office/officeart/2008/layout/VerticalCurvedList"/>
    <dgm:cxn modelId="{9772B22F-B7C7-4A5F-BD43-6DE055B56B13}" type="presParOf" srcId="{2783D140-474A-4BDB-9254-6ED08CB0954C}" destId="{2F1F0DFB-B09C-4480-83BD-6F18F2C49CF4}" srcOrd="0" destOrd="0" presId="urn:microsoft.com/office/officeart/2008/layout/VerticalCurvedList"/>
    <dgm:cxn modelId="{4CF0830F-00D8-482D-83A7-ED7ED0167157}" type="presParOf" srcId="{9D7A5719-A016-43B2-85B6-43AFF4B9F886}" destId="{778247DE-9D7A-42A0-9A99-835A0C1344B5}" srcOrd="5" destOrd="0" presId="urn:microsoft.com/office/officeart/2008/layout/VerticalCurvedList"/>
    <dgm:cxn modelId="{64755627-12D5-4C0B-A23E-978B94D45CED}" type="presParOf" srcId="{9D7A5719-A016-43B2-85B6-43AFF4B9F886}" destId="{A692EF7B-9615-45BB-9928-BCADFC2F7776}" srcOrd="6" destOrd="0" presId="urn:microsoft.com/office/officeart/2008/layout/VerticalCurvedList"/>
    <dgm:cxn modelId="{78849548-0CF5-4271-987F-F2601DE12B41}" type="presParOf" srcId="{A692EF7B-9615-45BB-9928-BCADFC2F7776}" destId="{88C5928A-6B99-494C-8051-3F6FDC38BB22}" srcOrd="0" destOrd="0" presId="urn:microsoft.com/office/officeart/2008/layout/VerticalCurvedList"/>
    <dgm:cxn modelId="{494A8CF2-8195-4F19-A56D-8EF9A0983948}" type="presParOf" srcId="{9D7A5719-A016-43B2-85B6-43AFF4B9F886}" destId="{6077E688-6BCF-4738-961E-B8614909B900}" srcOrd="7" destOrd="0" presId="urn:microsoft.com/office/officeart/2008/layout/VerticalCurvedList"/>
    <dgm:cxn modelId="{CB747E46-D51A-4F5C-B521-52918960B7BD}" type="presParOf" srcId="{9D7A5719-A016-43B2-85B6-43AFF4B9F886}" destId="{4953C5C7-B4A9-4C87-9018-FFC887D7B71C}" srcOrd="8" destOrd="0" presId="urn:microsoft.com/office/officeart/2008/layout/VerticalCurvedList"/>
    <dgm:cxn modelId="{CBC1847B-803F-4E5C-9589-5B84A926950C}" type="presParOf" srcId="{4953C5C7-B4A9-4C87-9018-FFC887D7B71C}" destId="{7B21DA87-7048-48F4-ABBD-BB5DB860899F}" srcOrd="0" destOrd="0" presId="urn:microsoft.com/office/officeart/2008/layout/VerticalCurvedList"/>
    <dgm:cxn modelId="{725702B3-5411-4BF4-B4C9-ED38D1B575A3}" type="presParOf" srcId="{9D7A5719-A016-43B2-85B6-43AFF4B9F886}" destId="{29512A0E-F550-4557-AAF8-F7DCC65BC0DA}" srcOrd="9" destOrd="0" presId="urn:microsoft.com/office/officeart/2008/layout/VerticalCurvedList"/>
    <dgm:cxn modelId="{89262B48-7CE5-4963-8B9E-08C6833663A1}" type="presParOf" srcId="{9D7A5719-A016-43B2-85B6-43AFF4B9F886}" destId="{F06E0E62-A1E3-4B34-9107-68CF83596338}" srcOrd="10" destOrd="0" presId="urn:microsoft.com/office/officeart/2008/layout/VerticalCurvedList"/>
    <dgm:cxn modelId="{74B2D3B6-691B-4FB4-A315-E48B461D41CA}" type="presParOf" srcId="{F06E0E62-A1E3-4B34-9107-68CF83596338}" destId="{3C2AD639-7613-4D3C-AB5B-891134CCCB68}"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9E562AA-B5DB-4888-9149-56A5E7CEE814}" type="doc">
      <dgm:prSet loTypeId="urn:microsoft.com/office/officeart/2005/8/layout/vList2" loCatId="list" qsTypeId="urn:microsoft.com/office/officeart/2005/8/quickstyle/simple1" qsCatId="simple" csTypeId="urn:microsoft.com/office/officeart/2005/8/colors/accent1_1" csCatId="accent1"/>
      <dgm:spPr/>
      <dgm:t>
        <a:bodyPr/>
        <a:lstStyle/>
        <a:p>
          <a:endParaRPr lang="ru-RU"/>
        </a:p>
      </dgm:t>
    </dgm:pt>
    <dgm:pt modelId="{5DDB39EA-0279-404C-B888-C04EBDBFAC30}">
      <dgm:prSet/>
      <dgm:spPr/>
      <dgm:t>
        <a:bodyPr/>
        <a:lstStyle/>
        <a:p>
          <a:pPr rtl="0"/>
          <a:r>
            <a:rPr lang="en-US">
              <a:latin typeface="Times New Roman" panose="02020603050405020304" pitchFamily="18" charset="0"/>
              <a:cs typeface="Times New Roman" panose="02020603050405020304" pitchFamily="18" charset="0"/>
            </a:rPr>
            <a:t>Besh a‘zoli geterosiklik birikmalar – tarkibida beshta atomdan iborat halqa bo‘lib, kamida bitta geteroatom (masalan, azot, kislorod yoki oltingugurt) tutuvchi organik birikmalardir. Bu turdagi birikmalar tabiiy va sintetik kimyoda keng qo‘llaniladi.</a:t>
          </a:r>
        </a:p>
      </dgm:t>
    </dgm:pt>
    <dgm:pt modelId="{87536DE8-7656-41B3-8DA8-D57056D977C0}" type="parTrans" cxnId="{84EE6A58-1994-471F-9C15-89007C026360}">
      <dgm:prSet/>
      <dgm:spPr/>
      <dgm:t>
        <a:bodyPr/>
        <a:lstStyle/>
        <a:p>
          <a:endParaRPr lang="ru-RU">
            <a:latin typeface="Times New Roman" panose="02020603050405020304" pitchFamily="18" charset="0"/>
            <a:cs typeface="Times New Roman" panose="02020603050405020304" pitchFamily="18" charset="0"/>
          </a:endParaRPr>
        </a:p>
      </dgm:t>
    </dgm:pt>
    <dgm:pt modelId="{D99A28A8-DF29-4D04-A06F-C86E7075D14E}" type="sibTrans" cxnId="{84EE6A58-1994-471F-9C15-89007C026360}">
      <dgm:prSet/>
      <dgm:spPr/>
      <dgm:t>
        <a:bodyPr/>
        <a:lstStyle/>
        <a:p>
          <a:endParaRPr lang="ru-RU">
            <a:latin typeface="Times New Roman" panose="02020603050405020304" pitchFamily="18" charset="0"/>
            <a:cs typeface="Times New Roman" panose="02020603050405020304" pitchFamily="18" charset="0"/>
          </a:endParaRPr>
        </a:p>
      </dgm:t>
    </dgm:pt>
    <dgm:pt modelId="{80E18963-EE5B-4809-818C-71C75341311A}" type="pres">
      <dgm:prSet presAssocID="{A9E562AA-B5DB-4888-9149-56A5E7CEE814}" presName="linear" presStyleCnt="0">
        <dgm:presLayoutVars>
          <dgm:animLvl val="lvl"/>
          <dgm:resizeHandles val="exact"/>
        </dgm:presLayoutVars>
      </dgm:prSet>
      <dgm:spPr/>
      <dgm:t>
        <a:bodyPr/>
        <a:lstStyle/>
        <a:p>
          <a:endParaRPr lang="ru-RU"/>
        </a:p>
      </dgm:t>
    </dgm:pt>
    <dgm:pt modelId="{EC4D7F1F-07FC-4AD5-99D5-FD5EFDA686AE}" type="pres">
      <dgm:prSet presAssocID="{5DDB39EA-0279-404C-B888-C04EBDBFAC30}" presName="parentText" presStyleLbl="node1" presStyleIdx="0" presStyleCnt="1">
        <dgm:presLayoutVars>
          <dgm:chMax val="0"/>
          <dgm:bulletEnabled val="1"/>
        </dgm:presLayoutVars>
      </dgm:prSet>
      <dgm:spPr/>
      <dgm:t>
        <a:bodyPr/>
        <a:lstStyle/>
        <a:p>
          <a:endParaRPr lang="ru-RU"/>
        </a:p>
      </dgm:t>
    </dgm:pt>
  </dgm:ptLst>
  <dgm:cxnLst>
    <dgm:cxn modelId="{84EE6A58-1994-471F-9C15-89007C026360}" srcId="{A9E562AA-B5DB-4888-9149-56A5E7CEE814}" destId="{5DDB39EA-0279-404C-B888-C04EBDBFAC30}" srcOrd="0" destOrd="0" parTransId="{87536DE8-7656-41B3-8DA8-D57056D977C0}" sibTransId="{D99A28A8-DF29-4D04-A06F-C86E7075D14E}"/>
    <dgm:cxn modelId="{895F16BB-2842-4736-BD80-257CD354D333}" type="presOf" srcId="{5DDB39EA-0279-404C-B888-C04EBDBFAC30}" destId="{EC4D7F1F-07FC-4AD5-99D5-FD5EFDA686AE}" srcOrd="0" destOrd="0" presId="urn:microsoft.com/office/officeart/2005/8/layout/vList2"/>
    <dgm:cxn modelId="{333652C6-8BA3-43E2-9741-747175F3E3F6}" type="presOf" srcId="{A9E562AA-B5DB-4888-9149-56A5E7CEE814}" destId="{80E18963-EE5B-4809-818C-71C75341311A}" srcOrd="0" destOrd="0" presId="urn:microsoft.com/office/officeart/2005/8/layout/vList2"/>
    <dgm:cxn modelId="{B334BB32-A896-4A2F-9CB5-DDAB978D7290}" type="presParOf" srcId="{80E18963-EE5B-4809-818C-71C75341311A}" destId="{EC4D7F1F-07FC-4AD5-99D5-FD5EFDA686AE}"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4B17226-CD0B-4FFB-B4D5-85902597D4EE}" type="doc">
      <dgm:prSet loTypeId="urn:microsoft.com/office/officeart/2005/8/layout/hierarchy1" loCatId="hierarchy" qsTypeId="urn:microsoft.com/office/officeart/2005/8/quickstyle/simple1" qsCatId="simple" csTypeId="urn:microsoft.com/office/officeart/2005/8/colors/accent1_1" csCatId="accent1" phldr="1"/>
      <dgm:spPr/>
      <dgm:t>
        <a:bodyPr/>
        <a:lstStyle/>
        <a:p>
          <a:endParaRPr lang="ru-RU"/>
        </a:p>
      </dgm:t>
    </dgm:pt>
    <dgm:pt modelId="{4290083E-667F-4EAE-9AB7-6AFB70180582}">
      <dgm:prSet/>
      <dgm:spPr/>
      <dgm:t>
        <a:bodyPr/>
        <a:lstStyle/>
        <a:p>
          <a:pPr rtl="0"/>
          <a:r>
            <a:rPr lang="en-US">
              <a:latin typeface="Times New Roman" panose="02020603050405020304" pitchFamily="18" charset="0"/>
              <a:cs typeface="Times New Roman" panose="02020603050405020304" pitchFamily="18" charset="0"/>
            </a:rPr>
            <a:t>Besh a’zoli geterotsikllik birikmalarning oddiy vakillari furan, tiofen va pirrol hisoblanadi. Ular aromatik xarakterga ega:        Ularning molekulasida oltita e-elektronlar benzoldagi kabi umumiy elektron bulutini hosil qiladilar, masalan furanda: </a:t>
          </a:r>
        </a:p>
      </dgm:t>
    </dgm:pt>
    <dgm:pt modelId="{AD50A292-934F-4412-9278-F649457BB222}" type="parTrans" cxnId="{2DFECF04-5B5C-49E8-9368-C0866C1453E7}">
      <dgm:prSet/>
      <dgm:spPr/>
      <dgm:t>
        <a:bodyPr/>
        <a:lstStyle/>
        <a:p>
          <a:endParaRPr lang="ru-RU">
            <a:latin typeface="Times New Roman" panose="02020603050405020304" pitchFamily="18" charset="0"/>
            <a:cs typeface="Times New Roman" panose="02020603050405020304" pitchFamily="18" charset="0"/>
          </a:endParaRPr>
        </a:p>
      </dgm:t>
    </dgm:pt>
    <dgm:pt modelId="{2C2441A7-354F-43BA-87E1-A4148C6346F0}" type="sibTrans" cxnId="{2DFECF04-5B5C-49E8-9368-C0866C1453E7}">
      <dgm:prSet/>
      <dgm:spPr/>
      <dgm:t>
        <a:bodyPr/>
        <a:lstStyle/>
        <a:p>
          <a:endParaRPr lang="ru-RU">
            <a:latin typeface="Times New Roman" panose="02020603050405020304" pitchFamily="18" charset="0"/>
            <a:cs typeface="Times New Roman" panose="02020603050405020304" pitchFamily="18" charset="0"/>
          </a:endParaRPr>
        </a:p>
      </dgm:t>
    </dgm:pt>
    <dgm:pt modelId="{1F279A00-CC1D-4217-8499-46D181B15D46}">
      <dgm:prSet/>
      <dgm:spPr/>
      <dgm:t>
        <a:bodyPr/>
        <a:lstStyle/>
        <a:p>
          <a:pPr rtl="0"/>
          <a:r>
            <a:rPr lang="en-US">
              <a:latin typeface="Times New Roman" panose="02020603050405020304" pitchFamily="18" charset="0"/>
              <a:cs typeface="Times New Roman" panose="02020603050405020304" pitchFamily="18" charset="0"/>
            </a:rPr>
            <a:t>Besh a’zoli geterotsikllik birikmalarning oddiy vakillari furan, tiofen va pirrol hisoblanadi. Ular aromatik xarakterga ega</a:t>
          </a:r>
        </a:p>
      </dgm:t>
    </dgm:pt>
    <dgm:pt modelId="{FA7B6B05-13AF-4BC1-864A-1FE10082BBF3}" type="parTrans" cxnId="{6ECE3DC0-0216-4E09-A540-68924D5D8110}">
      <dgm:prSet/>
      <dgm:spPr/>
      <dgm:t>
        <a:bodyPr/>
        <a:lstStyle/>
        <a:p>
          <a:endParaRPr lang="ru-RU">
            <a:latin typeface="Times New Roman" panose="02020603050405020304" pitchFamily="18" charset="0"/>
            <a:cs typeface="Times New Roman" panose="02020603050405020304" pitchFamily="18" charset="0"/>
          </a:endParaRPr>
        </a:p>
      </dgm:t>
    </dgm:pt>
    <dgm:pt modelId="{F64A90E5-A883-4841-A185-D8F7ECFB642E}" type="sibTrans" cxnId="{6ECE3DC0-0216-4E09-A540-68924D5D8110}">
      <dgm:prSet/>
      <dgm:spPr/>
      <dgm:t>
        <a:bodyPr/>
        <a:lstStyle/>
        <a:p>
          <a:endParaRPr lang="ru-RU">
            <a:latin typeface="Times New Roman" panose="02020603050405020304" pitchFamily="18" charset="0"/>
            <a:cs typeface="Times New Roman" panose="02020603050405020304" pitchFamily="18" charset="0"/>
          </a:endParaRPr>
        </a:p>
      </dgm:t>
    </dgm:pt>
    <dgm:pt modelId="{CDC14AA9-93E3-450F-8241-25A919C33C3F}" type="pres">
      <dgm:prSet presAssocID="{14B17226-CD0B-4FFB-B4D5-85902597D4EE}" presName="hierChild1" presStyleCnt="0">
        <dgm:presLayoutVars>
          <dgm:chPref val="1"/>
          <dgm:dir/>
          <dgm:animOne val="branch"/>
          <dgm:animLvl val="lvl"/>
          <dgm:resizeHandles/>
        </dgm:presLayoutVars>
      </dgm:prSet>
      <dgm:spPr/>
      <dgm:t>
        <a:bodyPr/>
        <a:lstStyle/>
        <a:p>
          <a:endParaRPr lang="ru-RU"/>
        </a:p>
      </dgm:t>
    </dgm:pt>
    <dgm:pt modelId="{C981ED7B-65AD-4A01-A18C-89998F532B72}" type="pres">
      <dgm:prSet presAssocID="{4290083E-667F-4EAE-9AB7-6AFB70180582}" presName="hierRoot1" presStyleCnt="0"/>
      <dgm:spPr/>
      <dgm:t>
        <a:bodyPr/>
        <a:lstStyle/>
        <a:p>
          <a:endParaRPr lang="ru-RU"/>
        </a:p>
      </dgm:t>
    </dgm:pt>
    <dgm:pt modelId="{2FB030B1-3BEA-4309-A274-BBD3A32E4CEE}" type="pres">
      <dgm:prSet presAssocID="{4290083E-667F-4EAE-9AB7-6AFB70180582}" presName="composite" presStyleCnt="0"/>
      <dgm:spPr/>
      <dgm:t>
        <a:bodyPr/>
        <a:lstStyle/>
        <a:p>
          <a:endParaRPr lang="ru-RU"/>
        </a:p>
      </dgm:t>
    </dgm:pt>
    <dgm:pt modelId="{B91CAEB7-9B26-4017-B889-A105EF3B5820}" type="pres">
      <dgm:prSet presAssocID="{4290083E-667F-4EAE-9AB7-6AFB70180582}" presName="background" presStyleLbl="node0" presStyleIdx="0" presStyleCnt="2"/>
      <dgm:spPr/>
      <dgm:t>
        <a:bodyPr/>
        <a:lstStyle/>
        <a:p>
          <a:endParaRPr lang="ru-RU"/>
        </a:p>
      </dgm:t>
    </dgm:pt>
    <dgm:pt modelId="{33CEC997-7F9D-45A4-BCAC-6B06C5B8A533}" type="pres">
      <dgm:prSet presAssocID="{4290083E-667F-4EAE-9AB7-6AFB70180582}" presName="text" presStyleLbl="fgAcc0" presStyleIdx="0" presStyleCnt="2">
        <dgm:presLayoutVars>
          <dgm:chPref val="3"/>
        </dgm:presLayoutVars>
      </dgm:prSet>
      <dgm:spPr/>
      <dgm:t>
        <a:bodyPr/>
        <a:lstStyle/>
        <a:p>
          <a:endParaRPr lang="ru-RU"/>
        </a:p>
      </dgm:t>
    </dgm:pt>
    <dgm:pt modelId="{FC4A47DB-4EFC-4767-95F8-5350F805649C}" type="pres">
      <dgm:prSet presAssocID="{4290083E-667F-4EAE-9AB7-6AFB70180582}" presName="hierChild2" presStyleCnt="0"/>
      <dgm:spPr/>
      <dgm:t>
        <a:bodyPr/>
        <a:lstStyle/>
        <a:p>
          <a:endParaRPr lang="ru-RU"/>
        </a:p>
      </dgm:t>
    </dgm:pt>
    <dgm:pt modelId="{D67B2245-30E7-45E6-9356-B5A4163519C3}" type="pres">
      <dgm:prSet presAssocID="{1F279A00-CC1D-4217-8499-46D181B15D46}" presName="hierRoot1" presStyleCnt="0"/>
      <dgm:spPr/>
      <dgm:t>
        <a:bodyPr/>
        <a:lstStyle/>
        <a:p>
          <a:endParaRPr lang="ru-RU"/>
        </a:p>
      </dgm:t>
    </dgm:pt>
    <dgm:pt modelId="{02B2C081-8DD6-4D4B-9C63-AB0299341BEA}" type="pres">
      <dgm:prSet presAssocID="{1F279A00-CC1D-4217-8499-46D181B15D46}" presName="composite" presStyleCnt="0"/>
      <dgm:spPr/>
      <dgm:t>
        <a:bodyPr/>
        <a:lstStyle/>
        <a:p>
          <a:endParaRPr lang="ru-RU"/>
        </a:p>
      </dgm:t>
    </dgm:pt>
    <dgm:pt modelId="{7CC4E7B9-AB88-4713-83A9-41AA764D94DB}" type="pres">
      <dgm:prSet presAssocID="{1F279A00-CC1D-4217-8499-46D181B15D46}" presName="background" presStyleLbl="node0" presStyleIdx="1" presStyleCnt="2"/>
      <dgm:spPr/>
      <dgm:t>
        <a:bodyPr/>
        <a:lstStyle/>
        <a:p>
          <a:endParaRPr lang="ru-RU"/>
        </a:p>
      </dgm:t>
    </dgm:pt>
    <dgm:pt modelId="{0F039BFE-2987-489F-8B90-FF677DCB281C}" type="pres">
      <dgm:prSet presAssocID="{1F279A00-CC1D-4217-8499-46D181B15D46}" presName="text" presStyleLbl="fgAcc0" presStyleIdx="1" presStyleCnt="2">
        <dgm:presLayoutVars>
          <dgm:chPref val="3"/>
        </dgm:presLayoutVars>
      </dgm:prSet>
      <dgm:spPr/>
      <dgm:t>
        <a:bodyPr/>
        <a:lstStyle/>
        <a:p>
          <a:endParaRPr lang="ru-RU"/>
        </a:p>
      </dgm:t>
    </dgm:pt>
    <dgm:pt modelId="{8D58B816-FF62-4BEE-893E-2A78D4D83231}" type="pres">
      <dgm:prSet presAssocID="{1F279A00-CC1D-4217-8499-46D181B15D46}" presName="hierChild2" presStyleCnt="0"/>
      <dgm:spPr/>
      <dgm:t>
        <a:bodyPr/>
        <a:lstStyle/>
        <a:p>
          <a:endParaRPr lang="ru-RU"/>
        </a:p>
      </dgm:t>
    </dgm:pt>
  </dgm:ptLst>
  <dgm:cxnLst>
    <dgm:cxn modelId="{A5A54601-22BE-4D82-A4E8-C65666F5F144}" type="presOf" srcId="{4290083E-667F-4EAE-9AB7-6AFB70180582}" destId="{33CEC997-7F9D-45A4-BCAC-6B06C5B8A533}" srcOrd="0" destOrd="0" presId="urn:microsoft.com/office/officeart/2005/8/layout/hierarchy1"/>
    <dgm:cxn modelId="{0BAA5BA5-0594-4725-A8BD-09847212CE5F}" type="presOf" srcId="{1F279A00-CC1D-4217-8499-46D181B15D46}" destId="{0F039BFE-2987-489F-8B90-FF677DCB281C}" srcOrd="0" destOrd="0" presId="urn:microsoft.com/office/officeart/2005/8/layout/hierarchy1"/>
    <dgm:cxn modelId="{7862674E-F082-4ED7-A819-8B1268718DEE}" type="presOf" srcId="{14B17226-CD0B-4FFB-B4D5-85902597D4EE}" destId="{CDC14AA9-93E3-450F-8241-25A919C33C3F}" srcOrd="0" destOrd="0" presId="urn:microsoft.com/office/officeart/2005/8/layout/hierarchy1"/>
    <dgm:cxn modelId="{2DFECF04-5B5C-49E8-9368-C0866C1453E7}" srcId="{14B17226-CD0B-4FFB-B4D5-85902597D4EE}" destId="{4290083E-667F-4EAE-9AB7-6AFB70180582}" srcOrd="0" destOrd="0" parTransId="{AD50A292-934F-4412-9278-F649457BB222}" sibTransId="{2C2441A7-354F-43BA-87E1-A4148C6346F0}"/>
    <dgm:cxn modelId="{6ECE3DC0-0216-4E09-A540-68924D5D8110}" srcId="{14B17226-CD0B-4FFB-B4D5-85902597D4EE}" destId="{1F279A00-CC1D-4217-8499-46D181B15D46}" srcOrd="1" destOrd="0" parTransId="{FA7B6B05-13AF-4BC1-864A-1FE10082BBF3}" sibTransId="{F64A90E5-A883-4841-A185-D8F7ECFB642E}"/>
    <dgm:cxn modelId="{4832EECA-CBDE-4BA2-99A3-97AEF87A3E99}" type="presParOf" srcId="{CDC14AA9-93E3-450F-8241-25A919C33C3F}" destId="{C981ED7B-65AD-4A01-A18C-89998F532B72}" srcOrd="0" destOrd="0" presId="urn:microsoft.com/office/officeart/2005/8/layout/hierarchy1"/>
    <dgm:cxn modelId="{9E7AB892-C779-4BCD-A4ED-8694248A5715}" type="presParOf" srcId="{C981ED7B-65AD-4A01-A18C-89998F532B72}" destId="{2FB030B1-3BEA-4309-A274-BBD3A32E4CEE}" srcOrd="0" destOrd="0" presId="urn:microsoft.com/office/officeart/2005/8/layout/hierarchy1"/>
    <dgm:cxn modelId="{8D87793F-0E8B-4197-A521-F53506340446}" type="presParOf" srcId="{2FB030B1-3BEA-4309-A274-BBD3A32E4CEE}" destId="{B91CAEB7-9B26-4017-B889-A105EF3B5820}" srcOrd="0" destOrd="0" presId="urn:microsoft.com/office/officeart/2005/8/layout/hierarchy1"/>
    <dgm:cxn modelId="{8A5D35E2-4880-4A18-A1E1-06336D216EC7}" type="presParOf" srcId="{2FB030B1-3BEA-4309-A274-BBD3A32E4CEE}" destId="{33CEC997-7F9D-45A4-BCAC-6B06C5B8A533}" srcOrd="1" destOrd="0" presId="urn:microsoft.com/office/officeart/2005/8/layout/hierarchy1"/>
    <dgm:cxn modelId="{E7D7F426-EA45-4F09-805F-E21B61A5DDD0}" type="presParOf" srcId="{C981ED7B-65AD-4A01-A18C-89998F532B72}" destId="{FC4A47DB-4EFC-4767-95F8-5350F805649C}" srcOrd="1" destOrd="0" presId="urn:microsoft.com/office/officeart/2005/8/layout/hierarchy1"/>
    <dgm:cxn modelId="{B90841A0-98EA-403D-B912-CCD0EEF22DDD}" type="presParOf" srcId="{CDC14AA9-93E3-450F-8241-25A919C33C3F}" destId="{D67B2245-30E7-45E6-9356-B5A4163519C3}" srcOrd="1" destOrd="0" presId="urn:microsoft.com/office/officeart/2005/8/layout/hierarchy1"/>
    <dgm:cxn modelId="{5D71D285-91EA-4FD2-B8CA-A62803C29238}" type="presParOf" srcId="{D67B2245-30E7-45E6-9356-B5A4163519C3}" destId="{02B2C081-8DD6-4D4B-9C63-AB0299341BEA}" srcOrd="0" destOrd="0" presId="urn:microsoft.com/office/officeart/2005/8/layout/hierarchy1"/>
    <dgm:cxn modelId="{DA3A4CFF-1CFF-40B3-B3C0-8070A5313FD1}" type="presParOf" srcId="{02B2C081-8DD6-4D4B-9C63-AB0299341BEA}" destId="{7CC4E7B9-AB88-4713-83A9-41AA764D94DB}" srcOrd="0" destOrd="0" presId="urn:microsoft.com/office/officeart/2005/8/layout/hierarchy1"/>
    <dgm:cxn modelId="{CA1FC768-2A2F-47F4-8EF6-94638743F5BF}" type="presParOf" srcId="{02B2C081-8DD6-4D4B-9C63-AB0299341BEA}" destId="{0F039BFE-2987-489F-8B90-FF677DCB281C}" srcOrd="1" destOrd="0" presId="urn:microsoft.com/office/officeart/2005/8/layout/hierarchy1"/>
    <dgm:cxn modelId="{8D6B44CC-F8AF-43D3-AC2E-C7C0CC98AF04}" type="presParOf" srcId="{D67B2245-30E7-45E6-9356-B5A4163519C3}" destId="{8D58B816-FF62-4BEE-893E-2A78D4D8323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2BAC39E-D386-4BD5-8E00-9CAA9B61804E}" type="doc">
      <dgm:prSet loTypeId="urn:microsoft.com/office/officeart/2005/8/layout/vList2" loCatId="list" qsTypeId="urn:microsoft.com/office/officeart/2005/8/quickstyle/simple1" qsCatId="simple" csTypeId="urn:microsoft.com/office/officeart/2005/8/colors/accent2_2" csCatId="accent2"/>
      <dgm:spPr/>
      <dgm:t>
        <a:bodyPr/>
        <a:lstStyle/>
        <a:p>
          <a:endParaRPr lang="ru-RU"/>
        </a:p>
      </dgm:t>
    </dgm:pt>
    <dgm:pt modelId="{F322186E-2055-43F7-970F-674295D547F3}">
      <dgm:prSet/>
      <dgm:spPr/>
      <dgm:t>
        <a:bodyPr/>
        <a:lstStyle/>
        <a:p>
          <a:pPr rtl="0"/>
          <a:r>
            <a:rPr lang="en-US" dirty="0">
              <a:latin typeface="Times New Roman" panose="02020603050405020304" pitchFamily="18" charset="0"/>
              <a:cs typeface="Times New Roman" panose="02020603050405020304" pitchFamily="18" charset="0"/>
            </a:rPr>
            <a:t>Furan </a:t>
          </a:r>
          <a:r>
            <a:rPr lang="en-US" dirty="0" err="1">
              <a:latin typeface="Times New Roman" panose="02020603050405020304" pitchFamily="18" charset="0"/>
              <a:cs typeface="Times New Roman" panose="02020603050405020304" pitchFamily="18" charset="0"/>
            </a:rPr>
            <a:t>hosil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bo’lishida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karbonil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guruhidagi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nukleofil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kislorod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atomi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ikkinchi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karbonil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guruhidagi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elektrofil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uglerod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atomiga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xujum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qiladi</a:t>
          </a:r>
          <a:r>
            <a:rPr lang="en-US" dirty="0">
              <a:latin typeface="Times New Roman" panose="02020603050405020304" pitchFamily="18" charset="0"/>
              <a:cs typeface="Times New Roman" panose="02020603050405020304" pitchFamily="18" charset="0"/>
            </a:rPr>
            <a:t>. Bu </a:t>
          </a:r>
          <a:r>
            <a:rPr lang="en-US" dirty="0" err="1">
              <a:latin typeface="Times New Roman" panose="02020603050405020304" pitchFamily="18" charset="0"/>
              <a:cs typeface="Times New Roman" panose="02020603050405020304" pitchFamily="18" charset="0"/>
            </a:rPr>
            <a:t>jarayon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kislota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xususiyatiga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ega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bo’lgan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katalizatorlar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ishtirokida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oson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boradi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Hosil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bo’lgan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oraliq</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birikmalardan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suv</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proton </a:t>
          </a:r>
          <a:r>
            <a:rPr lang="en-US" dirty="0" err="1">
              <a:latin typeface="Times New Roman" panose="02020603050405020304" pitchFamily="18" charset="0"/>
              <a:cs typeface="Times New Roman" panose="02020603050405020304" pitchFamily="18" charset="0"/>
            </a:rPr>
            <a:t>chiqib</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ketishi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natijasida</a:t>
          </a:r>
          <a:r>
            <a:rPr lang="en-US" dirty="0">
              <a:latin typeface="Times New Roman" panose="02020603050405020304" pitchFamily="18" charset="0"/>
              <a:cs typeface="Times New Roman" panose="02020603050405020304" pitchFamily="18" charset="0"/>
            </a:rPr>
            <a:t> furan </a:t>
          </a:r>
          <a:r>
            <a:rPr lang="en-US" dirty="0" err="1">
              <a:latin typeface="Times New Roman" panose="02020603050405020304" pitchFamily="18" charset="0"/>
              <a:cs typeface="Times New Roman" panose="02020603050405020304" pitchFamily="18" charset="0"/>
            </a:rPr>
            <a:t>halqasi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hosil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bo’ladi</a:t>
          </a:r>
          <a:r>
            <a:rPr lang="en-US" dirty="0">
              <a:latin typeface="Times New Roman" panose="02020603050405020304" pitchFamily="18" charset="0"/>
              <a:cs typeface="Times New Roman" panose="02020603050405020304" pitchFamily="18" charset="0"/>
            </a:rPr>
            <a:t>: </a:t>
          </a:r>
        </a:p>
      </dgm:t>
    </dgm:pt>
    <dgm:pt modelId="{8C99EBA1-3B9B-42A0-A434-48B162D13D45}" type="parTrans" cxnId="{B4C965B9-34BF-4CE0-A16A-0ED794002DA3}">
      <dgm:prSet/>
      <dgm:spPr/>
      <dgm:t>
        <a:bodyPr/>
        <a:lstStyle/>
        <a:p>
          <a:endParaRPr lang="ru-RU"/>
        </a:p>
      </dgm:t>
    </dgm:pt>
    <dgm:pt modelId="{6CC75E37-7D6C-4185-B622-6B65102FB51F}" type="sibTrans" cxnId="{B4C965B9-34BF-4CE0-A16A-0ED794002DA3}">
      <dgm:prSet/>
      <dgm:spPr/>
      <dgm:t>
        <a:bodyPr/>
        <a:lstStyle/>
        <a:p>
          <a:endParaRPr lang="ru-RU"/>
        </a:p>
      </dgm:t>
    </dgm:pt>
    <dgm:pt modelId="{258080AE-EA2B-4A69-AFDE-0A469A6587B5}" type="pres">
      <dgm:prSet presAssocID="{22BAC39E-D386-4BD5-8E00-9CAA9B61804E}" presName="linear" presStyleCnt="0">
        <dgm:presLayoutVars>
          <dgm:animLvl val="lvl"/>
          <dgm:resizeHandles val="exact"/>
        </dgm:presLayoutVars>
      </dgm:prSet>
      <dgm:spPr/>
      <dgm:t>
        <a:bodyPr/>
        <a:lstStyle/>
        <a:p>
          <a:endParaRPr lang="ru-RU"/>
        </a:p>
      </dgm:t>
    </dgm:pt>
    <dgm:pt modelId="{8D724EF4-217B-4608-9316-3FC28A9EF63F}" type="pres">
      <dgm:prSet presAssocID="{F322186E-2055-43F7-970F-674295D547F3}" presName="parentText" presStyleLbl="node1" presStyleIdx="0" presStyleCnt="1">
        <dgm:presLayoutVars>
          <dgm:chMax val="0"/>
          <dgm:bulletEnabled val="1"/>
        </dgm:presLayoutVars>
      </dgm:prSet>
      <dgm:spPr/>
      <dgm:t>
        <a:bodyPr/>
        <a:lstStyle/>
        <a:p>
          <a:endParaRPr lang="ru-RU"/>
        </a:p>
      </dgm:t>
    </dgm:pt>
  </dgm:ptLst>
  <dgm:cxnLst>
    <dgm:cxn modelId="{CA0D81CA-4DAB-4A04-8D88-42522B22A64A}" type="presOf" srcId="{F322186E-2055-43F7-970F-674295D547F3}" destId="{8D724EF4-217B-4608-9316-3FC28A9EF63F}" srcOrd="0" destOrd="0" presId="urn:microsoft.com/office/officeart/2005/8/layout/vList2"/>
    <dgm:cxn modelId="{B4C965B9-34BF-4CE0-A16A-0ED794002DA3}" srcId="{22BAC39E-D386-4BD5-8E00-9CAA9B61804E}" destId="{F322186E-2055-43F7-970F-674295D547F3}" srcOrd="0" destOrd="0" parTransId="{8C99EBA1-3B9B-42A0-A434-48B162D13D45}" sibTransId="{6CC75E37-7D6C-4185-B622-6B65102FB51F}"/>
    <dgm:cxn modelId="{648280E5-8BCD-4938-9CFA-A210230DF587}" type="presOf" srcId="{22BAC39E-D386-4BD5-8E00-9CAA9B61804E}" destId="{258080AE-EA2B-4A69-AFDE-0A469A6587B5}" srcOrd="0" destOrd="0" presId="urn:microsoft.com/office/officeart/2005/8/layout/vList2"/>
    <dgm:cxn modelId="{875DFB19-C39D-433D-8C13-355358F579DB}" type="presParOf" srcId="{258080AE-EA2B-4A69-AFDE-0A469A6587B5}" destId="{8D724EF4-217B-4608-9316-3FC28A9EF63F}"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4694A76-6A38-4D16-94F7-82EB8F6C1EFC}" type="doc">
      <dgm:prSet loTypeId="urn:microsoft.com/office/officeart/2005/8/layout/lProcess3" loCatId="process" qsTypeId="urn:microsoft.com/office/officeart/2005/8/quickstyle/simple1" qsCatId="simple" csTypeId="urn:microsoft.com/office/officeart/2005/8/colors/colorful1" csCatId="colorful"/>
      <dgm:spPr/>
      <dgm:t>
        <a:bodyPr/>
        <a:lstStyle/>
        <a:p>
          <a:endParaRPr lang="ru-RU"/>
        </a:p>
      </dgm:t>
    </dgm:pt>
    <dgm:pt modelId="{943CC6C8-EAAE-4288-8B2E-A60DE7EEACB4}">
      <dgm:prSet/>
      <dgm:spPr/>
      <dgm:t>
        <a:bodyPr/>
        <a:lstStyle/>
        <a:p>
          <a:pPr rtl="0"/>
          <a:r>
            <a:rPr lang="en-US" dirty="0" err="1">
              <a:latin typeface="Times New Roman" panose="02020603050405020304" pitchFamily="18" charset="0"/>
              <a:cs typeface="Times New Roman" panose="02020603050405020304" pitchFamily="18" charset="0"/>
            </a:rPr>
            <a:t>Tiofen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hosil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bo’lishi</a:t>
          </a:r>
          <a:r>
            <a:rPr lang="en-US" dirty="0">
              <a:latin typeface="Times New Roman" panose="02020603050405020304" pitchFamily="18" charset="0"/>
              <a:cs typeface="Times New Roman" panose="02020603050405020304" pitchFamily="18" charset="0"/>
            </a:rPr>
            <a:t> ham </a:t>
          </a:r>
          <a:r>
            <a:rPr lang="en-US" dirty="0" err="1">
              <a:latin typeface="Times New Roman" panose="02020603050405020304" pitchFamily="18" charset="0"/>
              <a:cs typeface="Times New Roman" panose="02020603050405020304" pitchFamily="18" charset="0"/>
            </a:rPr>
            <a:t>yuqoridagiga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o’xshash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sodir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bo’ladi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Bunda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dastlab</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karbonil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guruhidan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kislorod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atomi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fosfor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pentasulfid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ta’sirida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oltingugurt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bilan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almashinib</a:t>
          </a:r>
          <a:r>
            <a:rPr lang="en-US" dirty="0">
              <a:latin typeface="Times New Roman" panose="02020603050405020304" pitchFamily="18" charset="0"/>
              <a:cs typeface="Times New Roman" panose="02020603050405020304" pitchFamily="18" charset="0"/>
            </a:rPr>
            <a:t>, ion </a:t>
          </a:r>
          <a:r>
            <a:rPr lang="en-US" dirty="0" err="1">
              <a:latin typeface="Times New Roman" panose="02020603050405020304" pitchFamily="18" charset="0"/>
              <a:cs typeface="Times New Roman" panose="02020603050405020304" pitchFamily="18" charset="0"/>
            </a:rPr>
            <a:t>guruhi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hosil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qiladi</a:t>
          </a:r>
          <a:r>
            <a:rPr lang="en-US" dirty="0">
              <a:latin typeface="Times New Roman" panose="02020603050405020304" pitchFamily="18" charset="0"/>
              <a:cs typeface="Times New Roman" panose="02020603050405020304" pitchFamily="18" charset="0"/>
            </a:rPr>
            <a:t>: </a:t>
          </a:r>
        </a:p>
      </dgm:t>
    </dgm:pt>
    <dgm:pt modelId="{8C6104F0-D73C-4BB9-A319-AB63D2F3D850}" type="parTrans" cxnId="{4F2FCBA4-385B-4E64-B81F-32B581249DD5}">
      <dgm:prSet/>
      <dgm:spPr/>
      <dgm:t>
        <a:bodyPr/>
        <a:lstStyle/>
        <a:p>
          <a:endParaRPr lang="ru-RU"/>
        </a:p>
      </dgm:t>
    </dgm:pt>
    <dgm:pt modelId="{962DB08E-25EC-46FF-9EF1-72FF68658F8C}" type="sibTrans" cxnId="{4F2FCBA4-385B-4E64-B81F-32B581249DD5}">
      <dgm:prSet/>
      <dgm:spPr/>
      <dgm:t>
        <a:bodyPr/>
        <a:lstStyle/>
        <a:p>
          <a:endParaRPr lang="ru-RU"/>
        </a:p>
      </dgm:t>
    </dgm:pt>
    <dgm:pt modelId="{B5A10267-1524-4CCF-903F-7899A5C86ED7}" type="pres">
      <dgm:prSet presAssocID="{F4694A76-6A38-4D16-94F7-82EB8F6C1EFC}" presName="Name0" presStyleCnt="0">
        <dgm:presLayoutVars>
          <dgm:chPref val="3"/>
          <dgm:dir/>
          <dgm:animLvl val="lvl"/>
          <dgm:resizeHandles/>
        </dgm:presLayoutVars>
      </dgm:prSet>
      <dgm:spPr/>
      <dgm:t>
        <a:bodyPr/>
        <a:lstStyle/>
        <a:p>
          <a:endParaRPr lang="ru-RU"/>
        </a:p>
      </dgm:t>
    </dgm:pt>
    <dgm:pt modelId="{DC8394B5-E2B4-4AB2-BC1F-A5C408D52909}" type="pres">
      <dgm:prSet presAssocID="{943CC6C8-EAAE-4288-8B2E-A60DE7EEACB4}" presName="horFlow" presStyleCnt="0"/>
      <dgm:spPr/>
    </dgm:pt>
    <dgm:pt modelId="{91B7D792-B0C2-4CD9-9D31-2B53F96C5673}" type="pres">
      <dgm:prSet presAssocID="{943CC6C8-EAAE-4288-8B2E-A60DE7EEACB4}" presName="bigChev" presStyleLbl="node1" presStyleIdx="0" presStyleCnt="1"/>
      <dgm:spPr/>
      <dgm:t>
        <a:bodyPr/>
        <a:lstStyle/>
        <a:p>
          <a:endParaRPr lang="ru-RU"/>
        </a:p>
      </dgm:t>
    </dgm:pt>
  </dgm:ptLst>
  <dgm:cxnLst>
    <dgm:cxn modelId="{4F2FCBA4-385B-4E64-B81F-32B581249DD5}" srcId="{F4694A76-6A38-4D16-94F7-82EB8F6C1EFC}" destId="{943CC6C8-EAAE-4288-8B2E-A60DE7EEACB4}" srcOrd="0" destOrd="0" parTransId="{8C6104F0-D73C-4BB9-A319-AB63D2F3D850}" sibTransId="{962DB08E-25EC-46FF-9EF1-72FF68658F8C}"/>
    <dgm:cxn modelId="{3F0FFE61-FCF7-4AC0-8472-8860DD8B9C41}" type="presOf" srcId="{F4694A76-6A38-4D16-94F7-82EB8F6C1EFC}" destId="{B5A10267-1524-4CCF-903F-7899A5C86ED7}" srcOrd="0" destOrd="0" presId="urn:microsoft.com/office/officeart/2005/8/layout/lProcess3"/>
    <dgm:cxn modelId="{03AA041D-C7B7-4C59-BCD2-496FA5A97930}" type="presOf" srcId="{943CC6C8-EAAE-4288-8B2E-A60DE7EEACB4}" destId="{91B7D792-B0C2-4CD9-9D31-2B53F96C5673}" srcOrd="0" destOrd="0" presId="urn:microsoft.com/office/officeart/2005/8/layout/lProcess3"/>
    <dgm:cxn modelId="{9FC346A0-682A-4F6E-BF7F-CAFB8BDA052F}" type="presParOf" srcId="{B5A10267-1524-4CCF-903F-7899A5C86ED7}" destId="{DC8394B5-E2B4-4AB2-BC1F-A5C408D52909}" srcOrd="0" destOrd="0" presId="urn:microsoft.com/office/officeart/2005/8/layout/lProcess3"/>
    <dgm:cxn modelId="{47043919-E372-469D-953F-8C7030883B29}" type="presParOf" srcId="{DC8394B5-E2B4-4AB2-BC1F-A5C408D52909}" destId="{91B7D792-B0C2-4CD9-9D31-2B53F96C5673}"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2B4C2D2-7370-41EB-B58F-70AAD377207D}" type="doc">
      <dgm:prSet loTypeId="urn:microsoft.com/office/officeart/2005/8/layout/chevron1" loCatId="process" qsTypeId="urn:microsoft.com/office/officeart/2005/8/quickstyle/simple1" qsCatId="simple" csTypeId="urn:microsoft.com/office/officeart/2005/8/colors/colorful1" csCatId="colorful"/>
      <dgm:spPr/>
      <dgm:t>
        <a:bodyPr/>
        <a:lstStyle/>
        <a:p>
          <a:endParaRPr lang="ru-RU"/>
        </a:p>
      </dgm:t>
    </dgm:pt>
    <dgm:pt modelId="{EDAF5387-46A8-434F-B81E-118AEA362EA4}">
      <dgm:prSet/>
      <dgm:spPr/>
      <dgm:t>
        <a:bodyPr/>
        <a:lstStyle/>
        <a:p>
          <a:pPr rtl="0"/>
          <a:r>
            <a:rPr lang="en-US" dirty="0">
              <a:latin typeface="Times New Roman" panose="02020603050405020304" pitchFamily="18" charset="0"/>
              <a:cs typeface="Times New Roman" panose="02020603050405020304" pitchFamily="18" charset="0"/>
            </a:rPr>
            <a:t>1,4-dikarbonilli </a:t>
          </a:r>
          <a:r>
            <a:rPr lang="en-US" dirty="0" err="1">
              <a:latin typeface="Times New Roman" panose="02020603050405020304" pitchFamily="18" charset="0"/>
              <a:cs typeface="Times New Roman" panose="02020603050405020304" pitchFamily="18" charset="0"/>
            </a:rPr>
            <a:t>birikmalardan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pirrol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hosil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bo’lishida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oraliq</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mahsulot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sifatida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imin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hosil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bo’ladi</a:t>
          </a:r>
          <a:r>
            <a:rPr lang="en-US" dirty="0">
              <a:latin typeface="Times New Roman" panose="02020603050405020304" pitchFamily="18" charset="0"/>
              <a:cs typeface="Times New Roman" panose="02020603050405020304" pitchFamily="18" charset="0"/>
            </a:rPr>
            <a:t>: </a:t>
          </a:r>
        </a:p>
      </dgm:t>
    </dgm:pt>
    <dgm:pt modelId="{FA0351E0-6205-4BEF-A80D-60AC5839DFF7}" type="parTrans" cxnId="{569FC5D0-8B17-4163-904F-0DA042E29139}">
      <dgm:prSet/>
      <dgm:spPr/>
      <dgm:t>
        <a:bodyPr/>
        <a:lstStyle/>
        <a:p>
          <a:endParaRPr lang="ru-RU"/>
        </a:p>
      </dgm:t>
    </dgm:pt>
    <dgm:pt modelId="{EE47DDE0-34C9-45E0-AD0F-3BEBCA94E2C0}" type="sibTrans" cxnId="{569FC5D0-8B17-4163-904F-0DA042E29139}">
      <dgm:prSet/>
      <dgm:spPr/>
      <dgm:t>
        <a:bodyPr/>
        <a:lstStyle/>
        <a:p>
          <a:endParaRPr lang="ru-RU"/>
        </a:p>
      </dgm:t>
    </dgm:pt>
    <dgm:pt modelId="{33F351D3-798C-4B6E-A513-06EF96BE4D65}" type="pres">
      <dgm:prSet presAssocID="{22B4C2D2-7370-41EB-B58F-70AAD377207D}" presName="Name0" presStyleCnt="0">
        <dgm:presLayoutVars>
          <dgm:dir/>
          <dgm:animLvl val="lvl"/>
          <dgm:resizeHandles val="exact"/>
        </dgm:presLayoutVars>
      </dgm:prSet>
      <dgm:spPr/>
      <dgm:t>
        <a:bodyPr/>
        <a:lstStyle/>
        <a:p>
          <a:endParaRPr lang="ru-RU"/>
        </a:p>
      </dgm:t>
    </dgm:pt>
    <dgm:pt modelId="{E892DA12-C28B-43E3-8650-27762095A38B}" type="pres">
      <dgm:prSet presAssocID="{EDAF5387-46A8-434F-B81E-118AEA362EA4}" presName="parTxOnly" presStyleLbl="node1" presStyleIdx="0" presStyleCnt="1">
        <dgm:presLayoutVars>
          <dgm:chMax val="0"/>
          <dgm:chPref val="0"/>
          <dgm:bulletEnabled val="1"/>
        </dgm:presLayoutVars>
      </dgm:prSet>
      <dgm:spPr/>
      <dgm:t>
        <a:bodyPr/>
        <a:lstStyle/>
        <a:p>
          <a:endParaRPr lang="ru-RU"/>
        </a:p>
      </dgm:t>
    </dgm:pt>
  </dgm:ptLst>
  <dgm:cxnLst>
    <dgm:cxn modelId="{569FC5D0-8B17-4163-904F-0DA042E29139}" srcId="{22B4C2D2-7370-41EB-B58F-70AAD377207D}" destId="{EDAF5387-46A8-434F-B81E-118AEA362EA4}" srcOrd="0" destOrd="0" parTransId="{FA0351E0-6205-4BEF-A80D-60AC5839DFF7}" sibTransId="{EE47DDE0-34C9-45E0-AD0F-3BEBCA94E2C0}"/>
    <dgm:cxn modelId="{CF3A76EC-F7DC-4BAB-A61C-F7CDC10110A9}" type="presOf" srcId="{EDAF5387-46A8-434F-B81E-118AEA362EA4}" destId="{E892DA12-C28B-43E3-8650-27762095A38B}" srcOrd="0" destOrd="0" presId="urn:microsoft.com/office/officeart/2005/8/layout/chevron1"/>
    <dgm:cxn modelId="{F1C06750-7351-406C-AD0B-2D58980EAC5E}" type="presOf" srcId="{22B4C2D2-7370-41EB-B58F-70AAD377207D}" destId="{33F351D3-798C-4B6E-A513-06EF96BE4D65}" srcOrd="0" destOrd="0" presId="urn:microsoft.com/office/officeart/2005/8/layout/chevron1"/>
    <dgm:cxn modelId="{F8C4BB76-A39E-4C01-9A11-D3D8660DC82B}" type="presParOf" srcId="{33F351D3-798C-4B6E-A513-06EF96BE4D65}" destId="{E892DA12-C28B-43E3-8650-27762095A38B}" srcOrd="0"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E7EA13F-0165-4CEB-B84E-CE3F88F0506C}" type="doc">
      <dgm:prSet loTypeId="urn:microsoft.com/office/officeart/2005/8/layout/hList7" loCatId="list" qsTypeId="urn:microsoft.com/office/officeart/2005/8/quickstyle/simple1" qsCatId="simple" csTypeId="urn:microsoft.com/office/officeart/2005/8/colors/accent4_4" csCatId="accent4"/>
      <dgm:spPr/>
      <dgm:t>
        <a:bodyPr/>
        <a:lstStyle/>
        <a:p>
          <a:endParaRPr lang="ru-RU"/>
        </a:p>
      </dgm:t>
    </dgm:pt>
    <dgm:pt modelId="{8321E07F-38D3-40FE-9037-84D1D3DCB76C}">
      <dgm:prSet/>
      <dgm:spPr/>
      <dgm:t>
        <a:bodyPr/>
        <a:lstStyle/>
        <a:p>
          <a:pPr rtl="0"/>
          <a:r>
            <a:rPr lang="en-US" dirty="0">
              <a:latin typeface="Times New Roman" panose="02020603050405020304" pitchFamily="18" charset="0"/>
              <a:cs typeface="Times New Roman" panose="02020603050405020304" pitchFamily="18" charset="0"/>
            </a:rPr>
            <a:t>Furan </a:t>
          </a:r>
          <a:r>
            <a:rPr lang="en-US" dirty="0" err="1">
              <a:latin typeface="Times New Roman" panose="02020603050405020304" pitchFamily="18" charset="0"/>
              <a:cs typeface="Times New Roman" panose="02020603050405020304" pitchFamily="18" charset="0"/>
            </a:rPr>
            <a:t>halqasi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konsentrlangan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sulfat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kislota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alyuminiy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xlorid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ta`sirida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oddiy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haroratda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boshqa</a:t>
          </a:r>
          <a:r>
            <a:rPr lang="en-US" dirty="0">
              <a:latin typeface="Times New Roman" panose="02020603050405020304" pitchFamily="18" charset="0"/>
              <a:cs typeface="Times New Roman" panose="02020603050405020304" pitchFamily="18" charset="0"/>
            </a:rPr>
            <a:t> mineral </a:t>
          </a:r>
          <a:r>
            <a:rPr lang="en-US" dirty="0" err="1">
              <a:latin typeface="Times New Roman" panose="02020603050405020304" pitchFamily="18" charset="0"/>
              <a:cs typeface="Times New Roman" panose="02020603050405020304" pitchFamily="18" charset="0"/>
            </a:rPr>
            <a:t>kislotalar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ta`sirida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qizdirilganda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ochilib</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ketadi.Suyiltitilgan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xlorid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kislota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bilan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qo‘ng‘ir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cho‘kma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hosil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qiladi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Metanol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xlorid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kislota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aralashmasi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bilan</a:t>
          </a:r>
          <a:r>
            <a:rPr lang="en-US" dirty="0">
              <a:latin typeface="Times New Roman" panose="02020603050405020304" pitchFamily="18" charset="0"/>
              <a:cs typeface="Times New Roman" panose="02020603050405020304" pitchFamily="18" charset="0"/>
            </a:rPr>
            <a:t> u </a:t>
          </a:r>
          <a:r>
            <a:rPr lang="en-US" dirty="0" err="1">
              <a:latin typeface="Times New Roman" panose="02020603050405020304" pitchFamily="18" charset="0"/>
              <a:cs typeface="Times New Roman" panose="02020603050405020304" pitchFamily="18" charset="0"/>
            </a:rPr>
            <a:t>qahrabo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aldegidining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atsetalini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hosil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qiladi</a:t>
          </a:r>
          <a:r>
            <a:rPr lang="en-US" dirty="0">
              <a:latin typeface="Times New Roman" panose="02020603050405020304" pitchFamily="18" charset="0"/>
              <a:cs typeface="Times New Roman" panose="02020603050405020304" pitchFamily="18" charset="0"/>
            </a:rPr>
            <a:t>:</a:t>
          </a:r>
        </a:p>
      </dgm:t>
    </dgm:pt>
    <dgm:pt modelId="{8B16D891-9A05-416F-BB7D-4310BE21DEBE}" type="parTrans" cxnId="{4355F04A-2D02-43E1-B62D-D29A0B13E666}">
      <dgm:prSet/>
      <dgm:spPr/>
      <dgm:t>
        <a:bodyPr/>
        <a:lstStyle/>
        <a:p>
          <a:endParaRPr lang="ru-RU"/>
        </a:p>
      </dgm:t>
    </dgm:pt>
    <dgm:pt modelId="{FFFDBADD-BFC5-4EC0-A553-7E59107E2CEE}" type="sibTrans" cxnId="{4355F04A-2D02-43E1-B62D-D29A0B13E666}">
      <dgm:prSet/>
      <dgm:spPr/>
      <dgm:t>
        <a:bodyPr/>
        <a:lstStyle/>
        <a:p>
          <a:endParaRPr lang="ru-RU"/>
        </a:p>
      </dgm:t>
    </dgm:pt>
    <dgm:pt modelId="{C16D3EFA-73DD-46FB-A387-4FE8CFF7F010}" type="pres">
      <dgm:prSet presAssocID="{5E7EA13F-0165-4CEB-B84E-CE3F88F0506C}" presName="Name0" presStyleCnt="0">
        <dgm:presLayoutVars>
          <dgm:dir/>
          <dgm:resizeHandles val="exact"/>
        </dgm:presLayoutVars>
      </dgm:prSet>
      <dgm:spPr/>
      <dgm:t>
        <a:bodyPr/>
        <a:lstStyle/>
        <a:p>
          <a:endParaRPr lang="ru-RU"/>
        </a:p>
      </dgm:t>
    </dgm:pt>
    <dgm:pt modelId="{5BF06784-80D9-456D-9D97-B9087C50A802}" type="pres">
      <dgm:prSet presAssocID="{5E7EA13F-0165-4CEB-B84E-CE3F88F0506C}" presName="fgShape" presStyleLbl="fgShp" presStyleIdx="0" presStyleCnt="1"/>
      <dgm:spPr/>
    </dgm:pt>
    <dgm:pt modelId="{A23D66B0-4194-438C-8AE0-2AA5E1175B92}" type="pres">
      <dgm:prSet presAssocID="{5E7EA13F-0165-4CEB-B84E-CE3F88F0506C}" presName="linComp" presStyleCnt="0"/>
      <dgm:spPr/>
    </dgm:pt>
    <dgm:pt modelId="{A5926F3F-E125-4D38-B949-BEDA08438B32}" type="pres">
      <dgm:prSet presAssocID="{8321E07F-38D3-40FE-9037-84D1D3DCB76C}" presName="compNode" presStyleCnt="0"/>
      <dgm:spPr/>
    </dgm:pt>
    <dgm:pt modelId="{AD432980-855A-456E-B308-D42AF659F070}" type="pres">
      <dgm:prSet presAssocID="{8321E07F-38D3-40FE-9037-84D1D3DCB76C}" presName="bkgdShape" presStyleLbl="node1" presStyleIdx="0" presStyleCnt="1"/>
      <dgm:spPr/>
      <dgm:t>
        <a:bodyPr/>
        <a:lstStyle/>
        <a:p>
          <a:endParaRPr lang="ru-RU"/>
        </a:p>
      </dgm:t>
    </dgm:pt>
    <dgm:pt modelId="{455D4E6F-8C45-4C2C-ACCD-6B4AFF379400}" type="pres">
      <dgm:prSet presAssocID="{8321E07F-38D3-40FE-9037-84D1D3DCB76C}" presName="nodeTx" presStyleLbl="node1" presStyleIdx="0" presStyleCnt="1">
        <dgm:presLayoutVars>
          <dgm:bulletEnabled val="1"/>
        </dgm:presLayoutVars>
      </dgm:prSet>
      <dgm:spPr/>
      <dgm:t>
        <a:bodyPr/>
        <a:lstStyle/>
        <a:p>
          <a:endParaRPr lang="ru-RU"/>
        </a:p>
      </dgm:t>
    </dgm:pt>
    <dgm:pt modelId="{80853990-BD77-4637-9574-F70225021D91}" type="pres">
      <dgm:prSet presAssocID="{8321E07F-38D3-40FE-9037-84D1D3DCB76C}" presName="invisiNode" presStyleLbl="node1" presStyleIdx="0" presStyleCnt="1"/>
      <dgm:spPr/>
    </dgm:pt>
    <dgm:pt modelId="{0DB47855-6C31-4B5D-8341-1F09FF4CB707}" type="pres">
      <dgm:prSet presAssocID="{8321E07F-38D3-40FE-9037-84D1D3DCB76C}" presName="imagNode" presStyleLbl="fgImgPlace1" presStyleIdx="0" presStyleCnt="1"/>
      <dgm:spPr/>
    </dgm:pt>
  </dgm:ptLst>
  <dgm:cxnLst>
    <dgm:cxn modelId="{D314D021-E7ED-4CD6-AA70-74AE19175F76}" type="presOf" srcId="{8321E07F-38D3-40FE-9037-84D1D3DCB76C}" destId="{455D4E6F-8C45-4C2C-ACCD-6B4AFF379400}" srcOrd="1" destOrd="0" presId="urn:microsoft.com/office/officeart/2005/8/layout/hList7"/>
    <dgm:cxn modelId="{99F06E78-6BE3-46FF-B118-83332156838C}" type="presOf" srcId="{5E7EA13F-0165-4CEB-B84E-CE3F88F0506C}" destId="{C16D3EFA-73DD-46FB-A387-4FE8CFF7F010}" srcOrd="0" destOrd="0" presId="urn:microsoft.com/office/officeart/2005/8/layout/hList7"/>
    <dgm:cxn modelId="{D454089C-F8C3-4924-88FF-3DF368F344CC}" type="presOf" srcId="{8321E07F-38D3-40FE-9037-84D1D3DCB76C}" destId="{AD432980-855A-456E-B308-D42AF659F070}" srcOrd="0" destOrd="0" presId="urn:microsoft.com/office/officeart/2005/8/layout/hList7"/>
    <dgm:cxn modelId="{4355F04A-2D02-43E1-B62D-D29A0B13E666}" srcId="{5E7EA13F-0165-4CEB-B84E-CE3F88F0506C}" destId="{8321E07F-38D3-40FE-9037-84D1D3DCB76C}" srcOrd="0" destOrd="0" parTransId="{8B16D891-9A05-416F-BB7D-4310BE21DEBE}" sibTransId="{FFFDBADD-BFC5-4EC0-A553-7E59107E2CEE}"/>
    <dgm:cxn modelId="{AE231D14-348F-44D3-8B3B-777E61B1393C}" type="presParOf" srcId="{C16D3EFA-73DD-46FB-A387-4FE8CFF7F010}" destId="{5BF06784-80D9-456D-9D97-B9087C50A802}" srcOrd="0" destOrd="0" presId="urn:microsoft.com/office/officeart/2005/8/layout/hList7"/>
    <dgm:cxn modelId="{CAC6C1C9-80F9-4B9B-B4D4-2E920BA64166}" type="presParOf" srcId="{C16D3EFA-73DD-46FB-A387-4FE8CFF7F010}" destId="{A23D66B0-4194-438C-8AE0-2AA5E1175B92}" srcOrd="1" destOrd="0" presId="urn:microsoft.com/office/officeart/2005/8/layout/hList7"/>
    <dgm:cxn modelId="{D8F28E69-39F1-4FBA-A26E-9362EECC4335}" type="presParOf" srcId="{A23D66B0-4194-438C-8AE0-2AA5E1175B92}" destId="{A5926F3F-E125-4D38-B949-BEDA08438B32}" srcOrd="0" destOrd="0" presId="urn:microsoft.com/office/officeart/2005/8/layout/hList7"/>
    <dgm:cxn modelId="{60E76BF5-8AE2-4F70-A96C-91B57F8E82B2}" type="presParOf" srcId="{A5926F3F-E125-4D38-B949-BEDA08438B32}" destId="{AD432980-855A-456E-B308-D42AF659F070}" srcOrd="0" destOrd="0" presId="urn:microsoft.com/office/officeart/2005/8/layout/hList7"/>
    <dgm:cxn modelId="{331892D7-A4D0-4094-9AD3-18C5013C7F14}" type="presParOf" srcId="{A5926F3F-E125-4D38-B949-BEDA08438B32}" destId="{455D4E6F-8C45-4C2C-ACCD-6B4AFF379400}" srcOrd="1" destOrd="0" presId="urn:microsoft.com/office/officeart/2005/8/layout/hList7"/>
    <dgm:cxn modelId="{D48D139D-6DEE-4E98-A750-F5B59A59833C}" type="presParOf" srcId="{A5926F3F-E125-4D38-B949-BEDA08438B32}" destId="{80853990-BD77-4637-9574-F70225021D91}" srcOrd="2" destOrd="0" presId="urn:microsoft.com/office/officeart/2005/8/layout/hList7"/>
    <dgm:cxn modelId="{E07E5C46-E334-4774-A975-74967F4F3365}" type="presParOf" srcId="{A5926F3F-E125-4D38-B949-BEDA08438B32}" destId="{0DB47855-6C31-4B5D-8341-1F09FF4CB707}"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B780E15-09BD-4B4B-A68D-B568349A2FDF}" type="doc">
      <dgm:prSet loTypeId="urn:microsoft.com/office/officeart/2005/8/layout/lProcess3" loCatId="process" qsTypeId="urn:microsoft.com/office/officeart/2005/8/quickstyle/simple1" qsCatId="simple" csTypeId="urn:microsoft.com/office/officeart/2005/8/colors/accent2_5" csCatId="accent2"/>
      <dgm:spPr/>
      <dgm:t>
        <a:bodyPr/>
        <a:lstStyle/>
        <a:p>
          <a:endParaRPr lang="ru-RU"/>
        </a:p>
      </dgm:t>
    </dgm:pt>
    <dgm:pt modelId="{1B363348-74F2-4040-9E8B-F302473F08E7}">
      <dgm:prSet/>
      <dgm:spPr/>
      <dgm:t>
        <a:bodyPr/>
        <a:lstStyle/>
        <a:p>
          <a:pPr rtl="0"/>
          <a:r>
            <a:rPr lang="en-US" dirty="0" err="1">
              <a:latin typeface="Times New Roman" panose="02020603050405020304" pitchFamily="18" charset="0"/>
              <a:cs typeface="Times New Roman" panose="02020603050405020304" pitchFamily="18" charset="0"/>
            </a:rPr>
            <a:t>Pirrol</a:t>
          </a:r>
          <a:r>
            <a:rPr lang="en-US" dirty="0">
              <a:latin typeface="Times New Roman" panose="02020603050405020304" pitchFamily="18" charset="0"/>
              <a:cs typeface="Times New Roman" panose="02020603050405020304" pitchFamily="18" charset="0"/>
            </a:rPr>
            <a:t> ham </a:t>
          </a:r>
          <a:r>
            <a:rPr lang="en-US" dirty="0" err="1">
              <a:latin typeface="Times New Roman" panose="02020603050405020304" pitchFamily="18" charset="0"/>
              <a:cs typeface="Times New Roman" panose="02020603050405020304" pitchFamily="18" charset="0"/>
            </a:rPr>
            <a:t>konsentrlangan</a:t>
          </a:r>
          <a:r>
            <a:rPr lang="en-US" dirty="0">
              <a:latin typeface="Times New Roman" panose="02020603050405020304" pitchFamily="18" charset="0"/>
              <a:cs typeface="Times New Roman" panose="02020603050405020304" pitchFamily="18" charset="0"/>
            </a:rPr>
            <a:t> mineral </a:t>
          </a:r>
          <a:r>
            <a:rPr lang="en-US" dirty="0" err="1">
              <a:latin typeface="Times New Roman" panose="02020603050405020304" pitchFamily="18" charset="0"/>
              <a:cs typeface="Times New Roman" panose="02020603050405020304" pitchFamily="18" charset="0"/>
            </a:rPr>
            <a:t>kislotalar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ta’sirida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rangli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polimer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moddalarni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hosil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qiladi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Pirrolni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gidroksiaminni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spirtdagi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eritmasi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bilan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qo’shib</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qizdirilganda</a:t>
          </a:r>
          <a:r>
            <a:rPr lang="en-US" dirty="0">
              <a:latin typeface="Times New Roman" panose="02020603050405020304" pitchFamily="18" charset="0"/>
              <a:cs typeface="Times New Roman" panose="02020603050405020304" pitchFamily="18" charset="0"/>
            </a:rPr>
            <a:t> 1,4-diketonlarning </a:t>
          </a:r>
          <a:r>
            <a:rPr lang="en-US" dirty="0" err="1">
              <a:latin typeface="Times New Roman" panose="02020603050405020304" pitchFamily="18" charset="0"/>
              <a:cs typeface="Times New Roman" panose="02020603050405020304" pitchFamily="18" charset="0"/>
            </a:rPr>
            <a:t>dioksimlari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hosil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bo’ladi</a:t>
          </a:r>
          <a:r>
            <a:rPr lang="en-US" dirty="0">
              <a:latin typeface="Times New Roman" panose="02020603050405020304" pitchFamily="18" charset="0"/>
              <a:cs typeface="Times New Roman" panose="02020603050405020304" pitchFamily="18" charset="0"/>
            </a:rPr>
            <a:t>: </a:t>
          </a:r>
        </a:p>
      </dgm:t>
    </dgm:pt>
    <dgm:pt modelId="{29AFDE95-A338-4AA4-AD43-E0C1E0BC488B}" type="parTrans" cxnId="{17B0FC6D-4837-49BD-929F-7C58C46394F4}">
      <dgm:prSet/>
      <dgm:spPr/>
      <dgm:t>
        <a:bodyPr/>
        <a:lstStyle/>
        <a:p>
          <a:endParaRPr lang="ru-RU"/>
        </a:p>
      </dgm:t>
    </dgm:pt>
    <dgm:pt modelId="{42A55211-5CCE-4EE5-A88A-808E97AE83EE}" type="sibTrans" cxnId="{17B0FC6D-4837-49BD-929F-7C58C46394F4}">
      <dgm:prSet/>
      <dgm:spPr/>
      <dgm:t>
        <a:bodyPr/>
        <a:lstStyle/>
        <a:p>
          <a:endParaRPr lang="ru-RU"/>
        </a:p>
      </dgm:t>
    </dgm:pt>
    <dgm:pt modelId="{B2833ABE-FCDC-40B3-B7FE-31986624ED9D}" type="pres">
      <dgm:prSet presAssocID="{3B780E15-09BD-4B4B-A68D-B568349A2FDF}" presName="Name0" presStyleCnt="0">
        <dgm:presLayoutVars>
          <dgm:chPref val="3"/>
          <dgm:dir/>
          <dgm:animLvl val="lvl"/>
          <dgm:resizeHandles/>
        </dgm:presLayoutVars>
      </dgm:prSet>
      <dgm:spPr/>
      <dgm:t>
        <a:bodyPr/>
        <a:lstStyle/>
        <a:p>
          <a:endParaRPr lang="ru-RU"/>
        </a:p>
      </dgm:t>
    </dgm:pt>
    <dgm:pt modelId="{8359BFF1-BB6D-4218-A7A4-61788A8D34EE}" type="pres">
      <dgm:prSet presAssocID="{1B363348-74F2-4040-9E8B-F302473F08E7}" presName="horFlow" presStyleCnt="0"/>
      <dgm:spPr/>
    </dgm:pt>
    <dgm:pt modelId="{F6BAA119-279E-4E8D-9FC5-ED7E517ED96D}" type="pres">
      <dgm:prSet presAssocID="{1B363348-74F2-4040-9E8B-F302473F08E7}" presName="bigChev" presStyleLbl="node1" presStyleIdx="0" presStyleCnt="1"/>
      <dgm:spPr/>
      <dgm:t>
        <a:bodyPr/>
        <a:lstStyle/>
        <a:p>
          <a:endParaRPr lang="ru-RU"/>
        </a:p>
      </dgm:t>
    </dgm:pt>
  </dgm:ptLst>
  <dgm:cxnLst>
    <dgm:cxn modelId="{17B0FC6D-4837-49BD-929F-7C58C46394F4}" srcId="{3B780E15-09BD-4B4B-A68D-B568349A2FDF}" destId="{1B363348-74F2-4040-9E8B-F302473F08E7}" srcOrd="0" destOrd="0" parTransId="{29AFDE95-A338-4AA4-AD43-E0C1E0BC488B}" sibTransId="{42A55211-5CCE-4EE5-A88A-808E97AE83EE}"/>
    <dgm:cxn modelId="{6538C8F8-1A44-4A37-BA30-081852558091}" type="presOf" srcId="{3B780E15-09BD-4B4B-A68D-B568349A2FDF}" destId="{B2833ABE-FCDC-40B3-B7FE-31986624ED9D}" srcOrd="0" destOrd="0" presId="urn:microsoft.com/office/officeart/2005/8/layout/lProcess3"/>
    <dgm:cxn modelId="{1359B593-DF99-4BF2-860C-58ADC91A6670}" type="presOf" srcId="{1B363348-74F2-4040-9E8B-F302473F08E7}" destId="{F6BAA119-279E-4E8D-9FC5-ED7E517ED96D}" srcOrd="0" destOrd="0" presId="urn:microsoft.com/office/officeart/2005/8/layout/lProcess3"/>
    <dgm:cxn modelId="{64252A21-C06E-486E-AF71-51F325825766}" type="presParOf" srcId="{B2833ABE-FCDC-40B3-B7FE-31986624ED9D}" destId="{8359BFF1-BB6D-4218-A7A4-61788A8D34EE}" srcOrd="0" destOrd="0" presId="urn:microsoft.com/office/officeart/2005/8/layout/lProcess3"/>
    <dgm:cxn modelId="{0E81BD07-F472-41BF-987F-51C9EBD12EB9}" type="presParOf" srcId="{8359BFF1-BB6D-4218-A7A4-61788A8D34EE}" destId="{F6BAA119-279E-4E8D-9FC5-ED7E517ED96D}"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A11012-9315-4DD7-AA66-B86B059AB8BC}">
      <dsp:nvSpPr>
        <dsp:cNvPr id="0" name=""/>
        <dsp:cNvSpPr/>
      </dsp:nvSpPr>
      <dsp:spPr>
        <a:xfrm>
          <a:off x="0" y="2278506"/>
          <a:ext cx="10515600" cy="1254825"/>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lvl="0" algn="l" defTabSz="2400300" rtl="0">
            <a:lnSpc>
              <a:spcPct val="90000"/>
            </a:lnSpc>
            <a:spcBef>
              <a:spcPct val="0"/>
            </a:spcBef>
            <a:spcAft>
              <a:spcPct val="35000"/>
            </a:spcAft>
          </a:pPr>
          <a:r>
            <a:rPr lang="en-US" sz="5400" kern="1200" dirty="0" err="1" smtClean="0">
              <a:latin typeface="Times New Roman" panose="02020603050405020304" pitchFamily="18" charset="0"/>
              <a:cs typeface="Times New Roman" panose="02020603050405020304" pitchFamily="18" charset="0"/>
            </a:rPr>
            <a:t>Besh</a:t>
          </a:r>
          <a:r>
            <a:rPr lang="en-US" sz="5400" kern="1200" dirty="0" smtClean="0">
              <a:latin typeface="Times New Roman" panose="02020603050405020304" pitchFamily="18" charset="0"/>
              <a:cs typeface="Times New Roman" panose="02020603050405020304" pitchFamily="18" charset="0"/>
            </a:rPr>
            <a:t> </a:t>
          </a:r>
          <a:r>
            <a:rPr lang="en-US" sz="5400" kern="1200" dirty="0" err="1" smtClean="0">
              <a:latin typeface="Times New Roman" panose="02020603050405020304" pitchFamily="18" charset="0"/>
              <a:cs typeface="Times New Roman" panose="02020603050405020304" pitchFamily="18" charset="0"/>
            </a:rPr>
            <a:t>a`zoli</a:t>
          </a:r>
          <a:r>
            <a:rPr lang="en-US" sz="5400" kern="1200" dirty="0" smtClean="0">
              <a:latin typeface="Times New Roman" panose="02020603050405020304" pitchFamily="18" charset="0"/>
              <a:cs typeface="Times New Roman" panose="02020603050405020304" pitchFamily="18" charset="0"/>
            </a:rPr>
            <a:t> </a:t>
          </a:r>
          <a:r>
            <a:rPr lang="en-US" sz="5400" kern="1200" dirty="0" err="1" smtClean="0">
              <a:latin typeface="Times New Roman" panose="02020603050405020304" pitchFamily="18" charset="0"/>
              <a:cs typeface="Times New Roman" panose="02020603050405020304" pitchFamily="18" charset="0"/>
            </a:rPr>
            <a:t>geterosiklik</a:t>
          </a:r>
          <a:r>
            <a:rPr lang="en-US" sz="5400" kern="1200" dirty="0" smtClean="0">
              <a:latin typeface="Times New Roman" panose="02020603050405020304" pitchFamily="18" charset="0"/>
              <a:cs typeface="Times New Roman" panose="02020603050405020304" pitchFamily="18" charset="0"/>
            </a:rPr>
            <a:t> </a:t>
          </a:r>
          <a:r>
            <a:rPr lang="en-US" sz="5400" kern="1200" dirty="0" err="1" smtClean="0">
              <a:latin typeface="Times New Roman" panose="02020603050405020304" pitchFamily="18" charset="0"/>
              <a:cs typeface="Times New Roman" panose="02020603050405020304" pitchFamily="18" charset="0"/>
            </a:rPr>
            <a:t>birikmalar</a:t>
          </a:r>
          <a:endParaRPr lang="en-US" sz="5400" kern="1200" dirty="0">
            <a:latin typeface="Times New Roman" panose="02020603050405020304" pitchFamily="18" charset="0"/>
            <a:cs typeface="Times New Roman" panose="02020603050405020304" pitchFamily="18" charset="0"/>
          </a:endParaRPr>
        </a:p>
      </dsp:txBody>
      <dsp:txXfrm>
        <a:off x="61256" y="2339762"/>
        <a:ext cx="10393088" cy="113231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73FDA9-7068-4DA9-8FB0-041B6EAC3666}">
      <dsp:nvSpPr>
        <dsp:cNvPr id="0" name=""/>
        <dsp:cNvSpPr/>
      </dsp:nvSpPr>
      <dsp:spPr>
        <a:xfrm>
          <a:off x="2097570" y="1988"/>
          <a:ext cx="6517636" cy="2607054"/>
        </a:xfrm>
        <a:prstGeom prst="chevron">
          <a:avLst/>
        </a:prstGeom>
        <a:solidFill>
          <a:schemeClr val="accent5">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10795" rIns="0" bIns="10795" numCol="1" spcCol="1270" anchor="ctr" anchorCtr="0">
          <a:noAutofit/>
        </a:bodyPr>
        <a:lstStyle/>
        <a:p>
          <a:pPr lvl="0" algn="ctr" defTabSz="755650" rtl="0">
            <a:lnSpc>
              <a:spcPct val="90000"/>
            </a:lnSpc>
            <a:spcBef>
              <a:spcPct val="0"/>
            </a:spcBef>
            <a:spcAft>
              <a:spcPct val="35000"/>
            </a:spcAft>
          </a:pPr>
          <a:r>
            <a:rPr lang="en-US" sz="1700" kern="1200">
              <a:latin typeface="Times New Roman" panose="02020603050405020304" pitchFamily="18" charset="0"/>
              <a:cs typeface="Times New Roman" panose="02020603050405020304" pitchFamily="18" charset="0"/>
            </a:rPr>
            <a:t>ISHLATILISHI</a:t>
          </a:r>
        </a:p>
      </dsp:txBody>
      <dsp:txXfrm>
        <a:off x="3401097" y="1988"/>
        <a:ext cx="3910582" cy="2607054"/>
      </dsp:txXfrm>
    </dsp:sp>
    <dsp:sp modelId="{0685CD66-83B2-446C-9C8C-E9AD40219FC5}">
      <dsp:nvSpPr>
        <dsp:cNvPr id="0" name=""/>
        <dsp:cNvSpPr/>
      </dsp:nvSpPr>
      <dsp:spPr>
        <a:xfrm>
          <a:off x="2097570" y="2974030"/>
          <a:ext cx="6517636" cy="2607054"/>
        </a:xfrm>
        <a:prstGeom prst="chevron">
          <a:avLst/>
        </a:prstGeom>
        <a:solidFill>
          <a:schemeClr val="accent5">
            <a:shade val="50000"/>
            <a:hueOff val="402493"/>
            <a:satOff val="-9802"/>
            <a:lumOff val="428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10795" rIns="0" bIns="10795" numCol="1" spcCol="1270" anchor="ctr" anchorCtr="0">
          <a:noAutofit/>
        </a:bodyPr>
        <a:lstStyle/>
        <a:p>
          <a:pPr lvl="0" algn="ctr" defTabSz="755650" rtl="0">
            <a:lnSpc>
              <a:spcPct val="90000"/>
            </a:lnSpc>
            <a:spcBef>
              <a:spcPct val="0"/>
            </a:spcBef>
            <a:spcAft>
              <a:spcPct val="35000"/>
            </a:spcAft>
          </a:pPr>
          <a:r>
            <a:rPr lang="en-US" sz="1700" kern="1200" dirty="0" err="1">
              <a:latin typeface="Times New Roman" panose="02020603050405020304" pitchFamily="18" charset="0"/>
              <a:cs typeface="Times New Roman" panose="02020603050405020304" pitchFamily="18" charset="0"/>
            </a:rPr>
            <a:t>Furanning</a:t>
          </a:r>
          <a:r>
            <a:rPr lang="en-US" sz="1700" kern="1200" dirty="0">
              <a:latin typeface="Times New Roman" panose="02020603050405020304" pitchFamily="18" charset="0"/>
              <a:cs typeface="Times New Roman" panose="02020603050405020304" pitchFamily="18" charset="0"/>
            </a:rPr>
            <a:t> </a:t>
          </a:r>
          <a:r>
            <a:rPr lang="en-US" sz="1700" kern="1200" dirty="0" err="1">
              <a:latin typeface="Times New Roman" panose="02020603050405020304" pitchFamily="18" charset="0"/>
              <a:cs typeface="Times New Roman" panose="02020603050405020304" pitchFamily="18" charset="0"/>
            </a:rPr>
            <a:t>muhim</a:t>
          </a:r>
          <a:r>
            <a:rPr lang="en-US" sz="1700" kern="1200" dirty="0">
              <a:latin typeface="Times New Roman" panose="02020603050405020304" pitchFamily="18" charset="0"/>
              <a:cs typeface="Times New Roman" panose="02020603050405020304" pitchFamily="18" charset="0"/>
            </a:rPr>
            <a:t> </a:t>
          </a:r>
          <a:r>
            <a:rPr lang="en-US" sz="1700" kern="1200" dirty="0" err="1">
              <a:latin typeface="Times New Roman" panose="02020603050405020304" pitchFamily="18" charset="0"/>
              <a:cs typeface="Times New Roman" panose="02020603050405020304" pitchFamily="18" charset="0"/>
            </a:rPr>
            <a:t>hosilalaridan</a:t>
          </a:r>
          <a:r>
            <a:rPr lang="en-US" sz="1700" kern="1200" dirty="0">
              <a:latin typeface="Times New Roman" panose="02020603050405020304" pitchFamily="18" charset="0"/>
              <a:cs typeface="Times New Roman" panose="02020603050405020304" pitchFamily="18" charset="0"/>
            </a:rPr>
            <a:t> </a:t>
          </a:r>
          <a:r>
            <a:rPr lang="en-US" sz="1700" kern="1200" dirty="0" err="1">
              <a:latin typeface="Times New Roman" panose="02020603050405020304" pitchFamily="18" charset="0"/>
              <a:cs typeface="Times New Roman" panose="02020603050405020304" pitchFamily="18" charset="0"/>
            </a:rPr>
            <a:t>biri</a:t>
          </a:r>
          <a:r>
            <a:rPr lang="en-US" sz="1700" kern="1200" dirty="0">
              <a:latin typeface="Times New Roman" panose="02020603050405020304" pitchFamily="18" charset="0"/>
              <a:cs typeface="Times New Roman" panose="02020603050405020304" pitchFamily="18" charset="0"/>
            </a:rPr>
            <a:t> </a:t>
          </a:r>
          <a:r>
            <a:rPr lang="en-US" sz="1700" kern="1200" dirty="0" err="1">
              <a:latin typeface="Times New Roman" panose="02020603050405020304" pitchFamily="18" charset="0"/>
              <a:cs typeface="Times New Roman" panose="02020603050405020304" pitchFamily="18" charset="0"/>
            </a:rPr>
            <a:t>furfurol</a:t>
          </a:r>
          <a:r>
            <a:rPr lang="en-US" sz="1700" kern="1200" dirty="0">
              <a:latin typeface="Times New Roman" panose="02020603050405020304" pitchFamily="18" charset="0"/>
              <a:cs typeface="Times New Roman" panose="02020603050405020304" pitchFamily="18" charset="0"/>
            </a:rPr>
            <a:t> </a:t>
          </a:r>
          <a:r>
            <a:rPr lang="en-US" sz="1700" kern="1200" dirty="0" err="1">
              <a:latin typeface="Times New Roman" panose="02020603050405020304" pitchFamily="18" charset="0"/>
              <a:cs typeface="Times New Roman" panose="02020603050405020304" pitchFamily="18" charset="0"/>
            </a:rPr>
            <a:t>hisoblanadi.Furfurol</a:t>
          </a:r>
          <a:r>
            <a:rPr lang="en-US" sz="1700" kern="1200" dirty="0">
              <a:latin typeface="Times New Roman" panose="02020603050405020304" pitchFamily="18" charset="0"/>
              <a:cs typeface="Times New Roman" panose="02020603050405020304" pitchFamily="18" charset="0"/>
            </a:rPr>
            <a:t> 162 0 C da </a:t>
          </a:r>
          <a:r>
            <a:rPr lang="en-US" sz="1700" kern="1200" dirty="0" err="1">
              <a:latin typeface="Times New Roman" panose="02020603050405020304" pitchFamily="18" charset="0"/>
              <a:cs typeface="Times New Roman" panose="02020603050405020304" pitchFamily="18" charset="0"/>
            </a:rPr>
            <a:t>qaynaydi</a:t>
          </a:r>
          <a:r>
            <a:rPr lang="en-US" sz="1700" kern="1200" dirty="0">
              <a:latin typeface="Times New Roman" panose="02020603050405020304" pitchFamily="18" charset="0"/>
              <a:cs typeface="Times New Roman" panose="02020603050405020304" pitchFamily="18" charset="0"/>
            </a:rPr>
            <a:t>, </a:t>
          </a:r>
          <a:r>
            <a:rPr lang="en-US" sz="1700" kern="1200" dirty="0" err="1">
              <a:latin typeface="Times New Roman" panose="02020603050405020304" pitchFamily="18" charset="0"/>
              <a:cs typeface="Times New Roman" panose="02020603050405020304" pitchFamily="18" charset="0"/>
            </a:rPr>
            <a:t>suvda</a:t>
          </a:r>
          <a:r>
            <a:rPr lang="en-US" sz="1700" kern="1200" dirty="0">
              <a:latin typeface="Times New Roman" panose="02020603050405020304" pitchFamily="18" charset="0"/>
              <a:cs typeface="Times New Roman" panose="02020603050405020304" pitchFamily="18" charset="0"/>
            </a:rPr>
            <a:t> </a:t>
          </a:r>
          <a:r>
            <a:rPr lang="en-US" sz="1700" kern="1200" dirty="0" err="1">
              <a:latin typeface="Times New Roman" panose="02020603050405020304" pitchFamily="18" charset="0"/>
              <a:cs typeface="Times New Roman" panose="02020603050405020304" pitchFamily="18" charset="0"/>
            </a:rPr>
            <a:t>kam</a:t>
          </a:r>
          <a:r>
            <a:rPr lang="en-US" sz="1700" kern="1200" dirty="0">
              <a:latin typeface="Times New Roman" panose="02020603050405020304" pitchFamily="18" charset="0"/>
              <a:cs typeface="Times New Roman" panose="02020603050405020304" pitchFamily="18" charset="0"/>
            </a:rPr>
            <a:t> </a:t>
          </a:r>
          <a:r>
            <a:rPr lang="en-US" sz="1700" kern="1200" dirty="0" err="1">
              <a:latin typeface="Times New Roman" panose="02020603050405020304" pitchFamily="18" charset="0"/>
              <a:cs typeface="Times New Roman" panose="02020603050405020304" pitchFamily="18" charset="0"/>
            </a:rPr>
            <a:t>eriydi</a:t>
          </a:r>
          <a:r>
            <a:rPr lang="en-US" sz="1700" kern="1200" dirty="0">
              <a:latin typeface="Times New Roman" panose="02020603050405020304" pitchFamily="18" charset="0"/>
              <a:cs typeface="Times New Roman" panose="02020603050405020304" pitchFamily="18" charset="0"/>
            </a:rPr>
            <a:t>. </a:t>
          </a:r>
          <a:r>
            <a:rPr lang="en-US" sz="1700" kern="1200" dirty="0" err="1">
              <a:latin typeface="Times New Roman" panose="02020603050405020304" pitchFamily="18" charset="0"/>
              <a:cs typeface="Times New Roman" panose="02020603050405020304" pitchFamily="18" charset="0"/>
            </a:rPr>
            <a:t>Undan</a:t>
          </a:r>
          <a:r>
            <a:rPr lang="en-US" sz="1700" kern="1200" dirty="0">
              <a:latin typeface="Times New Roman" panose="02020603050405020304" pitchFamily="18" charset="0"/>
              <a:cs typeface="Times New Roman" panose="02020603050405020304" pitchFamily="18" charset="0"/>
            </a:rPr>
            <a:t> </a:t>
          </a:r>
          <a:r>
            <a:rPr lang="en-US" sz="1700" kern="1200" dirty="0" err="1">
              <a:latin typeface="Times New Roman" panose="02020603050405020304" pitchFamily="18" charset="0"/>
              <a:cs typeface="Times New Roman" panose="02020603050405020304" pitchFamily="18" charset="0"/>
            </a:rPr>
            <a:t>yongan</a:t>
          </a:r>
          <a:r>
            <a:rPr lang="en-US" sz="1700" kern="1200" dirty="0">
              <a:latin typeface="Times New Roman" panose="02020603050405020304" pitchFamily="18" charset="0"/>
              <a:cs typeface="Times New Roman" panose="02020603050405020304" pitchFamily="18" charset="0"/>
            </a:rPr>
            <a:t> </a:t>
          </a:r>
          <a:r>
            <a:rPr lang="en-US" sz="1700" kern="1200" dirty="0" err="1">
              <a:latin typeface="Times New Roman" panose="02020603050405020304" pitchFamily="18" charset="0"/>
              <a:cs typeface="Times New Roman" panose="02020603050405020304" pitchFamily="18" charset="0"/>
            </a:rPr>
            <a:t>nonning</a:t>
          </a:r>
          <a:r>
            <a:rPr lang="en-US" sz="1700" kern="1200" dirty="0">
              <a:latin typeface="Times New Roman" panose="02020603050405020304" pitchFamily="18" charset="0"/>
              <a:cs typeface="Times New Roman" panose="02020603050405020304" pitchFamily="18" charset="0"/>
            </a:rPr>
            <a:t> </a:t>
          </a:r>
          <a:r>
            <a:rPr lang="en-US" sz="1700" kern="1200" dirty="0" err="1">
              <a:latin typeface="Times New Roman" panose="02020603050405020304" pitchFamily="18" charset="0"/>
              <a:cs typeface="Times New Roman" panose="02020603050405020304" pitchFamily="18" charset="0"/>
            </a:rPr>
            <a:t>hidi</a:t>
          </a:r>
          <a:r>
            <a:rPr lang="en-US" sz="1700" kern="1200" dirty="0">
              <a:latin typeface="Times New Roman" panose="02020603050405020304" pitchFamily="18" charset="0"/>
              <a:cs typeface="Times New Roman" panose="02020603050405020304" pitchFamily="18" charset="0"/>
            </a:rPr>
            <a:t> </a:t>
          </a:r>
          <a:r>
            <a:rPr lang="en-US" sz="1700" kern="1200" dirty="0" err="1">
              <a:latin typeface="Times New Roman" panose="02020603050405020304" pitchFamily="18" charset="0"/>
              <a:cs typeface="Times New Roman" panose="02020603050405020304" pitchFamily="18" charset="0"/>
            </a:rPr>
            <a:t>keladi</a:t>
          </a:r>
          <a:r>
            <a:rPr lang="en-US" sz="1700" kern="1200" dirty="0">
              <a:latin typeface="Times New Roman" panose="02020603050405020304" pitchFamily="18" charset="0"/>
              <a:cs typeface="Times New Roman" panose="02020603050405020304" pitchFamily="18" charset="0"/>
            </a:rPr>
            <a:t>. </a:t>
          </a:r>
          <a:r>
            <a:rPr lang="en-US" sz="1700" kern="1200" dirty="0" err="1">
              <a:latin typeface="Times New Roman" panose="02020603050405020304" pitchFamily="18" charset="0"/>
              <a:cs typeface="Times New Roman" panose="02020603050405020304" pitchFamily="18" charset="0"/>
            </a:rPr>
            <a:t>Furfurolni</a:t>
          </a:r>
          <a:r>
            <a:rPr lang="en-US" sz="1700" kern="1200" dirty="0">
              <a:latin typeface="Times New Roman" panose="02020603050405020304" pitchFamily="18" charset="0"/>
              <a:cs typeface="Times New Roman" panose="02020603050405020304" pitchFamily="18" charset="0"/>
            </a:rPr>
            <a:t> </a:t>
          </a:r>
          <a:r>
            <a:rPr lang="en-US" sz="1700" kern="1200" dirty="0" err="1">
              <a:latin typeface="Times New Roman" panose="02020603050405020304" pitchFamily="18" charset="0"/>
              <a:cs typeface="Times New Roman" panose="02020603050405020304" pitchFamily="18" charset="0"/>
            </a:rPr>
            <a:t>asosan</a:t>
          </a:r>
          <a:r>
            <a:rPr lang="en-US" sz="1700" kern="1200" dirty="0">
              <a:latin typeface="Times New Roman" panose="02020603050405020304" pitchFamily="18" charset="0"/>
              <a:cs typeface="Times New Roman" panose="02020603050405020304" pitchFamily="18" charset="0"/>
            </a:rPr>
            <a:t> </a:t>
          </a:r>
          <a:r>
            <a:rPr lang="en-US" sz="1700" kern="1200" dirty="0" err="1">
              <a:latin typeface="Times New Roman" panose="02020603050405020304" pitchFamily="18" charset="0"/>
              <a:cs typeface="Times New Roman" panose="02020603050405020304" pitchFamily="18" charset="0"/>
            </a:rPr>
            <a:t>pentozan</a:t>
          </a:r>
          <a:r>
            <a:rPr lang="en-US" sz="1700" kern="1200" dirty="0">
              <a:latin typeface="Times New Roman" panose="02020603050405020304" pitchFamily="18" charset="0"/>
              <a:cs typeface="Times New Roman" panose="02020603050405020304" pitchFamily="18" charset="0"/>
            </a:rPr>
            <a:t> </a:t>
          </a:r>
          <a:r>
            <a:rPr lang="en-US" sz="1700" kern="1200" dirty="0" err="1">
              <a:latin typeface="Times New Roman" panose="02020603050405020304" pitchFamily="18" charset="0"/>
              <a:cs typeface="Times New Roman" panose="02020603050405020304" pitchFamily="18" charset="0"/>
            </a:rPr>
            <a:t>saqlovchi</a:t>
          </a:r>
          <a:r>
            <a:rPr lang="en-US" sz="1700" kern="1200" dirty="0">
              <a:latin typeface="Times New Roman" panose="02020603050405020304" pitchFamily="18" charset="0"/>
              <a:cs typeface="Times New Roman" panose="02020603050405020304" pitchFamily="18" charset="0"/>
            </a:rPr>
            <a:t> </a:t>
          </a:r>
          <a:r>
            <a:rPr lang="en-US" sz="1700" kern="1200" dirty="0" err="1">
              <a:latin typeface="Times New Roman" panose="02020603050405020304" pitchFamily="18" charset="0"/>
              <a:cs typeface="Times New Roman" panose="02020603050405020304" pitchFamily="18" charset="0"/>
            </a:rPr>
            <a:t>mahsulotlardan</a:t>
          </a:r>
          <a:r>
            <a:rPr lang="en-US" sz="1700" kern="1200" dirty="0">
              <a:latin typeface="Times New Roman" panose="02020603050405020304" pitchFamily="18" charset="0"/>
              <a:cs typeface="Times New Roman" panose="02020603050405020304" pitchFamily="18" charset="0"/>
            </a:rPr>
            <a:t> </a:t>
          </a:r>
          <a:r>
            <a:rPr lang="en-US" sz="1700" kern="1200" dirty="0" err="1">
              <a:latin typeface="Times New Roman" panose="02020603050405020304" pitchFamily="18" charset="0"/>
              <a:cs typeface="Times New Roman" panose="02020603050405020304" pitchFamily="18" charset="0"/>
            </a:rPr>
            <a:t>olinadi</a:t>
          </a:r>
          <a:r>
            <a:rPr lang="en-US" sz="1700" kern="1200" dirty="0">
              <a:latin typeface="Times New Roman" panose="02020603050405020304" pitchFamily="18" charset="0"/>
              <a:cs typeface="Times New Roman" panose="02020603050405020304" pitchFamily="18" charset="0"/>
            </a:rPr>
            <a:t>. </a:t>
          </a:r>
          <a:r>
            <a:rPr lang="en-US" sz="1700" kern="1200" dirty="0" err="1">
              <a:latin typeface="Times New Roman" panose="02020603050405020304" pitchFamily="18" charset="0"/>
              <a:cs typeface="Times New Roman" panose="02020603050405020304" pitchFamily="18" charset="0"/>
            </a:rPr>
            <a:t>Farg’onadagi</a:t>
          </a:r>
          <a:r>
            <a:rPr lang="en-US" sz="1700" kern="1200" dirty="0">
              <a:latin typeface="Times New Roman" panose="02020603050405020304" pitchFamily="18" charset="0"/>
              <a:cs typeface="Times New Roman" panose="02020603050405020304" pitchFamily="18" charset="0"/>
            </a:rPr>
            <a:t> furan </a:t>
          </a:r>
          <a:r>
            <a:rPr lang="en-US" sz="1700" kern="1200" dirty="0" err="1">
              <a:latin typeface="Times New Roman" panose="02020603050405020304" pitchFamily="18" charset="0"/>
              <a:cs typeface="Times New Roman" panose="02020603050405020304" pitchFamily="18" charset="0"/>
            </a:rPr>
            <a:t>birikmalari</a:t>
          </a:r>
          <a:r>
            <a:rPr lang="en-US" sz="1700" kern="1200" dirty="0">
              <a:latin typeface="Times New Roman" panose="02020603050405020304" pitchFamily="18" charset="0"/>
              <a:cs typeface="Times New Roman" panose="02020603050405020304" pitchFamily="18" charset="0"/>
            </a:rPr>
            <a:t> </a:t>
          </a:r>
          <a:r>
            <a:rPr lang="en-US" sz="1700" kern="1200" dirty="0" err="1">
              <a:latin typeface="Times New Roman" panose="02020603050405020304" pitchFamily="18" charset="0"/>
              <a:cs typeface="Times New Roman" panose="02020603050405020304" pitchFamily="18" charset="0"/>
            </a:rPr>
            <a:t>zavodida</a:t>
          </a:r>
          <a:r>
            <a:rPr lang="en-US" sz="1700" kern="1200" dirty="0">
              <a:latin typeface="Times New Roman" panose="02020603050405020304" pitchFamily="18" charset="0"/>
              <a:cs typeface="Times New Roman" panose="02020603050405020304" pitchFamily="18" charset="0"/>
            </a:rPr>
            <a:t> </a:t>
          </a:r>
          <a:r>
            <a:rPr lang="en-US" sz="1700" kern="1200" dirty="0" err="1">
              <a:latin typeface="Times New Roman" panose="02020603050405020304" pitchFamily="18" charset="0"/>
              <a:cs typeface="Times New Roman" panose="02020603050405020304" pitchFamily="18" charset="0"/>
            </a:rPr>
            <a:t>paxta</a:t>
          </a:r>
          <a:r>
            <a:rPr lang="en-US" sz="1700" kern="1200" dirty="0">
              <a:latin typeface="Times New Roman" panose="02020603050405020304" pitchFamily="18" charset="0"/>
              <a:cs typeface="Times New Roman" panose="02020603050405020304" pitchFamily="18" charset="0"/>
            </a:rPr>
            <a:t> </a:t>
          </a:r>
          <a:r>
            <a:rPr lang="en-US" sz="1700" kern="1200" dirty="0" err="1">
              <a:latin typeface="Times New Roman" panose="02020603050405020304" pitchFamily="18" charset="0"/>
              <a:cs typeface="Times New Roman" panose="02020603050405020304" pitchFamily="18" charset="0"/>
            </a:rPr>
            <a:t>sheluxasidan</a:t>
          </a:r>
          <a:r>
            <a:rPr lang="en-US" sz="1700" kern="1200" dirty="0">
              <a:latin typeface="Times New Roman" panose="02020603050405020304" pitchFamily="18" charset="0"/>
              <a:cs typeface="Times New Roman" panose="02020603050405020304" pitchFamily="18" charset="0"/>
            </a:rPr>
            <a:t> </a:t>
          </a:r>
          <a:r>
            <a:rPr lang="en-US" sz="1700" kern="1200" dirty="0" err="1">
              <a:latin typeface="Times New Roman" panose="02020603050405020304" pitchFamily="18" charset="0"/>
              <a:cs typeface="Times New Roman" panose="02020603050405020304" pitchFamily="18" charset="0"/>
            </a:rPr>
            <a:t>olinadi</a:t>
          </a:r>
          <a:r>
            <a:rPr lang="en-US" sz="1700" kern="1200" dirty="0">
              <a:latin typeface="Times New Roman" panose="02020603050405020304" pitchFamily="18" charset="0"/>
              <a:cs typeface="Times New Roman" panose="02020603050405020304" pitchFamily="18" charset="0"/>
            </a:rPr>
            <a:t>. </a:t>
          </a:r>
          <a:r>
            <a:rPr lang="en-US" sz="1700" kern="1200" dirty="0" err="1">
              <a:latin typeface="Times New Roman" panose="02020603050405020304" pitchFamily="18" charset="0"/>
              <a:cs typeface="Times New Roman" panose="02020603050405020304" pitchFamily="18" charset="0"/>
            </a:rPr>
            <a:t>Furfurol</a:t>
          </a:r>
          <a:r>
            <a:rPr lang="en-US" sz="1700" kern="1200" dirty="0">
              <a:latin typeface="Times New Roman" panose="02020603050405020304" pitchFamily="18" charset="0"/>
              <a:cs typeface="Times New Roman" panose="02020603050405020304" pitchFamily="18" charset="0"/>
            </a:rPr>
            <a:t> </a:t>
          </a:r>
          <a:r>
            <a:rPr lang="en-US" sz="1700" kern="1200" dirty="0" err="1">
              <a:latin typeface="Times New Roman" panose="02020603050405020304" pitchFamily="18" charset="0"/>
              <a:cs typeface="Times New Roman" panose="02020603050405020304" pitchFamily="18" charset="0"/>
            </a:rPr>
            <a:t>aromatik</a:t>
          </a:r>
          <a:r>
            <a:rPr lang="en-US" sz="1700" kern="1200" dirty="0">
              <a:latin typeface="Times New Roman" panose="02020603050405020304" pitchFamily="18" charset="0"/>
              <a:cs typeface="Times New Roman" panose="02020603050405020304" pitchFamily="18" charset="0"/>
            </a:rPr>
            <a:t> </a:t>
          </a:r>
          <a:r>
            <a:rPr lang="en-US" sz="1700" kern="1200" dirty="0" err="1">
              <a:latin typeface="Times New Roman" panose="02020603050405020304" pitchFamily="18" charset="0"/>
              <a:cs typeface="Times New Roman" panose="02020603050405020304" pitchFamily="18" charset="0"/>
            </a:rPr>
            <a:t>aldegidlarning</a:t>
          </a:r>
          <a:r>
            <a:rPr lang="en-US" sz="1700" kern="1200" dirty="0">
              <a:latin typeface="Times New Roman" panose="02020603050405020304" pitchFamily="18" charset="0"/>
              <a:cs typeface="Times New Roman" panose="02020603050405020304" pitchFamily="18" charset="0"/>
            </a:rPr>
            <a:t> </a:t>
          </a:r>
          <a:r>
            <a:rPr lang="en-US" sz="1700" kern="1200" dirty="0" err="1">
              <a:latin typeface="Times New Roman" panose="02020603050405020304" pitchFamily="18" charset="0"/>
              <a:cs typeface="Times New Roman" panose="02020603050405020304" pitchFamily="18" charset="0"/>
            </a:rPr>
            <a:t>barcha</a:t>
          </a:r>
          <a:r>
            <a:rPr lang="en-US" sz="1700" kern="1200" dirty="0">
              <a:latin typeface="Times New Roman" panose="02020603050405020304" pitchFamily="18" charset="0"/>
              <a:cs typeface="Times New Roman" panose="02020603050405020304" pitchFamily="18" charset="0"/>
            </a:rPr>
            <a:t> </a:t>
          </a:r>
          <a:r>
            <a:rPr lang="en-US" sz="1700" kern="1200" dirty="0" err="1">
              <a:latin typeface="Times New Roman" panose="02020603050405020304" pitchFamily="18" charset="0"/>
              <a:cs typeface="Times New Roman" panose="02020603050405020304" pitchFamily="18" charset="0"/>
            </a:rPr>
            <a:t>xossalarini</a:t>
          </a:r>
          <a:r>
            <a:rPr lang="en-US" sz="1700" kern="1200" dirty="0">
              <a:latin typeface="Times New Roman" panose="02020603050405020304" pitchFamily="18" charset="0"/>
              <a:cs typeface="Times New Roman" panose="02020603050405020304" pitchFamily="18" charset="0"/>
            </a:rPr>
            <a:t> </a:t>
          </a:r>
          <a:r>
            <a:rPr lang="en-US" sz="1700" kern="1200" dirty="0" err="1">
              <a:latin typeface="Times New Roman" panose="02020603050405020304" pitchFamily="18" charset="0"/>
              <a:cs typeface="Times New Roman" panose="02020603050405020304" pitchFamily="18" charset="0"/>
            </a:rPr>
            <a:t>takrorlaydi</a:t>
          </a:r>
          <a:r>
            <a:rPr lang="en-US" sz="1700" kern="1200" dirty="0">
              <a:latin typeface="Times New Roman" panose="02020603050405020304" pitchFamily="18" charset="0"/>
              <a:cs typeface="Times New Roman" panose="02020603050405020304" pitchFamily="18" charset="0"/>
            </a:rPr>
            <a:t>. U, </a:t>
          </a:r>
          <a:r>
            <a:rPr lang="en-US" sz="1700" kern="1200" dirty="0" err="1">
              <a:latin typeface="Times New Roman" panose="02020603050405020304" pitchFamily="18" charset="0"/>
              <a:cs typeface="Times New Roman" panose="02020603050405020304" pitchFamily="18" charset="0"/>
            </a:rPr>
            <a:t>plastmassalar</a:t>
          </a:r>
          <a:r>
            <a:rPr lang="en-US" sz="1700" kern="1200" dirty="0">
              <a:latin typeface="Times New Roman" panose="02020603050405020304" pitchFamily="18" charset="0"/>
              <a:cs typeface="Times New Roman" panose="02020603050405020304" pitchFamily="18" charset="0"/>
            </a:rPr>
            <a:t> </a:t>
          </a:r>
          <a:r>
            <a:rPr lang="en-US" sz="1700" kern="1200" dirty="0" err="1">
              <a:latin typeface="Times New Roman" panose="02020603050405020304" pitchFamily="18" charset="0"/>
              <a:cs typeface="Times New Roman" panose="02020603050405020304" pitchFamily="18" charset="0"/>
            </a:rPr>
            <a:t>ishlab</a:t>
          </a:r>
          <a:r>
            <a:rPr lang="en-US" sz="1700" kern="1200" dirty="0">
              <a:latin typeface="Times New Roman" panose="02020603050405020304" pitchFamily="18" charset="0"/>
              <a:cs typeface="Times New Roman" panose="02020603050405020304" pitchFamily="18" charset="0"/>
            </a:rPr>
            <a:t> </a:t>
          </a:r>
          <a:r>
            <a:rPr lang="en-US" sz="1700" kern="1200" dirty="0" err="1">
              <a:latin typeface="Times New Roman" panose="02020603050405020304" pitchFamily="18" charset="0"/>
              <a:cs typeface="Times New Roman" panose="02020603050405020304" pitchFamily="18" charset="0"/>
            </a:rPr>
            <a:t>chiqarishda</a:t>
          </a:r>
          <a:r>
            <a:rPr lang="en-US" sz="1700" kern="1200" dirty="0">
              <a:latin typeface="Times New Roman" panose="02020603050405020304" pitchFamily="18" charset="0"/>
              <a:cs typeface="Times New Roman" panose="02020603050405020304" pitchFamily="18" charset="0"/>
            </a:rPr>
            <a:t> </a:t>
          </a:r>
          <a:r>
            <a:rPr lang="en-US" sz="1700" kern="1200" dirty="0" err="1">
              <a:latin typeface="Times New Roman" panose="02020603050405020304" pitchFamily="18" charset="0"/>
              <a:cs typeface="Times New Roman" panose="02020603050405020304" pitchFamily="18" charset="0"/>
            </a:rPr>
            <a:t>xom</a:t>
          </a:r>
          <a:r>
            <a:rPr lang="en-US" sz="1700" kern="1200" dirty="0">
              <a:latin typeface="Times New Roman" panose="02020603050405020304" pitchFamily="18" charset="0"/>
              <a:cs typeface="Times New Roman" panose="02020603050405020304" pitchFamily="18" charset="0"/>
            </a:rPr>
            <a:t> </a:t>
          </a:r>
          <a:r>
            <a:rPr lang="en-US" sz="1700" kern="1200" dirty="0" err="1">
              <a:latin typeface="Times New Roman" panose="02020603050405020304" pitchFamily="18" charset="0"/>
              <a:cs typeface="Times New Roman" panose="02020603050405020304" pitchFamily="18" charset="0"/>
            </a:rPr>
            <a:t>ashyo</a:t>
          </a:r>
          <a:r>
            <a:rPr lang="en-US" sz="1700" kern="1200" dirty="0">
              <a:latin typeface="Times New Roman" panose="02020603050405020304" pitchFamily="18" charset="0"/>
              <a:cs typeface="Times New Roman" panose="02020603050405020304" pitchFamily="18" charset="0"/>
            </a:rPr>
            <a:t> </a:t>
          </a:r>
          <a:r>
            <a:rPr lang="en-US" sz="1700" kern="1200" dirty="0" err="1">
              <a:latin typeface="Times New Roman" panose="02020603050405020304" pitchFamily="18" charset="0"/>
              <a:cs typeface="Times New Roman" panose="02020603050405020304" pitchFamily="18" charset="0"/>
            </a:rPr>
            <a:t>bo’lib</a:t>
          </a:r>
          <a:r>
            <a:rPr lang="en-US" sz="1700" kern="1200" dirty="0">
              <a:latin typeface="Times New Roman" panose="02020603050405020304" pitchFamily="18" charset="0"/>
              <a:cs typeface="Times New Roman" panose="02020603050405020304" pitchFamily="18" charset="0"/>
            </a:rPr>
            <a:t> </a:t>
          </a:r>
          <a:r>
            <a:rPr lang="en-US" sz="1700" kern="1200" dirty="0" err="1">
              <a:latin typeface="Times New Roman" panose="02020603050405020304" pitchFamily="18" charset="0"/>
              <a:cs typeface="Times New Roman" panose="02020603050405020304" pitchFamily="18" charset="0"/>
            </a:rPr>
            <a:t>xizmat</a:t>
          </a:r>
          <a:r>
            <a:rPr lang="en-US" sz="1700" kern="1200" dirty="0">
              <a:latin typeface="Times New Roman" panose="02020603050405020304" pitchFamily="18" charset="0"/>
              <a:cs typeface="Times New Roman" panose="02020603050405020304" pitchFamily="18" charset="0"/>
            </a:rPr>
            <a:t> </a:t>
          </a:r>
          <a:r>
            <a:rPr lang="en-US" sz="1700" kern="1200" dirty="0" err="1">
              <a:latin typeface="Times New Roman" panose="02020603050405020304" pitchFamily="18" charset="0"/>
              <a:cs typeface="Times New Roman" panose="02020603050405020304" pitchFamily="18" charset="0"/>
            </a:rPr>
            <a:t>qiladi</a:t>
          </a:r>
          <a:r>
            <a:rPr lang="en-US" sz="1700" kern="1200" dirty="0">
              <a:latin typeface="Times New Roman" panose="02020603050405020304" pitchFamily="18" charset="0"/>
              <a:cs typeface="Times New Roman" panose="02020603050405020304" pitchFamily="18" charset="0"/>
            </a:rPr>
            <a:t>.</a:t>
          </a:r>
        </a:p>
      </dsp:txBody>
      <dsp:txXfrm>
        <a:off x="3401097" y="2974030"/>
        <a:ext cx="3910582" cy="260705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1B5343-A6D4-4C17-AA64-DDDD6DE46229}">
      <dsp:nvSpPr>
        <dsp:cNvPr id="0" name=""/>
        <dsp:cNvSpPr/>
      </dsp:nvSpPr>
      <dsp:spPr>
        <a:xfrm>
          <a:off x="0" y="161443"/>
          <a:ext cx="10618508" cy="52790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lvl="0" algn="l" defTabSz="2089150" rtl="0">
            <a:lnSpc>
              <a:spcPct val="90000"/>
            </a:lnSpc>
            <a:spcBef>
              <a:spcPct val="0"/>
            </a:spcBef>
            <a:spcAft>
              <a:spcPct val="35000"/>
            </a:spcAft>
          </a:pPr>
          <a:r>
            <a:rPr lang="en-US" sz="4700" kern="1200">
              <a:latin typeface="Times New Roman" panose="02020603050405020304" pitchFamily="18" charset="0"/>
              <a:cs typeface="Times New Roman" panose="02020603050405020304" pitchFamily="18" charset="0"/>
            </a:rPr>
            <a:t>Tiofen-84 0 C da qaynaydigan, suvda erimaydigan suyuqlik. Tiofen kimyosi keyingi o’n yilliklarda rivojlana boshladi. Buning sababi, tiofen hosilalari orasida shamollashga va boshqa kasalliklarga qarshi ishlatiladigan birikmalar topilganligidir.</a:t>
          </a:r>
        </a:p>
      </dsp:txBody>
      <dsp:txXfrm>
        <a:off x="257701" y="419144"/>
        <a:ext cx="10103106" cy="476363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B83BD0-CBCE-4DCF-9A6E-CA057424739E}">
      <dsp:nvSpPr>
        <dsp:cNvPr id="0" name=""/>
        <dsp:cNvSpPr/>
      </dsp:nvSpPr>
      <dsp:spPr>
        <a:xfrm>
          <a:off x="0" y="26726"/>
          <a:ext cx="10532881" cy="5266440"/>
        </a:xfrm>
        <a:prstGeom prst="roundRect">
          <a:avLst>
            <a:gd name="adj" fmla="val 10000"/>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lvl="0" algn="ctr" defTabSz="1422400" rtl="0">
            <a:lnSpc>
              <a:spcPct val="90000"/>
            </a:lnSpc>
            <a:spcBef>
              <a:spcPct val="0"/>
            </a:spcBef>
            <a:spcAft>
              <a:spcPct val="35000"/>
            </a:spcAft>
          </a:pPr>
          <a:r>
            <a:rPr lang="en-US" sz="3200" kern="1200">
              <a:latin typeface="Times New Roman" panose="02020603050405020304" pitchFamily="18" charset="0"/>
              <a:cs typeface="Times New Roman" panose="02020603050405020304" pitchFamily="18" charset="0"/>
            </a:rPr>
            <a:t>Pirrol – 130 0 C da qaynaydigan, suvda deyarli erimaydigan suyuqlik. Pirrol birinchi marta 1858 yilda Andersen tomonidan ajratib olingan va uning tuzilishi 1870 yilda Bayer tomonidan isbotlangan. Pirrol va uning gamologlari toshko’mir smolasida va suyak yog’ida uchraydi. Bu nom Runge tomonidan berilgan bo’lib pirrol bug’i xlorid kislota bilan namlangan qarag’ay tayoqchani qizil ranga bo’yaydi.  Pirrol hosilalari katta biologik ahamiyatga ega, ular o’simlik xlorofilli, qon gemini, pigmentlar va boshqalar tarkibiga kiradi. Pirrolning qaytarilgan halqasi – pirrolidin juda ko’p alkaloidlar va oqsillar tarkibida uchraydi. </a:t>
          </a:r>
        </a:p>
      </dsp:txBody>
      <dsp:txXfrm>
        <a:off x="154249" y="180975"/>
        <a:ext cx="10224383" cy="49579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9125E3-05A2-4AB5-86BF-E867BE435326}">
      <dsp:nvSpPr>
        <dsp:cNvPr id="0" name=""/>
        <dsp:cNvSpPr/>
      </dsp:nvSpPr>
      <dsp:spPr>
        <a:xfrm>
          <a:off x="-6217000" y="-951096"/>
          <a:ext cx="7400425" cy="7400425"/>
        </a:xfrm>
        <a:prstGeom prst="blockArc">
          <a:avLst>
            <a:gd name="adj1" fmla="val 18900000"/>
            <a:gd name="adj2" fmla="val 2700000"/>
            <a:gd name="adj3" fmla="val 292"/>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FA6FA0C-F8AF-42D0-B284-C0C693CE8E9C}">
      <dsp:nvSpPr>
        <dsp:cNvPr id="0" name=""/>
        <dsp:cNvSpPr/>
      </dsp:nvSpPr>
      <dsp:spPr>
        <a:xfrm>
          <a:off x="517070" y="343529"/>
          <a:ext cx="10004747" cy="687499"/>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5702" tIns="86360" rIns="86360" bIns="86360" numCol="1" spcCol="1270" anchor="ctr" anchorCtr="0">
          <a:noAutofit/>
        </a:bodyPr>
        <a:lstStyle/>
        <a:p>
          <a:pPr lvl="0" algn="l" defTabSz="1511300" rtl="0">
            <a:lnSpc>
              <a:spcPct val="90000"/>
            </a:lnSpc>
            <a:spcBef>
              <a:spcPct val="0"/>
            </a:spcBef>
            <a:spcAft>
              <a:spcPct val="35000"/>
            </a:spcAft>
          </a:pPr>
          <a:r>
            <a:rPr lang="en-US" sz="3400" kern="1200">
              <a:latin typeface="Times New Roman" panose="02020603050405020304" pitchFamily="18" charset="0"/>
              <a:cs typeface="Times New Roman" panose="02020603050405020304" pitchFamily="18" charset="0"/>
            </a:rPr>
            <a:t>Reja </a:t>
          </a:r>
        </a:p>
      </dsp:txBody>
      <dsp:txXfrm>
        <a:off x="517070" y="343529"/>
        <a:ext cx="10004747" cy="687499"/>
      </dsp:txXfrm>
    </dsp:sp>
    <dsp:sp modelId="{5AE1083C-9865-47BA-949A-D41975C28958}">
      <dsp:nvSpPr>
        <dsp:cNvPr id="0" name=""/>
        <dsp:cNvSpPr/>
      </dsp:nvSpPr>
      <dsp:spPr>
        <a:xfrm>
          <a:off x="87383" y="257592"/>
          <a:ext cx="859373" cy="859373"/>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AE08149-1720-48E2-9A95-596AF6067118}">
      <dsp:nvSpPr>
        <dsp:cNvPr id="0" name=""/>
        <dsp:cNvSpPr/>
      </dsp:nvSpPr>
      <dsp:spPr>
        <a:xfrm>
          <a:off x="1009711" y="1374448"/>
          <a:ext cx="9512105" cy="687499"/>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5702" tIns="86360" rIns="86360" bIns="86360" numCol="1" spcCol="1270" anchor="ctr" anchorCtr="0">
          <a:noAutofit/>
        </a:bodyPr>
        <a:lstStyle/>
        <a:p>
          <a:pPr lvl="0" algn="l" defTabSz="1511300" rtl="0">
            <a:lnSpc>
              <a:spcPct val="90000"/>
            </a:lnSpc>
            <a:spcBef>
              <a:spcPct val="0"/>
            </a:spcBef>
            <a:spcAft>
              <a:spcPct val="35000"/>
            </a:spcAft>
          </a:pPr>
          <a:r>
            <a:rPr lang="en-US" sz="3400" kern="1200" dirty="0">
              <a:latin typeface="Times New Roman" panose="02020603050405020304" pitchFamily="18" charset="0"/>
              <a:cs typeface="Times New Roman" panose="02020603050405020304" pitchFamily="18" charset="0"/>
            </a:rPr>
            <a:t>1.Besh </a:t>
          </a:r>
          <a:r>
            <a:rPr lang="en-US" sz="3400" kern="1200" dirty="0" err="1">
              <a:latin typeface="Times New Roman" panose="02020603050405020304" pitchFamily="18" charset="0"/>
              <a:cs typeface="Times New Roman" panose="02020603050405020304" pitchFamily="18" charset="0"/>
            </a:rPr>
            <a:t>a`zoli</a:t>
          </a:r>
          <a:r>
            <a:rPr lang="en-US" sz="3400" kern="1200" dirty="0">
              <a:latin typeface="Times New Roman" panose="02020603050405020304" pitchFamily="18" charset="0"/>
              <a:cs typeface="Times New Roman" panose="02020603050405020304" pitchFamily="18" charset="0"/>
            </a:rPr>
            <a:t> </a:t>
          </a:r>
          <a:r>
            <a:rPr lang="en-US" sz="3400" kern="1200" dirty="0" err="1">
              <a:latin typeface="Times New Roman" panose="02020603050405020304" pitchFamily="18" charset="0"/>
              <a:cs typeface="Times New Roman" panose="02020603050405020304" pitchFamily="18" charset="0"/>
            </a:rPr>
            <a:t>geterosiklik</a:t>
          </a:r>
          <a:r>
            <a:rPr lang="en-US" sz="3400" kern="1200" dirty="0">
              <a:latin typeface="Times New Roman" panose="02020603050405020304" pitchFamily="18" charset="0"/>
              <a:cs typeface="Times New Roman" panose="02020603050405020304" pitchFamily="18" charset="0"/>
            </a:rPr>
            <a:t> </a:t>
          </a:r>
          <a:r>
            <a:rPr lang="en-US" sz="3400" kern="1200" dirty="0" err="1">
              <a:latin typeface="Times New Roman" panose="02020603050405020304" pitchFamily="18" charset="0"/>
              <a:cs typeface="Times New Roman" panose="02020603050405020304" pitchFamily="18" charset="0"/>
            </a:rPr>
            <a:t>birikmalarning</a:t>
          </a:r>
          <a:r>
            <a:rPr lang="en-US" sz="3400" kern="1200" dirty="0">
              <a:latin typeface="Times New Roman" panose="02020603050405020304" pitchFamily="18" charset="0"/>
              <a:cs typeface="Times New Roman" panose="02020603050405020304" pitchFamily="18" charset="0"/>
            </a:rPr>
            <a:t> </a:t>
          </a:r>
          <a:r>
            <a:rPr lang="en-US" sz="3400" kern="1200" dirty="0" err="1">
              <a:latin typeface="Times New Roman" panose="02020603050405020304" pitchFamily="18" charset="0"/>
              <a:cs typeface="Times New Roman" panose="02020603050405020304" pitchFamily="18" charset="0"/>
            </a:rPr>
            <a:t>tuzilishi</a:t>
          </a:r>
          <a:endParaRPr lang="en-US" sz="3400" kern="1200" dirty="0">
            <a:latin typeface="Times New Roman" panose="02020603050405020304" pitchFamily="18" charset="0"/>
            <a:cs typeface="Times New Roman" panose="02020603050405020304" pitchFamily="18" charset="0"/>
          </a:endParaRPr>
        </a:p>
      </dsp:txBody>
      <dsp:txXfrm>
        <a:off x="1009711" y="1374448"/>
        <a:ext cx="9512105" cy="687499"/>
      </dsp:txXfrm>
    </dsp:sp>
    <dsp:sp modelId="{2F1F0DFB-B09C-4480-83BD-6F18F2C49CF4}">
      <dsp:nvSpPr>
        <dsp:cNvPr id="0" name=""/>
        <dsp:cNvSpPr/>
      </dsp:nvSpPr>
      <dsp:spPr>
        <a:xfrm>
          <a:off x="580024" y="1288510"/>
          <a:ext cx="859373" cy="859373"/>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78247DE-9D7A-42A0-9A99-835A0C1344B5}">
      <dsp:nvSpPr>
        <dsp:cNvPr id="0" name=""/>
        <dsp:cNvSpPr/>
      </dsp:nvSpPr>
      <dsp:spPr>
        <a:xfrm>
          <a:off x="1160913" y="2405366"/>
          <a:ext cx="9360904" cy="687499"/>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5702" tIns="86360" rIns="86360" bIns="86360" numCol="1" spcCol="1270" anchor="ctr" anchorCtr="0">
          <a:noAutofit/>
        </a:bodyPr>
        <a:lstStyle/>
        <a:p>
          <a:pPr lvl="0" algn="l" defTabSz="1511300" rtl="0">
            <a:lnSpc>
              <a:spcPct val="90000"/>
            </a:lnSpc>
            <a:spcBef>
              <a:spcPct val="0"/>
            </a:spcBef>
            <a:spcAft>
              <a:spcPct val="35000"/>
            </a:spcAft>
          </a:pPr>
          <a:r>
            <a:rPr lang="en-US" sz="3400" kern="1200" dirty="0">
              <a:latin typeface="Times New Roman" panose="02020603050405020304" pitchFamily="18" charset="0"/>
              <a:cs typeface="Times New Roman" panose="02020603050405020304" pitchFamily="18" charset="0"/>
            </a:rPr>
            <a:t>2.Besh </a:t>
          </a:r>
          <a:r>
            <a:rPr lang="en-US" sz="3400" kern="1200" dirty="0" err="1">
              <a:latin typeface="Times New Roman" panose="02020603050405020304" pitchFamily="18" charset="0"/>
              <a:cs typeface="Times New Roman" panose="02020603050405020304" pitchFamily="18" charset="0"/>
            </a:rPr>
            <a:t>a`zoli</a:t>
          </a:r>
          <a:r>
            <a:rPr lang="en-US" sz="3400" kern="1200" dirty="0">
              <a:latin typeface="Times New Roman" panose="02020603050405020304" pitchFamily="18" charset="0"/>
              <a:cs typeface="Times New Roman" panose="02020603050405020304" pitchFamily="18" charset="0"/>
            </a:rPr>
            <a:t> </a:t>
          </a:r>
          <a:r>
            <a:rPr lang="en-US" sz="3400" kern="1200" dirty="0" err="1">
              <a:latin typeface="Times New Roman" panose="02020603050405020304" pitchFamily="18" charset="0"/>
              <a:cs typeface="Times New Roman" panose="02020603050405020304" pitchFamily="18" charset="0"/>
            </a:rPr>
            <a:t>geterosiklik</a:t>
          </a:r>
          <a:r>
            <a:rPr lang="en-US" sz="3400" kern="1200" dirty="0">
              <a:latin typeface="Times New Roman" panose="02020603050405020304" pitchFamily="18" charset="0"/>
              <a:cs typeface="Times New Roman" panose="02020603050405020304" pitchFamily="18" charset="0"/>
            </a:rPr>
            <a:t> </a:t>
          </a:r>
          <a:r>
            <a:rPr lang="en-US" sz="3400" kern="1200" dirty="0" err="1">
              <a:latin typeface="Times New Roman" panose="02020603050405020304" pitchFamily="18" charset="0"/>
              <a:cs typeface="Times New Roman" panose="02020603050405020304" pitchFamily="18" charset="0"/>
            </a:rPr>
            <a:t>birikmalarning</a:t>
          </a:r>
          <a:r>
            <a:rPr lang="en-US" sz="3400" kern="1200" dirty="0">
              <a:latin typeface="Times New Roman" panose="02020603050405020304" pitchFamily="18" charset="0"/>
              <a:cs typeface="Times New Roman" panose="02020603050405020304" pitchFamily="18" charset="0"/>
            </a:rPr>
            <a:t> </a:t>
          </a:r>
          <a:r>
            <a:rPr lang="en-US" sz="3400" kern="1200" dirty="0" err="1">
              <a:latin typeface="Times New Roman" panose="02020603050405020304" pitchFamily="18" charset="0"/>
              <a:cs typeface="Times New Roman" panose="02020603050405020304" pitchFamily="18" charset="0"/>
            </a:rPr>
            <a:t>olinishi</a:t>
          </a:r>
          <a:endParaRPr lang="en-US" sz="3400" kern="1200" dirty="0">
            <a:latin typeface="Times New Roman" panose="02020603050405020304" pitchFamily="18" charset="0"/>
            <a:cs typeface="Times New Roman" panose="02020603050405020304" pitchFamily="18" charset="0"/>
          </a:endParaRPr>
        </a:p>
      </dsp:txBody>
      <dsp:txXfrm>
        <a:off x="1160913" y="2405366"/>
        <a:ext cx="9360904" cy="687499"/>
      </dsp:txXfrm>
    </dsp:sp>
    <dsp:sp modelId="{88C5928A-6B99-494C-8051-3F6FDC38BB22}">
      <dsp:nvSpPr>
        <dsp:cNvPr id="0" name=""/>
        <dsp:cNvSpPr/>
      </dsp:nvSpPr>
      <dsp:spPr>
        <a:xfrm>
          <a:off x="731226" y="2319429"/>
          <a:ext cx="859373" cy="859373"/>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077E688-6BCF-4738-961E-B8614909B900}">
      <dsp:nvSpPr>
        <dsp:cNvPr id="0" name=""/>
        <dsp:cNvSpPr/>
      </dsp:nvSpPr>
      <dsp:spPr>
        <a:xfrm>
          <a:off x="1009711" y="3436285"/>
          <a:ext cx="9512105" cy="687499"/>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5702" tIns="86360" rIns="86360" bIns="86360" numCol="1" spcCol="1270" anchor="ctr" anchorCtr="0">
          <a:noAutofit/>
        </a:bodyPr>
        <a:lstStyle/>
        <a:p>
          <a:pPr lvl="0" algn="l" defTabSz="1511300" rtl="0">
            <a:lnSpc>
              <a:spcPct val="90000"/>
            </a:lnSpc>
            <a:spcBef>
              <a:spcPct val="0"/>
            </a:spcBef>
            <a:spcAft>
              <a:spcPct val="35000"/>
            </a:spcAft>
          </a:pPr>
          <a:r>
            <a:rPr lang="en-US" sz="3400" kern="1200" dirty="0">
              <a:latin typeface="Times New Roman" panose="02020603050405020304" pitchFamily="18" charset="0"/>
              <a:cs typeface="Times New Roman" panose="02020603050405020304" pitchFamily="18" charset="0"/>
            </a:rPr>
            <a:t>3.Besh </a:t>
          </a:r>
          <a:r>
            <a:rPr lang="en-US" sz="3400" kern="1200" dirty="0" err="1">
              <a:latin typeface="Times New Roman" panose="02020603050405020304" pitchFamily="18" charset="0"/>
              <a:cs typeface="Times New Roman" panose="02020603050405020304" pitchFamily="18" charset="0"/>
            </a:rPr>
            <a:t>a`zoli</a:t>
          </a:r>
          <a:r>
            <a:rPr lang="en-US" sz="3400" kern="1200" dirty="0">
              <a:latin typeface="Times New Roman" panose="02020603050405020304" pitchFamily="18" charset="0"/>
              <a:cs typeface="Times New Roman" panose="02020603050405020304" pitchFamily="18" charset="0"/>
            </a:rPr>
            <a:t> </a:t>
          </a:r>
          <a:r>
            <a:rPr lang="en-US" sz="3400" kern="1200" dirty="0" err="1">
              <a:latin typeface="Times New Roman" panose="02020603050405020304" pitchFamily="18" charset="0"/>
              <a:cs typeface="Times New Roman" panose="02020603050405020304" pitchFamily="18" charset="0"/>
            </a:rPr>
            <a:t>geterosiklik</a:t>
          </a:r>
          <a:r>
            <a:rPr lang="en-US" sz="3400" kern="1200" dirty="0">
              <a:latin typeface="Times New Roman" panose="02020603050405020304" pitchFamily="18" charset="0"/>
              <a:cs typeface="Times New Roman" panose="02020603050405020304" pitchFamily="18" charset="0"/>
            </a:rPr>
            <a:t> </a:t>
          </a:r>
          <a:r>
            <a:rPr lang="en-US" sz="3400" kern="1200" dirty="0" err="1">
              <a:latin typeface="Times New Roman" panose="02020603050405020304" pitchFamily="18" charset="0"/>
              <a:cs typeface="Times New Roman" panose="02020603050405020304" pitchFamily="18" charset="0"/>
            </a:rPr>
            <a:t>birikmalarning</a:t>
          </a:r>
          <a:r>
            <a:rPr lang="en-US" sz="3400" kern="1200" dirty="0">
              <a:latin typeface="Times New Roman" panose="02020603050405020304" pitchFamily="18" charset="0"/>
              <a:cs typeface="Times New Roman" panose="02020603050405020304" pitchFamily="18" charset="0"/>
            </a:rPr>
            <a:t> </a:t>
          </a:r>
          <a:r>
            <a:rPr lang="en-US" sz="3400" kern="1200" dirty="0" err="1">
              <a:latin typeface="Times New Roman" panose="02020603050405020304" pitchFamily="18" charset="0"/>
              <a:cs typeface="Times New Roman" panose="02020603050405020304" pitchFamily="18" charset="0"/>
            </a:rPr>
            <a:t>xossalari</a:t>
          </a:r>
          <a:endParaRPr lang="en-US" sz="3400" kern="1200" dirty="0">
            <a:latin typeface="Times New Roman" panose="02020603050405020304" pitchFamily="18" charset="0"/>
            <a:cs typeface="Times New Roman" panose="02020603050405020304" pitchFamily="18" charset="0"/>
          </a:endParaRPr>
        </a:p>
      </dsp:txBody>
      <dsp:txXfrm>
        <a:off x="1009711" y="3436285"/>
        <a:ext cx="9512105" cy="687499"/>
      </dsp:txXfrm>
    </dsp:sp>
    <dsp:sp modelId="{7B21DA87-7048-48F4-ABBD-BB5DB860899F}">
      <dsp:nvSpPr>
        <dsp:cNvPr id="0" name=""/>
        <dsp:cNvSpPr/>
      </dsp:nvSpPr>
      <dsp:spPr>
        <a:xfrm>
          <a:off x="580024" y="3350348"/>
          <a:ext cx="859373" cy="859373"/>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9512A0E-F550-4557-AAF8-F7DCC65BC0DA}">
      <dsp:nvSpPr>
        <dsp:cNvPr id="0" name=""/>
        <dsp:cNvSpPr/>
      </dsp:nvSpPr>
      <dsp:spPr>
        <a:xfrm>
          <a:off x="517070" y="4467204"/>
          <a:ext cx="10004747" cy="687499"/>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5702" tIns="86360" rIns="86360" bIns="86360" numCol="1" spcCol="1270" anchor="ctr" anchorCtr="0">
          <a:noAutofit/>
        </a:bodyPr>
        <a:lstStyle/>
        <a:p>
          <a:pPr lvl="0" algn="l" defTabSz="1511300" rtl="0">
            <a:lnSpc>
              <a:spcPct val="90000"/>
            </a:lnSpc>
            <a:spcBef>
              <a:spcPct val="0"/>
            </a:spcBef>
            <a:spcAft>
              <a:spcPct val="35000"/>
            </a:spcAft>
          </a:pPr>
          <a:r>
            <a:rPr lang="en-US" sz="3400" kern="1200">
              <a:latin typeface="Times New Roman" panose="02020603050405020304" pitchFamily="18" charset="0"/>
              <a:cs typeface="Times New Roman" panose="02020603050405020304" pitchFamily="18" charset="0"/>
            </a:rPr>
            <a:t>4.Ishlatilishi</a:t>
          </a:r>
        </a:p>
      </dsp:txBody>
      <dsp:txXfrm>
        <a:off x="517070" y="4467204"/>
        <a:ext cx="10004747" cy="687499"/>
      </dsp:txXfrm>
    </dsp:sp>
    <dsp:sp modelId="{3C2AD639-7613-4D3C-AB5B-891134CCCB68}">
      <dsp:nvSpPr>
        <dsp:cNvPr id="0" name=""/>
        <dsp:cNvSpPr/>
      </dsp:nvSpPr>
      <dsp:spPr>
        <a:xfrm>
          <a:off x="87383" y="4381266"/>
          <a:ext cx="859373" cy="859373"/>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4D7F1F-07FC-4AD5-99D5-FD5EFDA686AE}">
      <dsp:nvSpPr>
        <dsp:cNvPr id="0" name=""/>
        <dsp:cNvSpPr/>
      </dsp:nvSpPr>
      <dsp:spPr>
        <a:xfrm>
          <a:off x="0" y="112959"/>
          <a:ext cx="10515600" cy="4125419"/>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rtl="0">
            <a:lnSpc>
              <a:spcPct val="90000"/>
            </a:lnSpc>
            <a:spcBef>
              <a:spcPct val="0"/>
            </a:spcBef>
            <a:spcAft>
              <a:spcPct val="35000"/>
            </a:spcAft>
          </a:pPr>
          <a:r>
            <a:rPr lang="en-US" sz="4300" kern="1200">
              <a:latin typeface="Times New Roman" panose="02020603050405020304" pitchFamily="18" charset="0"/>
              <a:cs typeface="Times New Roman" panose="02020603050405020304" pitchFamily="18" charset="0"/>
            </a:rPr>
            <a:t>Besh a‘zoli geterosiklik birikmalar – tarkibida beshta atomdan iborat halqa bo‘lib, kamida bitta geteroatom (masalan, azot, kislorod yoki oltingugurt) tutuvchi organik birikmalardir. Bu turdagi birikmalar tabiiy va sintetik kimyoda keng qo‘llaniladi.</a:t>
          </a:r>
        </a:p>
      </dsp:txBody>
      <dsp:txXfrm>
        <a:off x="201386" y="314345"/>
        <a:ext cx="10112828" cy="372264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1CAEB7-9B26-4017-B889-A105EF3B5820}">
      <dsp:nvSpPr>
        <dsp:cNvPr id="0" name=""/>
        <dsp:cNvSpPr/>
      </dsp:nvSpPr>
      <dsp:spPr>
        <a:xfrm>
          <a:off x="1297" y="1133677"/>
          <a:ext cx="4553717" cy="2891610"/>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CEC997-7F9D-45A4-BCAC-6B06C5B8A533}">
      <dsp:nvSpPr>
        <dsp:cNvPr id="0" name=""/>
        <dsp:cNvSpPr/>
      </dsp:nvSpPr>
      <dsp:spPr>
        <a:xfrm>
          <a:off x="507265" y="1614347"/>
          <a:ext cx="4553717" cy="2891610"/>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US" sz="2400" kern="1200">
              <a:latin typeface="Times New Roman" panose="02020603050405020304" pitchFamily="18" charset="0"/>
              <a:cs typeface="Times New Roman" panose="02020603050405020304" pitchFamily="18" charset="0"/>
            </a:rPr>
            <a:t>Besh a’zoli geterotsikllik birikmalarning oddiy vakillari furan, tiofen va pirrol hisoblanadi. Ular aromatik xarakterga ega:        Ularning molekulasida oltita e-elektronlar benzoldagi kabi umumiy elektron bulutini hosil qiladilar, masalan furanda: </a:t>
          </a:r>
        </a:p>
      </dsp:txBody>
      <dsp:txXfrm>
        <a:off x="591957" y="1699039"/>
        <a:ext cx="4384333" cy="2722226"/>
      </dsp:txXfrm>
    </dsp:sp>
    <dsp:sp modelId="{7CC4E7B9-AB88-4713-83A9-41AA764D94DB}">
      <dsp:nvSpPr>
        <dsp:cNvPr id="0" name=""/>
        <dsp:cNvSpPr/>
      </dsp:nvSpPr>
      <dsp:spPr>
        <a:xfrm>
          <a:off x="5566952" y="1133677"/>
          <a:ext cx="4553717" cy="2891610"/>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039BFE-2987-489F-8B90-FF677DCB281C}">
      <dsp:nvSpPr>
        <dsp:cNvPr id="0" name=""/>
        <dsp:cNvSpPr/>
      </dsp:nvSpPr>
      <dsp:spPr>
        <a:xfrm>
          <a:off x="6072920" y="1614347"/>
          <a:ext cx="4553717" cy="2891610"/>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US" sz="2400" kern="1200">
              <a:latin typeface="Times New Roman" panose="02020603050405020304" pitchFamily="18" charset="0"/>
              <a:cs typeface="Times New Roman" panose="02020603050405020304" pitchFamily="18" charset="0"/>
            </a:rPr>
            <a:t>Besh a’zoli geterotsikllik birikmalarning oddiy vakillari furan, tiofen va pirrol hisoblanadi. Ular aromatik xarakterga ega</a:t>
          </a:r>
        </a:p>
      </dsp:txBody>
      <dsp:txXfrm>
        <a:off x="6157612" y="1699039"/>
        <a:ext cx="4384333" cy="272222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724EF4-217B-4608-9316-3FC28A9EF63F}">
      <dsp:nvSpPr>
        <dsp:cNvPr id="0" name=""/>
        <dsp:cNvSpPr/>
      </dsp:nvSpPr>
      <dsp:spPr>
        <a:xfrm>
          <a:off x="0" y="99674"/>
          <a:ext cx="10322351" cy="316602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rtl="0">
            <a:lnSpc>
              <a:spcPct val="90000"/>
            </a:lnSpc>
            <a:spcBef>
              <a:spcPct val="0"/>
            </a:spcBef>
            <a:spcAft>
              <a:spcPct val="35000"/>
            </a:spcAft>
          </a:pPr>
          <a:r>
            <a:rPr lang="en-US" sz="3300" kern="1200" dirty="0">
              <a:latin typeface="Times New Roman" panose="02020603050405020304" pitchFamily="18" charset="0"/>
              <a:cs typeface="Times New Roman" panose="02020603050405020304" pitchFamily="18" charset="0"/>
            </a:rPr>
            <a:t>Furan </a:t>
          </a:r>
          <a:r>
            <a:rPr lang="en-US" sz="3300" kern="1200" dirty="0" err="1">
              <a:latin typeface="Times New Roman" panose="02020603050405020304" pitchFamily="18" charset="0"/>
              <a:cs typeface="Times New Roman" panose="02020603050405020304" pitchFamily="18" charset="0"/>
            </a:rPr>
            <a:t>hosil</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bo’lishida</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karbonil</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guruhidagi</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nukleofil</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kislorod</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atomi</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ikkinchi</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karbonil</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guruhidagi</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elektrofil</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uglerod</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atomiga</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xujum</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qiladi</a:t>
          </a:r>
          <a:r>
            <a:rPr lang="en-US" sz="3300" kern="1200" dirty="0">
              <a:latin typeface="Times New Roman" panose="02020603050405020304" pitchFamily="18" charset="0"/>
              <a:cs typeface="Times New Roman" panose="02020603050405020304" pitchFamily="18" charset="0"/>
            </a:rPr>
            <a:t>. Bu </a:t>
          </a:r>
          <a:r>
            <a:rPr lang="en-US" sz="3300" kern="1200" dirty="0" err="1">
              <a:latin typeface="Times New Roman" panose="02020603050405020304" pitchFamily="18" charset="0"/>
              <a:cs typeface="Times New Roman" panose="02020603050405020304" pitchFamily="18" charset="0"/>
            </a:rPr>
            <a:t>jarayon</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kislota</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xususiyatiga</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ega</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bo’lgan</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katalizatorlar</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ishtirokida</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oson</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boradi</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Hosil</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bo’lgan</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oraliq</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birikmalardan</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suv</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va</a:t>
          </a:r>
          <a:r>
            <a:rPr lang="en-US" sz="3300" kern="1200" dirty="0">
              <a:latin typeface="Times New Roman" panose="02020603050405020304" pitchFamily="18" charset="0"/>
              <a:cs typeface="Times New Roman" panose="02020603050405020304" pitchFamily="18" charset="0"/>
            </a:rPr>
            <a:t> proton </a:t>
          </a:r>
          <a:r>
            <a:rPr lang="en-US" sz="3300" kern="1200" dirty="0" err="1">
              <a:latin typeface="Times New Roman" panose="02020603050405020304" pitchFamily="18" charset="0"/>
              <a:cs typeface="Times New Roman" panose="02020603050405020304" pitchFamily="18" charset="0"/>
            </a:rPr>
            <a:t>chiqib</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ketishi</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natijasida</a:t>
          </a:r>
          <a:r>
            <a:rPr lang="en-US" sz="3300" kern="1200" dirty="0">
              <a:latin typeface="Times New Roman" panose="02020603050405020304" pitchFamily="18" charset="0"/>
              <a:cs typeface="Times New Roman" panose="02020603050405020304" pitchFamily="18" charset="0"/>
            </a:rPr>
            <a:t> furan </a:t>
          </a:r>
          <a:r>
            <a:rPr lang="en-US" sz="3300" kern="1200" dirty="0" err="1">
              <a:latin typeface="Times New Roman" panose="02020603050405020304" pitchFamily="18" charset="0"/>
              <a:cs typeface="Times New Roman" panose="02020603050405020304" pitchFamily="18" charset="0"/>
            </a:rPr>
            <a:t>halqasi</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hosil</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bo’ladi</a:t>
          </a:r>
          <a:r>
            <a:rPr lang="en-US" sz="3300" kern="1200" dirty="0">
              <a:latin typeface="Times New Roman" panose="02020603050405020304" pitchFamily="18" charset="0"/>
              <a:cs typeface="Times New Roman" panose="02020603050405020304" pitchFamily="18" charset="0"/>
            </a:rPr>
            <a:t>: </a:t>
          </a:r>
        </a:p>
      </dsp:txBody>
      <dsp:txXfrm>
        <a:off x="154552" y="254226"/>
        <a:ext cx="10013247" cy="285691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B7D792-B0C2-4CD9-9D31-2B53F96C5673}">
      <dsp:nvSpPr>
        <dsp:cNvPr id="0" name=""/>
        <dsp:cNvSpPr/>
      </dsp:nvSpPr>
      <dsp:spPr>
        <a:xfrm>
          <a:off x="2213411" y="505"/>
          <a:ext cx="6602537" cy="2641014"/>
        </a:xfrm>
        <a:prstGeom prst="chevron">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15240" rIns="0" bIns="15240" numCol="1" spcCol="1270" anchor="ctr" anchorCtr="0">
          <a:noAutofit/>
        </a:bodyPr>
        <a:lstStyle/>
        <a:p>
          <a:pPr lvl="0" algn="ctr" defTabSz="1066800" rtl="0">
            <a:lnSpc>
              <a:spcPct val="90000"/>
            </a:lnSpc>
            <a:spcBef>
              <a:spcPct val="0"/>
            </a:spcBef>
            <a:spcAft>
              <a:spcPct val="35000"/>
            </a:spcAft>
          </a:pPr>
          <a:r>
            <a:rPr lang="en-US" sz="2400" kern="1200" dirty="0" err="1">
              <a:latin typeface="Times New Roman" panose="02020603050405020304" pitchFamily="18" charset="0"/>
              <a:cs typeface="Times New Roman" panose="02020603050405020304" pitchFamily="18" charset="0"/>
            </a:rPr>
            <a:t>Tiofen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hosil</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bo’lishi</a:t>
          </a:r>
          <a:r>
            <a:rPr lang="en-US" sz="2400" kern="1200" dirty="0">
              <a:latin typeface="Times New Roman" panose="02020603050405020304" pitchFamily="18" charset="0"/>
              <a:cs typeface="Times New Roman" panose="02020603050405020304" pitchFamily="18" charset="0"/>
            </a:rPr>
            <a:t> ham </a:t>
          </a:r>
          <a:r>
            <a:rPr lang="en-US" sz="2400" kern="1200" dirty="0" err="1">
              <a:latin typeface="Times New Roman" panose="02020603050405020304" pitchFamily="18" charset="0"/>
              <a:cs typeface="Times New Roman" panose="02020603050405020304" pitchFamily="18" charset="0"/>
            </a:rPr>
            <a:t>yuqoridagiga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o’xshash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sodir</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bo’ladi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Bunda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dastlab</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karbonil</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guruhidan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bir</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kislorod</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atomi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fosfor</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pentasulfid</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ta’sirida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oltingugurt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bilan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almashinib</a:t>
          </a:r>
          <a:r>
            <a:rPr lang="en-US" sz="2400" kern="1200" dirty="0">
              <a:latin typeface="Times New Roman" panose="02020603050405020304" pitchFamily="18" charset="0"/>
              <a:cs typeface="Times New Roman" panose="02020603050405020304" pitchFamily="18" charset="0"/>
            </a:rPr>
            <a:t>, ion </a:t>
          </a:r>
          <a:r>
            <a:rPr lang="en-US" sz="2400" kern="1200" dirty="0" err="1">
              <a:latin typeface="Times New Roman" panose="02020603050405020304" pitchFamily="18" charset="0"/>
              <a:cs typeface="Times New Roman" panose="02020603050405020304" pitchFamily="18" charset="0"/>
            </a:rPr>
            <a:t>guruhi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hosil</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qiladi</a:t>
          </a:r>
          <a:r>
            <a:rPr lang="en-US" sz="2400" kern="1200" dirty="0">
              <a:latin typeface="Times New Roman" panose="02020603050405020304" pitchFamily="18" charset="0"/>
              <a:cs typeface="Times New Roman" panose="02020603050405020304" pitchFamily="18" charset="0"/>
            </a:rPr>
            <a:t>: </a:t>
          </a:r>
        </a:p>
      </dsp:txBody>
      <dsp:txXfrm>
        <a:off x="3533918" y="505"/>
        <a:ext cx="3961523" cy="264101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92DA12-C28B-43E3-8650-27762095A38B}">
      <dsp:nvSpPr>
        <dsp:cNvPr id="0" name=""/>
        <dsp:cNvSpPr/>
      </dsp:nvSpPr>
      <dsp:spPr>
        <a:xfrm>
          <a:off x="4977" y="0"/>
          <a:ext cx="10184347" cy="2924829"/>
        </a:xfrm>
        <a:prstGeom prst="chevron">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4026" tIns="68009" rIns="68009" bIns="68009" numCol="1" spcCol="1270" anchor="ctr" anchorCtr="0">
          <a:noAutofit/>
        </a:bodyPr>
        <a:lstStyle/>
        <a:p>
          <a:pPr lvl="0" algn="ctr" defTabSz="2266950" rtl="0">
            <a:lnSpc>
              <a:spcPct val="90000"/>
            </a:lnSpc>
            <a:spcBef>
              <a:spcPct val="0"/>
            </a:spcBef>
            <a:spcAft>
              <a:spcPct val="35000"/>
            </a:spcAft>
          </a:pPr>
          <a:r>
            <a:rPr lang="en-US" sz="5100" kern="1200" dirty="0">
              <a:latin typeface="Times New Roman" panose="02020603050405020304" pitchFamily="18" charset="0"/>
              <a:cs typeface="Times New Roman" panose="02020603050405020304" pitchFamily="18" charset="0"/>
            </a:rPr>
            <a:t>1,4-dikarbonilli </a:t>
          </a:r>
          <a:r>
            <a:rPr lang="en-US" sz="5100" kern="1200" dirty="0" err="1">
              <a:latin typeface="Times New Roman" panose="02020603050405020304" pitchFamily="18" charset="0"/>
              <a:cs typeface="Times New Roman" panose="02020603050405020304" pitchFamily="18" charset="0"/>
            </a:rPr>
            <a:t>birikmalardan</a:t>
          </a:r>
          <a:r>
            <a:rPr lang="en-US" sz="5100" kern="1200" dirty="0">
              <a:latin typeface="Times New Roman" panose="02020603050405020304" pitchFamily="18" charset="0"/>
              <a:cs typeface="Times New Roman" panose="02020603050405020304" pitchFamily="18" charset="0"/>
            </a:rPr>
            <a:t> </a:t>
          </a:r>
          <a:r>
            <a:rPr lang="en-US" sz="5100" kern="1200" dirty="0" err="1">
              <a:latin typeface="Times New Roman" panose="02020603050405020304" pitchFamily="18" charset="0"/>
              <a:cs typeface="Times New Roman" panose="02020603050405020304" pitchFamily="18" charset="0"/>
            </a:rPr>
            <a:t>pirrol</a:t>
          </a:r>
          <a:r>
            <a:rPr lang="en-US" sz="5100" kern="1200" dirty="0">
              <a:latin typeface="Times New Roman" panose="02020603050405020304" pitchFamily="18" charset="0"/>
              <a:cs typeface="Times New Roman" panose="02020603050405020304" pitchFamily="18" charset="0"/>
            </a:rPr>
            <a:t> </a:t>
          </a:r>
          <a:r>
            <a:rPr lang="en-US" sz="5100" kern="1200" dirty="0" err="1">
              <a:latin typeface="Times New Roman" panose="02020603050405020304" pitchFamily="18" charset="0"/>
              <a:cs typeface="Times New Roman" panose="02020603050405020304" pitchFamily="18" charset="0"/>
            </a:rPr>
            <a:t>hosil</a:t>
          </a:r>
          <a:r>
            <a:rPr lang="en-US" sz="5100" kern="1200" dirty="0">
              <a:latin typeface="Times New Roman" panose="02020603050405020304" pitchFamily="18" charset="0"/>
              <a:cs typeface="Times New Roman" panose="02020603050405020304" pitchFamily="18" charset="0"/>
            </a:rPr>
            <a:t> </a:t>
          </a:r>
          <a:r>
            <a:rPr lang="en-US" sz="5100" kern="1200" dirty="0" err="1">
              <a:latin typeface="Times New Roman" panose="02020603050405020304" pitchFamily="18" charset="0"/>
              <a:cs typeface="Times New Roman" panose="02020603050405020304" pitchFamily="18" charset="0"/>
            </a:rPr>
            <a:t>bo’lishida</a:t>
          </a:r>
          <a:r>
            <a:rPr lang="en-US" sz="5100" kern="1200" dirty="0">
              <a:latin typeface="Times New Roman" panose="02020603050405020304" pitchFamily="18" charset="0"/>
              <a:cs typeface="Times New Roman" panose="02020603050405020304" pitchFamily="18" charset="0"/>
            </a:rPr>
            <a:t> </a:t>
          </a:r>
          <a:r>
            <a:rPr lang="en-US" sz="5100" kern="1200" dirty="0" err="1">
              <a:latin typeface="Times New Roman" panose="02020603050405020304" pitchFamily="18" charset="0"/>
              <a:cs typeface="Times New Roman" panose="02020603050405020304" pitchFamily="18" charset="0"/>
            </a:rPr>
            <a:t>oraliq</a:t>
          </a:r>
          <a:r>
            <a:rPr lang="en-US" sz="5100" kern="1200" dirty="0">
              <a:latin typeface="Times New Roman" panose="02020603050405020304" pitchFamily="18" charset="0"/>
              <a:cs typeface="Times New Roman" panose="02020603050405020304" pitchFamily="18" charset="0"/>
            </a:rPr>
            <a:t> </a:t>
          </a:r>
          <a:r>
            <a:rPr lang="en-US" sz="5100" kern="1200" dirty="0" err="1">
              <a:latin typeface="Times New Roman" panose="02020603050405020304" pitchFamily="18" charset="0"/>
              <a:cs typeface="Times New Roman" panose="02020603050405020304" pitchFamily="18" charset="0"/>
            </a:rPr>
            <a:t>mahsulot</a:t>
          </a:r>
          <a:r>
            <a:rPr lang="en-US" sz="5100" kern="1200" dirty="0">
              <a:latin typeface="Times New Roman" panose="02020603050405020304" pitchFamily="18" charset="0"/>
              <a:cs typeface="Times New Roman" panose="02020603050405020304" pitchFamily="18" charset="0"/>
            </a:rPr>
            <a:t> </a:t>
          </a:r>
          <a:r>
            <a:rPr lang="en-US" sz="5100" kern="1200" dirty="0" err="1">
              <a:latin typeface="Times New Roman" panose="02020603050405020304" pitchFamily="18" charset="0"/>
              <a:cs typeface="Times New Roman" panose="02020603050405020304" pitchFamily="18" charset="0"/>
            </a:rPr>
            <a:t>sifatida</a:t>
          </a:r>
          <a:r>
            <a:rPr lang="en-US" sz="5100" kern="1200" dirty="0">
              <a:latin typeface="Times New Roman" panose="02020603050405020304" pitchFamily="18" charset="0"/>
              <a:cs typeface="Times New Roman" panose="02020603050405020304" pitchFamily="18" charset="0"/>
            </a:rPr>
            <a:t> </a:t>
          </a:r>
          <a:r>
            <a:rPr lang="en-US" sz="5100" kern="1200" dirty="0" err="1">
              <a:latin typeface="Times New Roman" panose="02020603050405020304" pitchFamily="18" charset="0"/>
              <a:cs typeface="Times New Roman" panose="02020603050405020304" pitchFamily="18" charset="0"/>
            </a:rPr>
            <a:t>imin</a:t>
          </a:r>
          <a:r>
            <a:rPr lang="en-US" sz="5100" kern="1200" dirty="0">
              <a:latin typeface="Times New Roman" panose="02020603050405020304" pitchFamily="18" charset="0"/>
              <a:cs typeface="Times New Roman" panose="02020603050405020304" pitchFamily="18" charset="0"/>
            </a:rPr>
            <a:t> </a:t>
          </a:r>
          <a:r>
            <a:rPr lang="en-US" sz="5100" kern="1200" dirty="0" err="1">
              <a:latin typeface="Times New Roman" panose="02020603050405020304" pitchFamily="18" charset="0"/>
              <a:cs typeface="Times New Roman" panose="02020603050405020304" pitchFamily="18" charset="0"/>
            </a:rPr>
            <a:t>hosil</a:t>
          </a:r>
          <a:r>
            <a:rPr lang="en-US" sz="5100" kern="1200" dirty="0">
              <a:latin typeface="Times New Roman" panose="02020603050405020304" pitchFamily="18" charset="0"/>
              <a:cs typeface="Times New Roman" panose="02020603050405020304" pitchFamily="18" charset="0"/>
            </a:rPr>
            <a:t> </a:t>
          </a:r>
          <a:r>
            <a:rPr lang="en-US" sz="5100" kern="1200" dirty="0" err="1">
              <a:latin typeface="Times New Roman" panose="02020603050405020304" pitchFamily="18" charset="0"/>
              <a:cs typeface="Times New Roman" panose="02020603050405020304" pitchFamily="18" charset="0"/>
            </a:rPr>
            <a:t>bo’ladi</a:t>
          </a:r>
          <a:r>
            <a:rPr lang="en-US" sz="5100" kern="1200" dirty="0">
              <a:latin typeface="Times New Roman" panose="02020603050405020304" pitchFamily="18" charset="0"/>
              <a:cs typeface="Times New Roman" panose="02020603050405020304" pitchFamily="18" charset="0"/>
            </a:rPr>
            <a:t>: </a:t>
          </a:r>
        </a:p>
      </dsp:txBody>
      <dsp:txXfrm>
        <a:off x="1467392" y="0"/>
        <a:ext cx="7259518" cy="292482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432980-855A-456E-B308-D42AF659F070}">
      <dsp:nvSpPr>
        <dsp:cNvPr id="0" name=""/>
        <dsp:cNvSpPr/>
      </dsp:nvSpPr>
      <dsp:spPr>
        <a:xfrm>
          <a:off x="0" y="0"/>
          <a:ext cx="10288571" cy="3801522"/>
        </a:xfrm>
        <a:prstGeom prst="roundRect">
          <a:avLst>
            <a:gd name="adj" fmla="val 10000"/>
          </a:avLst>
        </a:prstGeom>
        <a:solidFill>
          <a:schemeClr val="accent4">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rtl="0">
            <a:lnSpc>
              <a:spcPct val="90000"/>
            </a:lnSpc>
            <a:spcBef>
              <a:spcPct val="0"/>
            </a:spcBef>
            <a:spcAft>
              <a:spcPct val="35000"/>
            </a:spcAft>
          </a:pPr>
          <a:r>
            <a:rPr lang="en-US" sz="2200" kern="1200" dirty="0">
              <a:latin typeface="Times New Roman" panose="02020603050405020304" pitchFamily="18" charset="0"/>
              <a:cs typeface="Times New Roman" panose="02020603050405020304" pitchFamily="18" charset="0"/>
            </a:rPr>
            <a:t>Furan </a:t>
          </a:r>
          <a:r>
            <a:rPr lang="en-US" sz="2200" kern="1200" dirty="0" err="1">
              <a:latin typeface="Times New Roman" panose="02020603050405020304" pitchFamily="18" charset="0"/>
              <a:cs typeface="Times New Roman" panose="02020603050405020304" pitchFamily="18" charset="0"/>
            </a:rPr>
            <a:t>halqasi</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konsentrlangan</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sulfat</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kislota</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alyuminiy</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xlorid</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ta`sirida</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oddiy</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haroratda</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boshqa</a:t>
          </a:r>
          <a:r>
            <a:rPr lang="en-US" sz="2200" kern="1200" dirty="0">
              <a:latin typeface="Times New Roman" panose="02020603050405020304" pitchFamily="18" charset="0"/>
              <a:cs typeface="Times New Roman" panose="02020603050405020304" pitchFamily="18" charset="0"/>
            </a:rPr>
            <a:t> mineral </a:t>
          </a:r>
          <a:r>
            <a:rPr lang="en-US" sz="2200" kern="1200" dirty="0" err="1">
              <a:latin typeface="Times New Roman" panose="02020603050405020304" pitchFamily="18" charset="0"/>
              <a:cs typeface="Times New Roman" panose="02020603050405020304" pitchFamily="18" charset="0"/>
            </a:rPr>
            <a:t>kislotalar</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ta`sirida</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esa</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qizdirilganda</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ochilib</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ketadi.Suyiltitilgan</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xlorid</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kislota</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bilan</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qo‘ng‘ir</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cho‘kma</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hosil</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qiladi</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Metanol</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va</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xlorid</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kislota</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aralashmasi</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bilan</a:t>
          </a:r>
          <a:r>
            <a:rPr lang="en-US" sz="2200" kern="1200" dirty="0">
              <a:latin typeface="Times New Roman" panose="02020603050405020304" pitchFamily="18" charset="0"/>
              <a:cs typeface="Times New Roman" panose="02020603050405020304" pitchFamily="18" charset="0"/>
            </a:rPr>
            <a:t> u </a:t>
          </a:r>
          <a:r>
            <a:rPr lang="en-US" sz="2200" kern="1200" dirty="0" err="1">
              <a:latin typeface="Times New Roman" panose="02020603050405020304" pitchFamily="18" charset="0"/>
              <a:cs typeface="Times New Roman" panose="02020603050405020304" pitchFamily="18" charset="0"/>
            </a:rPr>
            <a:t>qahrabo</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aldegidining</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atsetalini</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hosil</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qiladi</a:t>
          </a:r>
          <a:r>
            <a:rPr lang="en-US" sz="2200" kern="1200" dirty="0">
              <a:latin typeface="Times New Roman" panose="02020603050405020304" pitchFamily="18" charset="0"/>
              <a:cs typeface="Times New Roman" panose="02020603050405020304" pitchFamily="18" charset="0"/>
            </a:rPr>
            <a:t>:</a:t>
          </a:r>
        </a:p>
      </dsp:txBody>
      <dsp:txXfrm>
        <a:off x="0" y="1520608"/>
        <a:ext cx="10288571" cy="1520608"/>
      </dsp:txXfrm>
    </dsp:sp>
    <dsp:sp modelId="{0DB47855-6C31-4B5D-8341-1F09FF4CB707}">
      <dsp:nvSpPr>
        <dsp:cNvPr id="0" name=""/>
        <dsp:cNvSpPr/>
      </dsp:nvSpPr>
      <dsp:spPr>
        <a:xfrm>
          <a:off x="4511332" y="228091"/>
          <a:ext cx="1265906" cy="1265906"/>
        </a:xfrm>
        <a:prstGeom prst="ellipse">
          <a:avLst/>
        </a:prstGeom>
        <a:solidFill>
          <a:schemeClr val="accent4">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BF06784-80D9-456D-9D97-B9087C50A802}">
      <dsp:nvSpPr>
        <dsp:cNvPr id="0" name=""/>
        <dsp:cNvSpPr/>
      </dsp:nvSpPr>
      <dsp:spPr>
        <a:xfrm>
          <a:off x="411542" y="3041217"/>
          <a:ext cx="9465486" cy="570228"/>
        </a:xfrm>
        <a:prstGeom prst="leftRightArrow">
          <a:avLst/>
        </a:prstGeom>
        <a:solidFill>
          <a:schemeClr val="accent4">
            <a:tint val="55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BAA119-279E-4E8D-9FC5-ED7E517ED96D}">
      <dsp:nvSpPr>
        <dsp:cNvPr id="0" name=""/>
        <dsp:cNvSpPr/>
      </dsp:nvSpPr>
      <dsp:spPr>
        <a:xfrm>
          <a:off x="482649" y="127"/>
          <a:ext cx="9550300" cy="3820120"/>
        </a:xfrm>
        <a:prstGeom prst="chevron">
          <a:avLst/>
        </a:prstGeom>
        <a:solidFill>
          <a:schemeClr val="accent2">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0" tIns="22225" rIns="0" bIns="22225" numCol="1" spcCol="1270" anchor="ctr" anchorCtr="0">
          <a:noAutofit/>
        </a:bodyPr>
        <a:lstStyle/>
        <a:p>
          <a:pPr lvl="0" algn="ctr" defTabSz="1555750" rtl="0">
            <a:lnSpc>
              <a:spcPct val="90000"/>
            </a:lnSpc>
            <a:spcBef>
              <a:spcPct val="0"/>
            </a:spcBef>
            <a:spcAft>
              <a:spcPct val="35000"/>
            </a:spcAft>
          </a:pPr>
          <a:r>
            <a:rPr lang="en-US" sz="3500" kern="1200" dirty="0" err="1">
              <a:latin typeface="Times New Roman" panose="02020603050405020304" pitchFamily="18" charset="0"/>
              <a:cs typeface="Times New Roman" panose="02020603050405020304" pitchFamily="18" charset="0"/>
            </a:rPr>
            <a:t>Pirrol</a:t>
          </a:r>
          <a:r>
            <a:rPr lang="en-US" sz="3500" kern="1200" dirty="0">
              <a:latin typeface="Times New Roman" panose="02020603050405020304" pitchFamily="18" charset="0"/>
              <a:cs typeface="Times New Roman" panose="02020603050405020304" pitchFamily="18" charset="0"/>
            </a:rPr>
            <a:t> ham </a:t>
          </a:r>
          <a:r>
            <a:rPr lang="en-US" sz="3500" kern="1200" dirty="0" err="1">
              <a:latin typeface="Times New Roman" panose="02020603050405020304" pitchFamily="18" charset="0"/>
              <a:cs typeface="Times New Roman" panose="02020603050405020304" pitchFamily="18" charset="0"/>
            </a:rPr>
            <a:t>konsentrlangan</a:t>
          </a:r>
          <a:r>
            <a:rPr lang="en-US" sz="3500" kern="1200" dirty="0">
              <a:latin typeface="Times New Roman" panose="02020603050405020304" pitchFamily="18" charset="0"/>
              <a:cs typeface="Times New Roman" panose="02020603050405020304" pitchFamily="18" charset="0"/>
            </a:rPr>
            <a:t> mineral </a:t>
          </a:r>
          <a:r>
            <a:rPr lang="en-US" sz="3500" kern="1200" dirty="0" err="1">
              <a:latin typeface="Times New Roman" panose="02020603050405020304" pitchFamily="18" charset="0"/>
              <a:cs typeface="Times New Roman" panose="02020603050405020304" pitchFamily="18" charset="0"/>
            </a:rPr>
            <a:t>kislotalar</a:t>
          </a:r>
          <a:r>
            <a:rPr lang="en-US" sz="3500" kern="1200" dirty="0">
              <a:latin typeface="Times New Roman" panose="02020603050405020304" pitchFamily="18" charset="0"/>
              <a:cs typeface="Times New Roman" panose="02020603050405020304" pitchFamily="18" charset="0"/>
            </a:rPr>
            <a:t> </a:t>
          </a:r>
          <a:r>
            <a:rPr lang="en-US" sz="3500" kern="1200" dirty="0" err="1">
              <a:latin typeface="Times New Roman" panose="02020603050405020304" pitchFamily="18" charset="0"/>
              <a:cs typeface="Times New Roman" panose="02020603050405020304" pitchFamily="18" charset="0"/>
            </a:rPr>
            <a:t>ta’sirida</a:t>
          </a:r>
          <a:r>
            <a:rPr lang="en-US" sz="3500" kern="1200" dirty="0">
              <a:latin typeface="Times New Roman" panose="02020603050405020304" pitchFamily="18" charset="0"/>
              <a:cs typeface="Times New Roman" panose="02020603050405020304" pitchFamily="18" charset="0"/>
            </a:rPr>
            <a:t> </a:t>
          </a:r>
          <a:r>
            <a:rPr lang="en-US" sz="3500" kern="1200" dirty="0" err="1">
              <a:latin typeface="Times New Roman" panose="02020603050405020304" pitchFamily="18" charset="0"/>
              <a:cs typeface="Times New Roman" panose="02020603050405020304" pitchFamily="18" charset="0"/>
            </a:rPr>
            <a:t>rangli</a:t>
          </a:r>
          <a:r>
            <a:rPr lang="en-US" sz="3500" kern="1200" dirty="0">
              <a:latin typeface="Times New Roman" panose="02020603050405020304" pitchFamily="18" charset="0"/>
              <a:cs typeface="Times New Roman" panose="02020603050405020304" pitchFamily="18" charset="0"/>
            </a:rPr>
            <a:t> </a:t>
          </a:r>
          <a:r>
            <a:rPr lang="en-US" sz="3500" kern="1200" dirty="0" err="1">
              <a:latin typeface="Times New Roman" panose="02020603050405020304" pitchFamily="18" charset="0"/>
              <a:cs typeface="Times New Roman" panose="02020603050405020304" pitchFamily="18" charset="0"/>
            </a:rPr>
            <a:t>polimer</a:t>
          </a:r>
          <a:r>
            <a:rPr lang="en-US" sz="3500" kern="1200" dirty="0">
              <a:latin typeface="Times New Roman" panose="02020603050405020304" pitchFamily="18" charset="0"/>
              <a:cs typeface="Times New Roman" panose="02020603050405020304" pitchFamily="18" charset="0"/>
            </a:rPr>
            <a:t> </a:t>
          </a:r>
          <a:r>
            <a:rPr lang="en-US" sz="3500" kern="1200" dirty="0" err="1">
              <a:latin typeface="Times New Roman" panose="02020603050405020304" pitchFamily="18" charset="0"/>
              <a:cs typeface="Times New Roman" panose="02020603050405020304" pitchFamily="18" charset="0"/>
            </a:rPr>
            <a:t>moddalarni</a:t>
          </a:r>
          <a:r>
            <a:rPr lang="en-US" sz="3500" kern="1200" dirty="0">
              <a:latin typeface="Times New Roman" panose="02020603050405020304" pitchFamily="18" charset="0"/>
              <a:cs typeface="Times New Roman" panose="02020603050405020304" pitchFamily="18" charset="0"/>
            </a:rPr>
            <a:t> </a:t>
          </a:r>
          <a:r>
            <a:rPr lang="en-US" sz="3500" kern="1200" dirty="0" err="1">
              <a:latin typeface="Times New Roman" panose="02020603050405020304" pitchFamily="18" charset="0"/>
              <a:cs typeface="Times New Roman" panose="02020603050405020304" pitchFamily="18" charset="0"/>
            </a:rPr>
            <a:t>hosil</a:t>
          </a:r>
          <a:r>
            <a:rPr lang="en-US" sz="3500" kern="1200" dirty="0">
              <a:latin typeface="Times New Roman" panose="02020603050405020304" pitchFamily="18" charset="0"/>
              <a:cs typeface="Times New Roman" panose="02020603050405020304" pitchFamily="18" charset="0"/>
            </a:rPr>
            <a:t> </a:t>
          </a:r>
          <a:r>
            <a:rPr lang="en-US" sz="3500" kern="1200" dirty="0" err="1">
              <a:latin typeface="Times New Roman" panose="02020603050405020304" pitchFamily="18" charset="0"/>
              <a:cs typeface="Times New Roman" panose="02020603050405020304" pitchFamily="18" charset="0"/>
            </a:rPr>
            <a:t>qiladi</a:t>
          </a:r>
          <a:r>
            <a:rPr lang="en-US" sz="3500" kern="1200" dirty="0">
              <a:latin typeface="Times New Roman" panose="02020603050405020304" pitchFamily="18" charset="0"/>
              <a:cs typeface="Times New Roman" panose="02020603050405020304" pitchFamily="18" charset="0"/>
            </a:rPr>
            <a:t>. </a:t>
          </a:r>
          <a:r>
            <a:rPr lang="en-US" sz="3500" kern="1200" dirty="0" err="1">
              <a:latin typeface="Times New Roman" panose="02020603050405020304" pitchFamily="18" charset="0"/>
              <a:cs typeface="Times New Roman" panose="02020603050405020304" pitchFamily="18" charset="0"/>
            </a:rPr>
            <a:t>Pirrolni</a:t>
          </a:r>
          <a:r>
            <a:rPr lang="en-US" sz="3500" kern="1200" dirty="0">
              <a:latin typeface="Times New Roman" panose="02020603050405020304" pitchFamily="18" charset="0"/>
              <a:cs typeface="Times New Roman" panose="02020603050405020304" pitchFamily="18" charset="0"/>
            </a:rPr>
            <a:t> </a:t>
          </a:r>
          <a:r>
            <a:rPr lang="en-US" sz="3500" kern="1200" dirty="0" err="1">
              <a:latin typeface="Times New Roman" panose="02020603050405020304" pitchFamily="18" charset="0"/>
              <a:cs typeface="Times New Roman" panose="02020603050405020304" pitchFamily="18" charset="0"/>
            </a:rPr>
            <a:t>gidroksiaminni</a:t>
          </a:r>
          <a:r>
            <a:rPr lang="en-US" sz="3500" kern="1200" dirty="0">
              <a:latin typeface="Times New Roman" panose="02020603050405020304" pitchFamily="18" charset="0"/>
              <a:cs typeface="Times New Roman" panose="02020603050405020304" pitchFamily="18" charset="0"/>
            </a:rPr>
            <a:t> </a:t>
          </a:r>
          <a:r>
            <a:rPr lang="en-US" sz="3500" kern="1200" dirty="0" err="1">
              <a:latin typeface="Times New Roman" panose="02020603050405020304" pitchFamily="18" charset="0"/>
              <a:cs typeface="Times New Roman" panose="02020603050405020304" pitchFamily="18" charset="0"/>
            </a:rPr>
            <a:t>spirtdagi</a:t>
          </a:r>
          <a:r>
            <a:rPr lang="en-US" sz="3500" kern="1200" dirty="0">
              <a:latin typeface="Times New Roman" panose="02020603050405020304" pitchFamily="18" charset="0"/>
              <a:cs typeface="Times New Roman" panose="02020603050405020304" pitchFamily="18" charset="0"/>
            </a:rPr>
            <a:t> </a:t>
          </a:r>
          <a:r>
            <a:rPr lang="en-US" sz="3500" kern="1200" dirty="0" err="1">
              <a:latin typeface="Times New Roman" panose="02020603050405020304" pitchFamily="18" charset="0"/>
              <a:cs typeface="Times New Roman" panose="02020603050405020304" pitchFamily="18" charset="0"/>
            </a:rPr>
            <a:t>eritmasi</a:t>
          </a:r>
          <a:r>
            <a:rPr lang="en-US" sz="3500" kern="1200" dirty="0">
              <a:latin typeface="Times New Roman" panose="02020603050405020304" pitchFamily="18" charset="0"/>
              <a:cs typeface="Times New Roman" panose="02020603050405020304" pitchFamily="18" charset="0"/>
            </a:rPr>
            <a:t> </a:t>
          </a:r>
          <a:r>
            <a:rPr lang="en-US" sz="3500" kern="1200" dirty="0" err="1">
              <a:latin typeface="Times New Roman" panose="02020603050405020304" pitchFamily="18" charset="0"/>
              <a:cs typeface="Times New Roman" panose="02020603050405020304" pitchFamily="18" charset="0"/>
            </a:rPr>
            <a:t>bilan</a:t>
          </a:r>
          <a:r>
            <a:rPr lang="en-US" sz="3500" kern="1200" dirty="0">
              <a:latin typeface="Times New Roman" panose="02020603050405020304" pitchFamily="18" charset="0"/>
              <a:cs typeface="Times New Roman" panose="02020603050405020304" pitchFamily="18" charset="0"/>
            </a:rPr>
            <a:t> </a:t>
          </a:r>
          <a:r>
            <a:rPr lang="en-US" sz="3500" kern="1200" dirty="0" err="1">
              <a:latin typeface="Times New Roman" panose="02020603050405020304" pitchFamily="18" charset="0"/>
              <a:cs typeface="Times New Roman" panose="02020603050405020304" pitchFamily="18" charset="0"/>
            </a:rPr>
            <a:t>qo’shib</a:t>
          </a:r>
          <a:r>
            <a:rPr lang="en-US" sz="3500" kern="1200" dirty="0">
              <a:latin typeface="Times New Roman" panose="02020603050405020304" pitchFamily="18" charset="0"/>
              <a:cs typeface="Times New Roman" panose="02020603050405020304" pitchFamily="18" charset="0"/>
            </a:rPr>
            <a:t> </a:t>
          </a:r>
          <a:r>
            <a:rPr lang="en-US" sz="3500" kern="1200" dirty="0" err="1">
              <a:latin typeface="Times New Roman" panose="02020603050405020304" pitchFamily="18" charset="0"/>
              <a:cs typeface="Times New Roman" panose="02020603050405020304" pitchFamily="18" charset="0"/>
            </a:rPr>
            <a:t>qizdirilganda</a:t>
          </a:r>
          <a:r>
            <a:rPr lang="en-US" sz="3500" kern="1200" dirty="0">
              <a:latin typeface="Times New Roman" panose="02020603050405020304" pitchFamily="18" charset="0"/>
              <a:cs typeface="Times New Roman" panose="02020603050405020304" pitchFamily="18" charset="0"/>
            </a:rPr>
            <a:t> 1,4-diketonlarning </a:t>
          </a:r>
          <a:r>
            <a:rPr lang="en-US" sz="3500" kern="1200" dirty="0" err="1">
              <a:latin typeface="Times New Roman" panose="02020603050405020304" pitchFamily="18" charset="0"/>
              <a:cs typeface="Times New Roman" panose="02020603050405020304" pitchFamily="18" charset="0"/>
            </a:rPr>
            <a:t>dioksimlari</a:t>
          </a:r>
          <a:r>
            <a:rPr lang="en-US" sz="3500" kern="1200" dirty="0">
              <a:latin typeface="Times New Roman" panose="02020603050405020304" pitchFamily="18" charset="0"/>
              <a:cs typeface="Times New Roman" panose="02020603050405020304" pitchFamily="18" charset="0"/>
            </a:rPr>
            <a:t> </a:t>
          </a:r>
          <a:r>
            <a:rPr lang="en-US" sz="3500" kern="1200" dirty="0" err="1">
              <a:latin typeface="Times New Roman" panose="02020603050405020304" pitchFamily="18" charset="0"/>
              <a:cs typeface="Times New Roman" panose="02020603050405020304" pitchFamily="18" charset="0"/>
            </a:rPr>
            <a:t>hosil</a:t>
          </a:r>
          <a:r>
            <a:rPr lang="en-US" sz="3500" kern="1200" dirty="0">
              <a:latin typeface="Times New Roman" panose="02020603050405020304" pitchFamily="18" charset="0"/>
              <a:cs typeface="Times New Roman" panose="02020603050405020304" pitchFamily="18" charset="0"/>
            </a:rPr>
            <a:t> </a:t>
          </a:r>
          <a:r>
            <a:rPr lang="en-US" sz="3500" kern="1200" dirty="0" err="1">
              <a:latin typeface="Times New Roman" panose="02020603050405020304" pitchFamily="18" charset="0"/>
              <a:cs typeface="Times New Roman" panose="02020603050405020304" pitchFamily="18" charset="0"/>
            </a:rPr>
            <a:t>bo’ladi</a:t>
          </a:r>
          <a:r>
            <a:rPr lang="en-US" sz="3500" kern="1200" dirty="0">
              <a:latin typeface="Times New Roman" panose="02020603050405020304" pitchFamily="18" charset="0"/>
              <a:cs typeface="Times New Roman" panose="02020603050405020304" pitchFamily="18" charset="0"/>
            </a:rPr>
            <a:t>: </a:t>
          </a:r>
        </a:p>
      </dsp:txBody>
      <dsp:txXfrm>
        <a:off x="2392709" y="127"/>
        <a:ext cx="5730180" cy="382012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en-US"/>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a:p>
        </p:txBody>
      </p:sp>
      <p:sp>
        <p:nvSpPr>
          <p:cNvPr id="4" name="Дата 3"/>
          <p:cNvSpPr>
            <a:spLocks noGrp="1"/>
          </p:cNvSpPr>
          <p:nvPr>
            <p:ph type="dt" sz="half" idx="10"/>
          </p:nvPr>
        </p:nvSpPr>
        <p:spPr/>
        <p:txBody>
          <a:bodyPr/>
          <a:lstStyle/>
          <a:p>
            <a:fld id="{B5483D7A-200C-4266-A65F-17C0040E8A5B}" type="datetimeFigureOut">
              <a:rPr lang="en-US" smtClean="0"/>
              <a:t>5/2/2025</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F7008125-E016-4A3C-A706-394157BDD975}" type="slidenum">
              <a:rPr lang="en-US" smtClean="0"/>
              <a:t>‹#›</a:t>
            </a:fld>
            <a:endParaRPr lang="en-US"/>
          </a:p>
        </p:txBody>
      </p:sp>
    </p:spTree>
    <p:extLst>
      <p:ext uri="{BB962C8B-B14F-4D97-AF65-F5344CB8AC3E}">
        <p14:creationId xmlns:p14="http://schemas.microsoft.com/office/powerpoint/2010/main" val="25240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p:cNvSpPr>
            <a:spLocks noGrp="1"/>
          </p:cNvSpPr>
          <p:nvPr>
            <p:ph type="dt" sz="half" idx="10"/>
          </p:nvPr>
        </p:nvSpPr>
        <p:spPr/>
        <p:txBody>
          <a:bodyPr/>
          <a:lstStyle/>
          <a:p>
            <a:fld id="{B5483D7A-200C-4266-A65F-17C0040E8A5B}" type="datetimeFigureOut">
              <a:rPr lang="en-US" smtClean="0"/>
              <a:t>5/2/2025</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F7008125-E016-4A3C-A706-394157BDD975}" type="slidenum">
              <a:rPr lang="en-US" smtClean="0"/>
              <a:t>‹#›</a:t>
            </a:fld>
            <a:endParaRPr lang="en-US"/>
          </a:p>
        </p:txBody>
      </p:sp>
    </p:spTree>
    <p:extLst>
      <p:ext uri="{BB962C8B-B14F-4D97-AF65-F5344CB8AC3E}">
        <p14:creationId xmlns:p14="http://schemas.microsoft.com/office/powerpoint/2010/main" val="24767427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endParaRPr lang="en-US"/>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p:cNvSpPr>
            <a:spLocks noGrp="1"/>
          </p:cNvSpPr>
          <p:nvPr>
            <p:ph type="dt" sz="half" idx="10"/>
          </p:nvPr>
        </p:nvSpPr>
        <p:spPr/>
        <p:txBody>
          <a:bodyPr/>
          <a:lstStyle/>
          <a:p>
            <a:fld id="{B5483D7A-200C-4266-A65F-17C0040E8A5B}" type="datetimeFigureOut">
              <a:rPr lang="en-US" smtClean="0"/>
              <a:t>5/2/2025</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F7008125-E016-4A3C-A706-394157BDD975}" type="slidenum">
              <a:rPr lang="en-US" smtClean="0"/>
              <a:t>‹#›</a:t>
            </a:fld>
            <a:endParaRPr lang="en-US"/>
          </a:p>
        </p:txBody>
      </p:sp>
    </p:spTree>
    <p:extLst>
      <p:ext uri="{BB962C8B-B14F-4D97-AF65-F5344CB8AC3E}">
        <p14:creationId xmlns:p14="http://schemas.microsoft.com/office/powerpoint/2010/main" val="21027995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p:cNvSpPr>
            <a:spLocks noGrp="1"/>
          </p:cNvSpPr>
          <p:nvPr>
            <p:ph type="dt" sz="half" idx="10"/>
          </p:nvPr>
        </p:nvSpPr>
        <p:spPr/>
        <p:txBody>
          <a:bodyPr/>
          <a:lstStyle/>
          <a:p>
            <a:fld id="{B5483D7A-200C-4266-A65F-17C0040E8A5B}" type="datetimeFigureOut">
              <a:rPr lang="en-US" smtClean="0"/>
              <a:t>5/2/2025</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F7008125-E016-4A3C-A706-394157BDD975}" type="slidenum">
              <a:rPr lang="en-US" smtClean="0"/>
              <a:t>‹#›</a:t>
            </a:fld>
            <a:endParaRPr lang="en-US"/>
          </a:p>
        </p:txBody>
      </p:sp>
    </p:spTree>
    <p:extLst>
      <p:ext uri="{BB962C8B-B14F-4D97-AF65-F5344CB8AC3E}">
        <p14:creationId xmlns:p14="http://schemas.microsoft.com/office/powerpoint/2010/main" val="20151299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en-US"/>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5483D7A-200C-4266-A65F-17C0040E8A5B}" type="datetimeFigureOut">
              <a:rPr lang="en-US" smtClean="0"/>
              <a:t>5/2/2025</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F7008125-E016-4A3C-A706-394157BDD975}" type="slidenum">
              <a:rPr lang="en-US" smtClean="0"/>
              <a:t>‹#›</a:t>
            </a:fld>
            <a:endParaRPr lang="en-US"/>
          </a:p>
        </p:txBody>
      </p:sp>
    </p:spTree>
    <p:extLst>
      <p:ext uri="{BB962C8B-B14F-4D97-AF65-F5344CB8AC3E}">
        <p14:creationId xmlns:p14="http://schemas.microsoft.com/office/powerpoint/2010/main" val="2590670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4"/>
          <p:cNvSpPr>
            <a:spLocks noGrp="1"/>
          </p:cNvSpPr>
          <p:nvPr>
            <p:ph type="dt" sz="half" idx="10"/>
          </p:nvPr>
        </p:nvSpPr>
        <p:spPr/>
        <p:txBody>
          <a:bodyPr/>
          <a:lstStyle/>
          <a:p>
            <a:fld id="{B5483D7A-200C-4266-A65F-17C0040E8A5B}" type="datetimeFigureOut">
              <a:rPr lang="en-US" smtClean="0"/>
              <a:t>5/2/2025</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F7008125-E016-4A3C-A706-394157BDD975}" type="slidenum">
              <a:rPr lang="en-US" smtClean="0"/>
              <a:t>‹#›</a:t>
            </a:fld>
            <a:endParaRPr lang="en-US"/>
          </a:p>
        </p:txBody>
      </p:sp>
    </p:spTree>
    <p:extLst>
      <p:ext uri="{BB962C8B-B14F-4D97-AF65-F5344CB8AC3E}">
        <p14:creationId xmlns:p14="http://schemas.microsoft.com/office/powerpoint/2010/main" val="26390905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endParaRPr lang="en-US"/>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Дата 6"/>
          <p:cNvSpPr>
            <a:spLocks noGrp="1"/>
          </p:cNvSpPr>
          <p:nvPr>
            <p:ph type="dt" sz="half" idx="10"/>
          </p:nvPr>
        </p:nvSpPr>
        <p:spPr/>
        <p:txBody>
          <a:bodyPr/>
          <a:lstStyle/>
          <a:p>
            <a:fld id="{B5483D7A-200C-4266-A65F-17C0040E8A5B}" type="datetimeFigureOut">
              <a:rPr lang="en-US" smtClean="0"/>
              <a:t>5/2/2025</a:t>
            </a:fld>
            <a:endParaRPr lang="en-US"/>
          </a:p>
        </p:txBody>
      </p:sp>
      <p:sp>
        <p:nvSpPr>
          <p:cNvPr id="8" name="Нижний колонтитул 7"/>
          <p:cNvSpPr>
            <a:spLocks noGrp="1"/>
          </p:cNvSpPr>
          <p:nvPr>
            <p:ph type="ftr" sz="quarter" idx="11"/>
          </p:nvPr>
        </p:nvSpPr>
        <p:spPr/>
        <p:txBody>
          <a:bodyPr/>
          <a:lstStyle/>
          <a:p>
            <a:endParaRPr lang="en-US"/>
          </a:p>
        </p:txBody>
      </p:sp>
      <p:sp>
        <p:nvSpPr>
          <p:cNvPr id="9" name="Номер слайда 8"/>
          <p:cNvSpPr>
            <a:spLocks noGrp="1"/>
          </p:cNvSpPr>
          <p:nvPr>
            <p:ph type="sldNum" sz="quarter" idx="12"/>
          </p:nvPr>
        </p:nvSpPr>
        <p:spPr/>
        <p:txBody>
          <a:bodyPr/>
          <a:lstStyle/>
          <a:p>
            <a:fld id="{F7008125-E016-4A3C-A706-394157BDD975}" type="slidenum">
              <a:rPr lang="en-US" smtClean="0"/>
              <a:t>‹#›</a:t>
            </a:fld>
            <a:endParaRPr lang="en-US"/>
          </a:p>
        </p:txBody>
      </p:sp>
    </p:spTree>
    <p:extLst>
      <p:ext uri="{BB962C8B-B14F-4D97-AF65-F5344CB8AC3E}">
        <p14:creationId xmlns:p14="http://schemas.microsoft.com/office/powerpoint/2010/main" val="20734461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Дата 2"/>
          <p:cNvSpPr>
            <a:spLocks noGrp="1"/>
          </p:cNvSpPr>
          <p:nvPr>
            <p:ph type="dt" sz="half" idx="10"/>
          </p:nvPr>
        </p:nvSpPr>
        <p:spPr/>
        <p:txBody>
          <a:bodyPr/>
          <a:lstStyle/>
          <a:p>
            <a:fld id="{B5483D7A-200C-4266-A65F-17C0040E8A5B}" type="datetimeFigureOut">
              <a:rPr lang="en-US" smtClean="0"/>
              <a:t>5/2/2025</a:t>
            </a:fld>
            <a:endParaRPr lang="en-US"/>
          </a:p>
        </p:txBody>
      </p:sp>
      <p:sp>
        <p:nvSpPr>
          <p:cNvPr id="4" name="Нижний колонтитул 3"/>
          <p:cNvSpPr>
            <a:spLocks noGrp="1"/>
          </p:cNvSpPr>
          <p:nvPr>
            <p:ph type="ftr" sz="quarter" idx="11"/>
          </p:nvPr>
        </p:nvSpPr>
        <p:spPr/>
        <p:txBody>
          <a:bodyPr/>
          <a:lstStyle/>
          <a:p>
            <a:endParaRPr lang="en-US"/>
          </a:p>
        </p:txBody>
      </p:sp>
      <p:sp>
        <p:nvSpPr>
          <p:cNvPr id="5" name="Номер слайда 4"/>
          <p:cNvSpPr>
            <a:spLocks noGrp="1"/>
          </p:cNvSpPr>
          <p:nvPr>
            <p:ph type="sldNum" sz="quarter" idx="12"/>
          </p:nvPr>
        </p:nvSpPr>
        <p:spPr/>
        <p:txBody>
          <a:bodyPr/>
          <a:lstStyle/>
          <a:p>
            <a:fld id="{F7008125-E016-4A3C-A706-394157BDD975}" type="slidenum">
              <a:rPr lang="en-US" smtClean="0"/>
              <a:t>‹#›</a:t>
            </a:fld>
            <a:endParaRPr lang="en-US"/>
          </a:p>
        </p:txBody>
      </p:sp>
    </p:spTree>
    <p:extLst>
      <p:ext uri="{BB962C8B-B14F-4D97-AF65-F5344CB8AC3E}">
        <p14:creationId xmlns:p14="http://schemas.microsoft.com/office/powerpoint/2010/main" val="2962372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5483D7A-200C-4266-A65F-17C0040E8A5B}" type="datetimeFigureOut">
              <a:rPr lang="en-US" smtClean="0"/>
              <a:t>5/2/2025</a:t>
            </a:fld>
            <a:endParaRPr lang="en-US"/>
          </a:p>
        </p:txBody>
      </p:sp>
      <p:sp>
        <p:nvSpPr>
          <p:cNvPr id="3" name="Нижний колонтитул 2"/>
          <p:cNvSpPr>
            <a:spLocks noGrp="1"/>
          </p:cNvSpPr>
          <p:nvPr>
            <p:ph type="ftr" sz="quarter" idx="11"/>
          </p:nvPr>
        </p:nvSpPr>
        <p:spPr/>
        <p:txBody>
          <a:bodyPr/>
          <a:lstStyle/>
          <a:p>
            <a:endParaRPr lang="en-US"/>
          </a:p>
        </p:txBody>
      </p:sp>
      <p:sp>
        <p:nvSpPr>
          <p:cNvPr id="4" name="Номер слайда 3"/>
          <p:cNvSpPr>
            <a:spLocks noGrp="1"/>
          </p:cNvSpPr>
          <p:nvPr>
            <p:ph type="sldNum" sz="quarter" idx="12"/>
          </p:nvPr>
        </p:nvSpPr>
        <p:spPr/>
        <p:txBody>
          <a:bodyPr/>
          <a:lstStyle/>
          <a:p>
            <a:fld id="{F7008125-E016-4A3C-A706-394157BDD975}" type="slidenum">
              <a:rPr lang="en-US" smtClean="0"/>
              <a:t>‹#›</a:t>
            </a:fld>
            <a:endParaRPr lang="en-US"/>
          </a:p>
        </p:txBody>
      </p:sp>
    </p:spTree>
    <p:extLst>
      <p:ext uri="{BB962C8B-B14F-4D97-AF65-F5344CB8AC3E}">
        <p14:creationId xmlns:p14="http://schemas.microsoft.com/office/powerpoint/2010/main" val="7504891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B5483D7A-200C-4266-A65F-17C0040E8A5B}" type="datetimeFigureOut">
              <a:rPr lang="en-US" smtClean="0"/>
              <a:t>5/2/2025</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F7008125-E016-4A3C-A706-394157BDD975}" type="slidenum">
              <a:rPr lang="en-US" smtClean="0"/>
              <a:t>‹#›</a:t>
            </a:fld>
            <a:endParaRPr lang="en-US"/>
          </a:p>
        </p:txBody>
      </p:sp>
    </p:spTree>
    <p:extLst>
      <p:ext uri="{BB962C8B-B14F-4D97-AF65-F5344CB8AC3E}">
        <p14:creationId xmlns:p14="http://schemas.microsoft.com/office/powerpoint/2010/main" val="16134809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B5483D7A-200C-4266-A65F-17C0040E8A5B}" type="datetimeFigureOut">
              <a:rPr lang="en-US" smtClean="0"/>
              <a:t>5/2/2025</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F7008125-E016-4A3C-A706-394157BDD975}" type="slidenum">
              <a:rPr lang="en-US" smtClean="0"/>
              <a:t>‹#›</a:t>
            </a:fld>
            <a:endParaRPr lang="en-US"/>
          </a:p>
        </p:txBody>
      </p:sp>
    </p:spTree>
    <p:extLst>
      <p:ext uri="{BB962C8B-B14F-4D97-AF65-F5344CB8AC3E}">
        <p14:creationId xmlns:p14="http://schemas.microsoft.com/office/powerpoint/2010/main" val="3115840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en-US"/>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483D7A-200C-4266-A65F-17C0040E8A5B}" type="datetimeFigureOut">
              <a:rPr lang="en-US" smtClean="0"/>
              <a:t>5/2/2025</a:t>
            </a:fld>
            <a:endParaRPr lang="en-US"/>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008125-E016-4A3C-A706-394157BDD975}" type="slidenum">
              <a:rPr lang="en-US" smtClean="0"/>
              <a:t>‹#›</a:t>
            </a:fld>
            <a:endParaRPr lang="en-US"/>
          </a:p>
        </p:txBody>
      </p:sp>
    </p:spTree>
    <p:extLst>
      <p:ext uri="{BB962C8B-B14F-4D97-AF65-F5344CB8AC3E}">
        <p14:creationId xmlns:p14="http://schemas.microsoft.com/office/powerpoint/2010/main" val="4051307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7.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8.pn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4.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5.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6.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41300" y="2413000"/>
            <a:ext cx="9144000" cy="4088876"/>
          </a:xfrm>
        </p:spPr>
        <p:txBody>
          <a:bodyPr anchor="ctr">
            <a:normAutofit/>
          </a:bodyPr>
          <a:lstStyle/>
          <a:p>
            <a:pPr lvl="0"/>
            <a:r>
              <a:rPr lang="sv-SE" b="1" dirty="0">
                <a:latin typeface="Times New Roman" panose="02020603050405020304" pitchFamily="18" charset="0"/>
                <a:cs typeface="Times New Roman" panose="02020603050405020304" pitchFamily="18" charset="0"/>
              </a:rPr>
              <a:t>Oʻzbekiston Respublikasi Oliy taʼlim, fan va innovatsiyalar vazirligi</a:t>
            </a:r>
          </a:p>
          <a:p>
            <a:pPr lvl="0"/>
            <a:r>
              <a:rPr lang="en-US" b="1" dirty="0">
                <a:latin typeface="Times New Roman" panose="02020603050405020304" pitchFamily="18" charset="0"/>
                <a:cs typeface="Times New Roman" panose="02020603050405020304" pitchFamily="18" charset="0"/>
              </a:rPr>
              <a:t>Namangan </a:t>
            </a:r>
            <a:r>
              <a:rPr lang="en-US" b="1" dirty="0" err="1">
                <a:latin typeface="Times New Roman" panose="02020603050405020304" pitchFamily="18" charset="0"/>
                <a:cs typeface="Times New Roman" panose="02020603050405020304" pitchFamily="18" charset="0"/>
              </a:rPr>
              <a:t>davlat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universiteti</a:t>
            </a:r>
            <a:r>
              <a:rPr lang="en-US" b="1" dirty="0">
                <a:latin typeface="Times New Roman" panose="02020603050405020304" pitchFamily="18" charset="0"/>
                <a:cs typeface="Times New Roman" panose="02020603050405020304" pitchFamily="18" charset="0"/>
              </a:rPr>
              <a:t> </a:t>
            </a:r>
          </a:p>
          <a:p>
            <a:pPr lvl="0"/>
            <a:r>
              <a:rPr lang="en-US" b="1" dirty="0" err="1">
                <a:latin typeface="Times New Roman" panose="02020603050405020304" pitchFamily="18" charset="0"/>
                <a:cs typeface="Times New Roman" panose="02020603050405020304" pitchFamily="18" charset="0"/>
              </a:rPr>
              <a:t>Tabiiy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fanlar</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fakulteti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Kimyo</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kafedrasi</a:t>
            </a:r>
            <a:r>
              <a:rPr lang="en-US" b="1" dirty="0">
                <a:latin typeface="Times New Roman" panose="02020603050405020304" pitchFamily="18" charset="0"/>
                <a:cs typeface="Times New Roman" panose="02020603050405020304" pitchFamily="18" charset="0"/>
              </a:rPr>
              <a:t> 1-kurs </a:t>
            </a:r>
            <a:r>
              <a:rPr lang="en-US" b="1" dirty="0" err="1">
                <a:latin typeface="Times New Roman" panose="02020603050405020304" pitchFamily="18" charset="0"/>
                <a:cs typeface="Times New Roman" panose="02020603050405020304" pitchFamily="18" charset="0"/>
              </a:rPr>
              <a:t>magistranti</a:t>
            </a:r>
            <a:r>
              <a:rPr lang="en-US" b="1" dirty="0">
                <a:latin typeface="Times New Roman" panose="02020603050405020304" pitchFamily="18" charset="0"/>
                <a:cs typeface="Times New Roman" panose="02020603050405020304" pitchFamily="18" charset="0"/>
              </a:rPr>
              <a:t> </a:t>
            </a:r>
          </a:p>
          <a:p>
            <a:r>
              <a:rPr lang="en-US" b="1" dirty="0" err="1">
                <a:latin typeface="Times New Roman" panose="02020603050405020304" pitchFamily="18" charset="0"/>
                <a:cs typeface="Times New Roman" panose="02020603050405020304" pitchFamily="18" charset="0"/>
              </a:rPr>
              <a:t>Madaminova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Zarinaning</a:t>
            </a:r>
            <a:r>
              <a:rPr lang="en-US" b="1" dirty="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Besh</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a`zoli</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geterosiklik</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birikmalar</a:t>
            </a:r>
            <a:endParaRPr lang="en-US" b="1" dirty="0">
              <a:latin typeface="Times New Roman" panose="02020603050405020304" pitchFamily="18" charset="0"/>
              <a:cs typeface="Times New Roman" panose="02020603050405020304" pitchFamily="18" charset="0"/>
            </a:endParaRPr>
          </a:p>
          <a:p>
            <a:pPr lvl="0"/>
            <a:r>
              <a:rPr lang="en-US" b="1" dirty="0" err="1" smtClean="0">
                <a:latin typeface="Times New Roman" panose="02020603050405020304" pitchFamily="18" charset="0"/>
                <a:cs typeface="Times New Roman" panose="02020603050405020304" pitchFamily="18" charset="0"/>
              </a:rPr>
              <a:t>mavzusida</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tayyorlagan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taqdimoti</a:t>
            </a:r>
            <a:r>
              <a:rPr lang="en-US" b="1" dirty="0">
                <a:latin typeface="Times New Roman" panose="02020603050405020304" pitchFamily="18" charset="0"/>
                <a:cs typeface="Times New Roman" panose="02020603050405020304" pitchFamily="18" charset="0"/>
              </a:rPr>
              <a:t>.</a:t>
            </a:r>
          </a:p>
          <a:p>
            <a:pPr lvl="0"/>
            <a:endParaRPr lang="en-US" b="1" dirty="0">
              <a:latin typeface="Times New Roman" panose="02020603050405020304" pitchFamily="18" charset="0"/>
              <a:cs typeface="Times New Roman" panose="02020603050405020304" pitchFamily="18" charset="0"/>
            </a:endParaRPr>
          </a:p>
          <a:p>
            <a:pPr lvl="0"/>
            <a:r>
              <a:rPr lang="en-US" b="1" dirty="0" err="1">
                <a:latin typeface="Times New Roman" panose="02020603050405020304" pitchFamily="18" charset="0"/>
                <a:cs typeface="Times New Roman" panose="02020603050405020304" pitchFamily="18" charset="0"/>
              </a:rPr>
              <a:t>Maslahatchi</a:t>
            </a:r>
            <a:r>
              <a:rPr lang="en-US" b="1" dirty="0">
                <a:latin typeface="Times New Roman" panose="02020603050405020304" pitchFamily="18" charset="0"/>
                <a:cs typeface="Times New Roman" panose="02020603050405020304" pitchFamily="18" charset="0"/>
              </a:rPr>
              <a:t>: Prof. </a:t>
            </a:r>
            <a:r>
              <a:rPr lang="en-US" b="1" dirty="0" err="1">
                <a:latin typeface="Times New Roman" panose="02020603050405020304" pitchFamily="18" charset="0"/>
                <a:cs typeface="Times New Roman" panose="02020603050405020304" pitchFamily="18" charset="0"/>
              </a:rPr>
              <a:t>Abdullayev</a:t>
            </a:r>
            <a:r>
              <a:rPr lang="en-US" b="1" dirty="0">
                <a:latin typeface="Times New Roman" panose="02020603050405020304" pitchFamily="18" charset="0"/>
                <a:cs typeface="Times New Roman" panose="02020603050405020304" pitchFamily="18" charset="0"/>
              </a:rPr>
              <a:t> SH.V</a:t>
            </a:r>
            <a:endParaRPr lang="ru-RU" dirty="0">
              <a:latin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xmlns="" id="{9E00DDF6-CE6F-416D-AA21-5A5069AABBDE}"/>
              </a:ext>
            </a:extLst>
          </p:cNvPr>
          <p:cNvPicPr>
            <a:picLocks noChangeAspect="1"/>
          </p:cNvPicPr>
          <p:nvPr/>
        </p:nvPicPr>
        <p:blipFill>
          <a:blip r:embed="rId2"/>
          <a:stretch>
            <a:fillRect/>
          </a:stretch>
        </p:blipFill>
        <p:spPr>
          <a:xfrm>
            <a:off x="9309100" y="301514"/>
            <a:ext cx="2628900" cy="2962571"/>
          </a:xfrm>
          <a:prstGeom prst="rect">
            <a:avLst/>
          </a:prstGeom>
        </p:spPr>
      </p:pic>
      <p:pic>
        <p:nvPicPr>
          <p:cNvPr id="1026"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1407" t="24433" r="931" b="3404"/>
          <a:stretch/>
        </p:blipFill>
        <p:spPr bwMode="auto">
          <a:xfrm>
            <a:off x="241300" y="87257"/>
            <a:ext cx="8039100" cy="2435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667409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хема 4"/>
          <p:cNvGraphicFramePr/>
          <p:nvPr>
            <p:extLst>
              <p:ext uri="{D42A27DB-BD31-4B8C-83A1-F6EECF244321}">
                <p14:modId xmlns:p14="http://schemas.microsoft.com/office/powerpoint/2010/main" val="3724731791"/>
              </p:ext>
            </p:extLst>
          </p:nvPr>
        </p:nvGraphicFramePr>
        <p:xfrm>
          <a:off x="970960" y="506527"/>
          <a:ext cx="10288572" cy="38015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Объект 2"/>
          <p:cNvSpPr>
            <a:spLocks noGrp="1"/>
          </p:cNvSpPr>
          <p:nvPr>
            <p:ph idx="1"/>
          </p:nvPr>
        </p:nvSpPr>
        <p:spPr>
          <a:xfrm>
            <a:off x="970960" y="4308049"/>
            <a:ext cx="10382839" cy="1868914"/>
          </a:xfrm>
        </p:spPr>
        <p:txBody>
          <a:bodyPr/>
          <a:lstStyle/>
          <a:p>
            <a:endParaRPr lang="en-US" dirty="0"/>
          </a:p>
        </p:txBody>
      </p:sp>
      <p:pic>
        <p:nvPicPr>
          <p:cNvPr id="4" name="Рисунок 3"/>
          <p:cNvPicPr>
            <a:picLocks noChangeAspect="1"/>
          </p:cNvPicPr>
          <p:nvPr/>
        </p:nvPicPr>
        <p:blipFill>
          <a:blip r:embed="rId7"/>
          <a:stretch>
            <a:fillRect/>
          </a:stretch>
        </p:blipFill>
        <p:spPr>
          <a:xfrm>
            <a:off x="2437566" y="4308049"/>
            <a:ext cx="7316867" cy="1868914"/>
          </a:xfrm>
          <a:prstGeom prst="rect">
            <a:avLst/>
          </a:prstGeom>
        </p:spPr>
      </p:pic>
    </p:spTree>
    <p:extLst>
      <p:ext uri="{BB962C8B-B14F-4D97-AF65-F5344CB8AC3E}">
        <p14:creationId xmlns:p14="http://schemas.microsoft.com/office/powerpoint/2010/main" val="13239137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хема 4"/>
          <p:cNvGraphicFramePr/>
          <p:nvPr>
            <p:extLst>
              <p:ext uri="{D42A27DB-BD31-4B8C-83A1-F6EECF244321}">
                <p14:modId xmlns:p14="http://schemas.microsoft.com/office/powerpoint/2010/main" val="943892187"/>
              </p:ext>
            </p:extLst>
          </p:nvPr>
        </p:nvGraphicFramePr>
        <p:xfrm>
          <a:off x="904187" y="789331"/>
          <a:ext cx="10515600" cy="38203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Объект 3"/>
          <p:cNvPicPr>
            <a:picLocks noGrp="1" noChangeAspect="1"/>
          </p:cNvPicPr>
          <p:nvPr>
            <p:ph idx="1"/>
          </p:nvPr>
        </p:nvPicPr>
        <p:blipFill>
          <a:blip r:embed="rId7"/>
          <a:stretch>
            <a:fillRect/>
          </a:stretch>
        </p:blipFill>
        <p:spPr>
          <a:xfrm>
            <a:off x="848824" y="4609708"/>
            <a:ext cx="10171109" cy="2158738"/>
          </a:xfrm>
          <a:prstGeom prst="rect">
            <a:avLst/>
          </a:prstGeom>
        </p:spPr>
      </p:pic>
    </p:spTree>
    <p:extLst>
      <p:ext uri="{BB962C8B-B14F-4D97-AF65-F5344CB8AC3E}">
        <p14:creationId xmlns:p14="http://schemas.microsoft.com/office/powerpoint/2010/main" val="15970947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673161472"/>
              </p:ext>
            </p:extLst>
          </p:nvPr>
        </p:nvGraphicFramePr>
        <p:xfrm>
          <a:off x="641023" y="593889"/>
          <a:ext cx="10712777" cy="55830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449339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1499639683"/>
              </p:ext>
            </p:extLst>
          </p:nvPr>
        </p:nvGraphicFramePr>
        <p:xfrm>
          <a:off x="735291" y="575035"/>
          <a:ext cx="10618509" cy="56019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78128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959093610"/>
              </p:ext>
            </p:extLst>
          </p:nvPr>
        </p:nvGraphicFramePr>
        <p:xfrm>
          <a:off x="838986" y="703834"/>
          <a:ext cx="10532881" cy="53198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855264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723397378"/>
              </p:ext>
            </p:extLst>
          </p:nvPr>
        </p:nvGraphicFramePr>
        <p:xfrm>
          <a:off x="846841" y="377842"/>
          <a:ext cx="10515600" cy="58118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867877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1108812524"/>
              </p:ext>
            </p:extLst>
          </p:nvPr>
        </p:nvGraphicFramePr>
        <p:xfrm>
          <a:off x="754144" y="678730"/>
          <a:ext cx="10599656" cy="54982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585656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62825891"/>
              </p:ext>
            </p:extLst>
          </p:nvPr>
        </p:nvGraphicFramePr>
        <p:xfrm>
          <a:off x="749300" y="16224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53922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943546" y="6730815"/>
            <a:ext cx="6096000" cy="646331"/>
          </a:xfrm>
          <a:prstGeom prst="rect">
            <a:avLst/>
          </a:prstGeom>
        </p:spPr>
        <p:txBody>
          <a:bodyPr>
            <a:spAutoFit/>
          </a:bodyPr>
          <a:lstStyle/>
          <a:p>
            <a:r>
              <a:rPr lang="en-US" dirty="0"/>
              <a:t>:</a:t>
            </a:r>
          </a:p>
          <a:p>
            <a:endParaRPr lang="en-US" dirty="0"/>
          </a:p>
        </p:txBody>
      </p:sp>
      <p:sp>
        <p:nvSpPr>
          <p:cNvPr id="6" name="Объект 5">
            <a:extLst>
              <a:ext uri="{FF2B5EF4-FFF2-40B4-BE49-F238E27FC236}">
                <a16:creationId xmlns:a16="http://schemas.microsoft.com/office/drawing/2014/main" xmlns="" id="{227D2303-3936-4239-9BB4-F3EA887CD0DD}"/>
              </a:ext>
            </a:extLst>
          </p:cNvPr>
          <p:cNvSpPr>
            <a:spLocks noGrp="1"/>
          </p:cNvSpPr>
          <p:nvPr>
            <p:ph idx="1"/>
          </p:nvPr>
        </p:nvSpPr>
        <p:spPr/>
        <p:txBody>
          <a:bodyPr/>
          <a:lstStyle/>
          <a:p>
            <a:endParaRPr lang="ru-RU" dirty="0"/>
          </a:p>
        </p:txBody>
      </p:sp>
      <p:pic>
        <p:nvPicPr>
          <p:cNvPr id="9" name="Рисунок 8">
            <a:extLst>
              <a:ext uri="{FF2B5EF4-FFF2-40B4-BE49-F238E27FC236}">
                <a16:creationId xmlns:a16="http://schemas.microsoft.com/office/drawing/2014/main" xmlns="" id="{7FD9B7E5-3567-4D39-B8C4-F35C58787D2B}"/>
              </a:ext>
            </a:extLst>
          </p:cNvPr>
          <p:cNvPicPr>
            <a:picLocks noChangeAspect="1"/>
          </p:cNvPicPr>
          <p:nvPr/>
        </p:nvPicPr>
        <p:blipFill>
          <a:blip r:embed="rId2"/>
          <a:stretch>
            <a:fillRect/>
          </a:stretch>
        </p:blipFill>
        <p:spPr>
          <a:xfrm>
            <a:off x="731520" y="1676400"/>
            <a:ext cx="10728960" cy="4617719"/>
          </a:xfrm>
          <a:prstGeom prst="rect">
            <a:avLst/>
          </a:prstGeom>
        </p:spPr>
      </p:pic>
    </p:spTree>
    <p:extLst>
      <p:ext uri="{BB962C8B-B14F-4D97-AF65-F5344CB8AC3E}">
        <p14:creationId xmlns:p14="http://schemas.microsoft.com/office/powerpoint/2010/main" val="8674723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270474707"/>
              </p:ext>
            </p:extLst>
          </p:nvPr>
        </p:nvGraphicFramePr>
        <p:xfrm>
          <a:off x="725864" y="537328"/>
          <a:ext cx="10627936" cy="56396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971510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хема 4"/>
          <p:cNvGraphicFramePr/>
          <p:nvPr>
            <p:extLst>
              <p:ext uri="{D42A27DB-BD31-4B8C-83A1-F6EECF244321}">
                <p14:modId xmlns:p14="http://schemas.microsoft.com/office/powerpoint/2010/main" val="1543921887"/>
              </p:ext>
            </p:extLst>
          </p:nvPr>
        </p:nvGraphicFramePr>
        <p:xfrm>
          <a:off x="716437" y="367644"/>
          <a:ext cx="10322351" cy="33653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Объект 3"/>
          <p:cNvPicPr>
            <a:picLocks noGrp="1" noChangeAspect="1"/>
          </p:cNvPicPr>
          <p:nvPr>
            <p:ph idx="1"/>
          </p:nvPr>
        </p:nvPicPr>
        <p:blipFill>
          <a:blip r:embed="rId7"/>
          <a:stretch>
            <a:fillRect/>
          </a:stretch>
        </p:blipFill>
        <p:spPr>
          <a:xfrm>
            <a:off x="2121031" y="3733014"/>
            <a:ext cx="7428322" cy="3124986"/>
          </a:xfrm>
          <a:prstGeom prst="rect">
            <a:avLst/>
          </a:prstGeom>
        </p:spPr>
      </p:pic>
    </p:spTree>
    <p:extLst>
      <p:ext uri="{BB962C8B-B14F-4D97-AF65-F5344CB8AC3E}">
        <p14:creationId xmlns:p14="http://schemas.microsoft.com/office/powerpoint/2010/main" val="5849478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хема 4"/>
          <p:cNvGraphicFramePr/>
          <p:nvPr>
            <p:extLst>
              <p:ext uri="{D42A27DB-BD31-4B8C-83A1-F6EECF244321}">
                <p14:modId xmlns:p14="http://schemas.microsoft.com/office/powerpoint/2010/main" val="899878904"/>
              </p:ext>
            </p:extLst>
          </p:nvPr>
        </p:nvGraphicFramePr>
        <p:xfrm>
          <a:off x="254524" y="365125"/>
          <a:ext cx="11029361" cy="26420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Объект 3"/>
          <p:cNvPicPr>
            <a:picLocks noGrp="1" noChangeAspect="1"/>
          </p:cNvPicPr>
          <p:nvPr>
            <p:ph idx="1"/>
          </p:nvPr>
        </p:nvPicPr>
        <p:blipFill>
          <a:blip r:embed="rId7"/>
          <a:stretch>
            <a:fillRect/>
          </a:stretch>
        </p:blipFill>
        <p:spPr>
          <a:xfrm>
            <a:off x="1762812" y="3101418"/>
            <a:ext cx="8042433" cy="3756581"/>
          </a:xfrm>
          <a:prstGeom prst="rect">
            <a:avLst/>
          </a:prstGeom>
        </p:spPr>
      </p:pic>
    </p:spTree>
    <p:extLst>
      <p:ext uri="{BB962C8B-B14F-4D97-AF65-F5344CB8AC3E}">
        <p14:creationId xmlns:p14="http://schemas.microsoft.com/office/powerpoint/2010/main" val="3760711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хема 4"/>
          <p:cNvGraphicFramePr/>
          <p:nvPr>
            <p:extLst>
              <p:ext uri="{D42A27DB-BD31-4B8C-83A1-F6EECF244321}">
                <p14:modId xmlns:p14="http://schemas.microsoft.com/office/powerpoint/2010/main" val="433287453"/>
              </p:ext>
            </p:extLst>
          </p:nvPr>
        </p:nvGraphicFramePr>
        <p:xfrm>
          <a:off x="1140642" y="101175"/>
          <a:ext cx="10194303" cy="29248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Объект 3"/>
          <p:cNvPicPr>
            <a:picLocks noGrp="1" noChangeAspect="1"/>
          </p:cNvPicPr>
          <p:nvPr>
            <p:ph idx="1"/>
          </p:nvPr>
        </p:nvPicPr>
        <p:blipFill>
          <a:blip r:embed="rId7"/>
          <a:stretch>
            <a:fillRect/>
          </a:stretch>
        </p:blipFill>
        <p:spPr>
          <a:xfrm>
            <a:off x="2545238" y="3026004"/>
            <a:ext cx="7106760" cy="3831995"/>
          </a:xfrm>
          <a:prstGeom prst="rect">
            <a:avLst/>
          </a:prstGeom>
        </p:spPr>
      </p:pic>
    </p:spTree>
    <p:extLst>
      <p:ext uri="{BB962C8B-B14F-4D97-AF65-F5344CB8AC3E}">
        <p14:creationId xmlns:p14="http://schemas.microsoft.com/office/powerpoint/2010/main" val="109687025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122</TotalTime>
  <Words>442</Words>
  <Application>Microsoft Office PowerPoint</Application>
  <PresentationFormat>Произвольный</PresentationFormat>
  <Paragraphs>26</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zarina madaminova</dc:creator>
  <cp:lastModifiedBy>ADMIN</cp:lastModifiedBy>
  <cp:revision>18</cp:revision>
  <dcterms:created xsi:type="dcterms:W3CDTF">2025-02-17T18:32:30Z</dcterms:created>
  <dcterms:modified xsi:type="dcterms:W3CDTF">2025-05-02T05:45:08Z</dcterms:modified>
</cp:coreProperties>
</file>