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6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38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70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3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3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2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6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74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07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74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51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92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3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9FFB4-0A83-41C1-96C8-AB0613BE4DF9}" type="datetimeFigureOut">
              <a:rPr lang="ru-RU" smtClean="0"/>
              <a:t>18.01.2025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E34EB-B057-422D-B43C-C189E46C3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93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06776" y="2321388"/>
            <a:ext cx="70306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</a:rPr>
              <a:t>Mavzu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uz-Latn-UZ" sz="3600" dirty="0">
                <a:solidFill>
                  <a:schemeClr val="tx2">
                    <a:lumMod val="50000"/>
                  </a:schemeClr>
                </a:solidFill>
              </a:rPr>
              <a:t>Bo'lajak o'qituvchilarda pedagogik faoliyatni loyihalash ko'nikmalarini shakllantirish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48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77368" y="1348646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/>
              <a:t>9. </a:t>
            </a:r>
            <a:r>
              <a:rPr lang="ru-RU" sz="3200" dirty="0" err="1"/>
              <a:t>Kreativ</a:t>
            </a:r>
            <a:r>
              <a:rPr lang="ru-RU" sz="3200" dirty="0"/>
              <a:t> </a:t>
            </a:r>
            <a:r>
              <a:rPr lang="ru-RU" sz="3200" dirty="0" err="1"/>
              <a:t>fikrlashni</a:t>
            </a:r>
            <a:r>
              <a:rPr lang="ru-RU" sz="3200" dirty="0"/>
              <a:t> </a:t>
            </a:r>
            <a:r>
              <a:rPr lang="ru-RU" sz="3200" dirty="0" err="1"/>
              <a:t>rivojlantirish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O'qituvchilarga</a:t>
            </a:r>
            <a:r>
              <a:rPr lang="ru-RU" sz="3200" dirty="0"/>
              <a:t> </a:t>
            </a:r>
            <a:r>
              <a:rPr lang="ru-RU" sz="3200" dirty="0" err="1"/>
              <a:t>kreativ</a:t>
            </a:r>
            <a:r>
              <a:rPr lang="ru-RU" sz="3200" dirty="0"/>
              <a:t> </a:t>
            </a:r>
            <a:r>
              <a:rPr lang="ru-RU" sz="3200" dirty="0" err="1"/>
              <a:t>fikrlash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innovatsion</a:t>
            </a:r>
            <a:r>
              <a:rPr lang="ru-RU" sz="3200" dirty="0"/>
              <a:t> </a:t>
            </a:r>
            <a:r>
              <a:rPr lang="ru-RU" sz="3200" dirty="0" err="1"/>
              <a:t>g'oyalarni</a:t>
            </a:r>
            <a:r>
              <a:rPr lang="ru-RU" sz="3200" dirty="0"/>
              <a:t> </a:t>
            </a:r>
            <a:r>
              <a:rPr lang="ru-RU" sz="3200" dirty="0" err="1"/>
              <a:t>ishlab</a:t>
            </a:r>
            <a:r>
              <a:rPr lang="ru-RU" sz="3200" dirty="0"/>
              <a:t> </a:t>
            </a:r>
            <a:r>
              <a:rPr lang="ru-RU" sz="3200" dirty="0" err="1"/>
              <a:t>chiqish</a:t>
            </a:r>
            <a:r>
              <a:rPr lang="ru-RU" sz="3200" dirty="0"/>
              <a:t> </a:t>
            </a:r>
            <a:r>
              <a:rPr lang="ru-RU" sz="3200" dirty="0" err="1"/>
              <a:t>bo'yicha</a:t>
            </a:r>
            <a:r>
              <a:rPr lang="ru-RU" sz="3200" dirty="0"/>
              <a:t> </a:t>
            </a:r>
            <a:r>
              <a:rPr lang="ru-RU" sz="3200" dirty="0" err="1"/>
              <a:t>treninglar</a:t>
            </a:r>
            <a:r>
              <a:rPr lang="ru-RU" sz="3200" dirty="0"/>
              <a:t> </a:t>
            </a:r>
            <a:r>
              <a:rPr lang="ru-RU" sz="3200" dirty="0" err="1"/>
              <a:t>o'tkazish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ularga</a:t>
            </a:r>
            <a:r>
              <a:rPr lang="ru-RU" sz="3200" dirty="0"/>
              <a:t>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faoliyatni</a:t>
            </a:r>
            <a:r>
              <a:rPr lang="ru-RU" sz="3200" dirty="0"/>
              <a:t> </a:t>
            </a:r>
            <a:r>
              <a:rPr lang="ru-RU" sz="3200" dirty="0" err="1"/>
              <a:t>loyihalashda</a:t>
            </a:r>
            <a:r>
              <a:rPr lang="ru-RU" sz="3200" dirty="0"/>
              <a:t> </a:t>
            </a:r>
            <a:r>
              <a:rPr lang="ru-RU" sz="3200" dirty="0" err="1"/>
              <a:t>yangi</a:t>
            </a:r>
            <a:r>
              <a:rPr lang="ru-RU" sz="3200" dirty="0"/>
              <a:t> </a:t>
            </a:r>
            <a:r>
              <a:rPr lang="ru-RU" sz="3200" dirty="0" err="1"/>
              <a:t>yondashuvlarni</a:t>
            </a:r>
            <a:r>
              <a:rPr lang="ru-RU" sz="3200" dirty="0"/>
              <a:t> </a:t>
            </a:r>
            <a:r>
              <a:rPr lang="ru-RU" sz="3200" dirty="0" err="1"/>
              <a:t>qo'llash</a:t>
            </a:r>
            <a:r>
              <a:rPr lang="ru-RU" sz="3200" dirty="0"/>
              <a:t> </a:t>
            </a:r>
            <a:r>
              <a:rPr lang="ru-RU" sz="3200" dirty="0" err="1"/>
              <a:t>imkoniyatini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433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95357" y="1351508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10. </a:t>
            </a:r>
            <a:r>
              <a:rPr lang="ru-RU" sz="2400" dirty="0" err="1"/>
              <a:t>O'zaro</a:t>
            </a:r>
            <a:r>
              <a:rPr lang="ru-RU" sz="2400" dirty="0"/>
              <a:t> </a:t>
            </a:r>
            <a:r>
              <a:rPr lang="ru-RU" sz="2400" dirty="0" err="1"/>
              <a:t>baholash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fikr</a:t>
            </a:r>
            <a:r>
              <a:rPr lang="ru-RU" sz="2400" dirty="0"/>
              <a:t> </a:t>
            </a:r>
            <a:r>
              <a:rPr lang="ru-RU" sz="2400" dirty="0" err="1"/>
              <a:t>almashish</a:t>
            </a:r>
            <a:endParaRPr lang="ru-RU" sz="2400" dirty="0"/>
          </a:p>
          <a:p>
            <a:r>
              <a:rPr lang="ru-RU" sz="2400" dirty="0"/>
              <a:t>   - </a:t>
            </a:r>
            <a:r>
              <a:rPr lang="ru-RU" sz="2400" dirty="0" err="1"/>
              <a:t>O'qituvchilar</a:t>
            </a:r>
            <a:r>
              <a:rPr lang="ru-RU" sz="2400" dirty="0"/>
              <a:t> </a:t>
            </a:r>
            <a:r>
              <a:rPr lang="ru-RU" sz="2400" dirty="0" err="1"/>
              <a:t>o'rtasida</a:t>
            </a:r>
            <a:r>
              <a:rPr lang="ru-RU" sz="2400" dirty="0"/>
              <a:t> </a:t>
            </a:r>
            <a:r>
              <a:rPr lang="ru-RU" sz="2400" dirty="0" err="1"/>
              <a:t>o'zaro</a:t>
            </a:r>
            <a:r>
              <a:rPr lang="ru-RU" sz="2400" dirty="0"/>
              <a:t> </a:t>
            </a:r>
            <a:r>
              <a:rPr lang="ru-RU" sz="2400" dirty="0" err="1"/>
              <a:t>baholash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fikr</a:t>
            </a:r>
            <a:r>
              <a:rPr lang="ru-RU" sz="2400" dirty="0"/>
              <a:t> </a:t>
            </a:r>
            <a:r>
              <a:rPr lang="ru-RU" sz="2400" dirty="0" err="1"/>
              <a:t>almashish</a:t>
            </a:r>
            <a:r>
              <a:rPr lang="ru-RU" sz="2400" dirty="0"/>
              <a:t> </a:t>
            </a:r>
            <a:r>
              <a:rPr lang="ru-RU" sz="2400" dirty="0" err="1"/>
              <a:t>mexanizmlarini</a:t>
            </a:r>
            <a:r>
              <a:rPr lang="ru-RU" sz="2400" dirty="0"/>
              <a:t> </a:t>
            </a:r>
            <a:r>
              <a:rPr lang="ru-RU" sz="2400" dirty="0" err="1"/>
              <a:t>joriy</a:t>
            </a:r>
            <a:r>
              <a:rPr lang="ru-RU" sz="2400" dirty="0"/>
              <a:t> </a:t>
            </a:r>
            <a:r>
              <a:rPr lang="ru-RU" sz="2400" dirty="0" err="1"/>
              <a:t>etish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, </a:t>
            </a:r>
            <a:r>
              <a:rPr lang="ru-RU" sz="2400" dirty="0" err="1"/>
              <a:t>ularga</a:t>
            </a:r>
            <a:r>
              <a:rPr lang="ru-RU" sz="2400" dirty="0"/>
              <a:t> </a:t>
            </a:r>
            <a:r>
              <a:rPr lang="ru-RU" sz="2400" dirty="0" err="1"/>
              <a:t>o'z</a:t>
            </a:r>
            <a:r>
              <a:rPr lang="ru-RU" sz="2400" dirty="0"/>
              <a:t> </a:t>
            </a:r>
            <a:r>
              <a:rPr lang="ru-RU" sz="2400" dirty="0" err="1"/>
              <a:t>pedagogik</a:t>
            </a:r>
            <a:r>
              <a:rPr lang="ru-RU" sz="2400" dirty="0"/>
              <a:t> </a:t>
            </a:r>
            <a:r>
              <a:rPr lang="ru-RU" sz="2400" dirty="0" err="1"/>
              <a:t>faoliyatlarini</a:t>
            </a:r>
            <a:r>
              <a:rPr lang="ru-RU" sz="2400" dirty="0"/>
              <a:t> </a:t>
            </a:r>
            <a:r>
              <a:rPr lang="ru-RU" sz="2400" dirty="0" err="1"/>
              <a:t>baholash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yaxshilash</a:t>
            </a:r>
            <a:r>
              <a:rPr lang="ru-RU" sz="2400" dirty="0"/>
              <a:t> </a:t>
            </a:r>
            <a:r>
              <a:rPr lang="ru-RU" sz="2400" dirty="0" err="1"/>
              <a:t>imkoniyatini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r>
              <a:rPr lang="ru-RU" sz="2400" dirty="0" err="1"/>
              <a:t>Ushbu</a:t>
            </a:r>
            <a:r>
              <a:rPr lang="ru-RU" sz="2400" dirty="0"/>
              <a:t> </a:t>
            </a:r>
            <a:r>
              <a:rPr lang="ru-RU" sz="2400" dirty="0" err="1"/>
              <a:t>usullar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strategiyalar</a:t>
            </a:r>
            <a:r>
              <a:rPr lang="ru-RU" sz="2400" dirty="0"/>
              <a:t> </a:t>
            </a:r>
            <a:r>
              <a:rPr lang="ru-RU" sz="2400" dirty="0" err="1"/>
              <a:t>bo'lajak</a:t>
            </a:r>
            <a:r>
              <a:rPr lang="ru-RU" sz="2400" dirty="0"/>
              <a:t> </a:t>
            </a:r>
            <a:r>
              <a:rPr lang="ru-RU" sz="2400" dirty="0" err="1"/>
              <a:t>o'qituvchilarda</a:t>
            </a:r>
            <a:r>
              <a:rPr lang="ru-RU" sz="2400" dirty="0"/>
              <a:t> </a:t>
            </a:r>
            <a:r>
              <a:rPr lang="ru-RU" sz="2400" dirty="0" err="1"/>
              <a:t>pedagogik</a:t>
            </a:r>
            <a:r>
              <a:rPr lang="ru-RU" sz="2400" dirty="0"/>
              <a:t> </a:t>
            </a:r>
            <a:r>
              <a:rPr lang="ru-RU" sz="2400" dirty="0" err="1"/>
              <a:t>faoliyatni</a:t>
            </a:r>
            <a:r>
              <a:rPr lang="ru-RU" sz="2400" dirty="0"/>
              <a:t> </a:t>
            </a:r>
            <a:r>
              <a:rPr lang="ru-RU" sz="2400" dirty="0" err="1"/>
              <a:t>loyihalash</a:t>
            </a:r>
            <a:r>
              <a:rPr lang="ru-RU" sz="2400" dirty="0"/>
              <a:t> </a:t>
            </a:r>
            <a:r>
              <a:rPr lang="ru-RU" sz="2400" dirty="0" err="1"/>
              <a:t>ko'nikmalarini</a:t>
            </a:r>
            <a:r>
              <a:rPr lang="ru-RU" sz="2400" dirty="0"/>
              <a:t> </a:t>
            </a:r>
            <a:r>
              <a:rPr lang="ru-RU" sz="2400" dirty="0" err="1"/>
              <a:t>shakllantirishga</a:t>
            </a:r>
            <a:r>
              <a:rPr lang="ru-RU" sz="2400" dirty="0"/>
              <a:t> </a:t>
            </a:r>
            <a:r>
              <a:rPr lang="ru-RU" sz="2400" dirty="0" err="1"/>
              <a:t>yordam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ularning</a:t>
            </a:r>
            <a:r>
              <a:rPr lang="ru-RU" sz="2400" dirty="0"/>
              <a:t> </a:t>
            </a:r>
            <a:r>
              <a:rPr lang="ru-RU" sz="2400" dirty="0" err="1"/>
              <a:t>professional</a:t>
            </a:r>
            <a:r>
              <a:rPr lang="ru-RU" sz="2400" dirty="0"/>
              <a:t> </a:t>
            </a:r>
            <a:r>
              <a:rPr lang="ru-RU" sz="2400" dirty="0" err="1"/>
              <a:t>rivojlanishiga</a:t>
            </a:r>
            <a:r>
              <a:rPr lang="ru-RU" sz="2400" dirty="0"/>
              <a:t>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hissa</a:t>
            </a:r>
            <a:r>
              <a:rPr lang="ru-RU" sz="2400" dirty="0"/>
              <a:t> </a:t>
            </a:r>
            <a:r>
              <a:rPr lang="ru-RU" sz="2400" dirty="0" err="1"/>
              <a:t>qo'shadi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16100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67769" y="101264"/>
            <a:ext cx="11656463" cy="665547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55730" y="2936685"/>
            <a:ext cx="5463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/>
              <a:t>E’tiboringiz</a:t>
            </a:r>
            <a:r>
              <a:rPr lang="en-US" sz="3600" dirty="0"/>
              <a:t> </a:t>
            </a:r>
            <a:r>
              <a:rPr lang="en-US" sz="3600" dirty="0" err="1"/>
              <a:t>uchun</a:t>
            </a:r>
            <a:r>
              <a:rPr lang="en-US" sz="3600" dirty="0"/>
              <a:t> </a:t>
            </a:r>
            <a:r>
              <a:rPr lang="en-US" sz="3600" dirty="0" err="1"/>
              <a:t>rahmat</a:t>
            </a:r>
            <a:r>
              <a:rPr lang="en-US" sz="3600" dirty="0"/>
              <a:t>!!!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783638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52628" y="1784194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Bo'lajak</a:t>
            </a:r>
            <a:r>
              <a:rPr lang="ru-RU" dirty="0"/>
              <a:t> </a:t>
            </a:r>
            <a:r>
              <a:rPr lang="ru-RU" dirty="0" err="1"/>
              <a:t>o'qituvchilarda</a:t>
            </a:r>
            <a:r>
              <a:rPr lang="ru-RU" dirty="0"/>
              <a:t> </a:t>
            </a:r>
            <a:r>
              <a:rPr lang="ru-RU" dirty="0" err="1"/>
              <a:t>pedagogik</a:t>
            </a:r>
            <a:r>
              <a:rPr lang="ru-RU" dirty="0"/>
              <a:t> </a:t>
            </a:r>
            <a:r>
              <a:rPr lang="ru-RU" dirty="0" err="1"/>
              <a:t>faoliyatni</a:t>
            </a:r>
            <a:r>
              <a:rPr lang="ru-RU" dirty="0"/>
              <a:t> </a:t>
            </a:r>
            <a:r>
              <a:rPr lang="ru-RU" dirty="0" err="1"/>
              <a:t>loyihalash</a:t>
            </a:r>
            <a:r>
              <a:rPr lang="ru-RU" dirty="0"/>
              <a:t> </a:t>
            </a:r>
            <a:r>
              <a:rPr lang="ru-RU" dirty="0" err="1"/>
              <a:t>ko'nikmalarini</a:t>
            </a:r>
            <a:r>
              <a:rPr lang="ru-RU" dirty="0"/>
              <a:t> </a:t>
            </a:r>
            <a:r>
              <a:rPr lang="ru-RU" dirty="0" err="1"/>
              <a:t>shakllantirish</a:t>
            </a:r>
            <a:r>
              <a:rPr lang="ru-RU" dirty="0"/>
              <a:t>, </a:t>
            </a:r>
            <a:r>
              <a:rPr lang="ru-RU" dirty="0" err="1"/>
              <a:t>ta'lim</a:t>
            </a:r>
            <a:r>
              <a:rPr lang="ru-RU" dirty="0"/>
              <a:t> </a:t>
            </a:r>
            <a:r>
              <a:rPr lang="ru-RU" dirty="0" err="1"/>
              <a:t>jarayonini</a:t>
            </a:r>
            <a:r>
              <a:rPr lang="ru-RU" dirty="0"/>
              <a:t> </a:t>
            </a:r>
            <a:r>
              <a:rPr lang="ru-RU" dirty="0" err="1"/>
              <a:t>yanada</a:t>
            </a:r>
            <a:r>
              <a:rPr lang="ru-RU" dirty="0"/>
              <a:t> </a:t>
            </a:r>
            <a:r>
              <a:rPr lang="ru-RU" dirty="0" err="1"/>
              <a:t>samarali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innovatsion</a:t>
            </a:r>
            <a:r>
              <a:rPr lang="ru-RU" dirty="0"/>
              <a:t> </a:t>
            </a:r>
            <a:r>
              <a:rPr lang="ru-RU" dirty="0" err="1"/>
              <a:t>tarzda</a:t>
            </a:r>
            <a:r>
              <a:rPr lang="ru-RU" dirty="0"/>
              <a:t> </a:t>
            </a:r>
            <a:r>
              <a:rPr lang="ru-RU" dirty="0" err="1"/>
              <a:t>tashkil</a:t>
            </a:r>
            <a:r>
              <a:rPr lang="ru-RU" dirty="0"/>
              <a:t> </a:t>
            </a:r>
            <a:r>
              <a:rPr lang="ru-RU" dirty="0" err="1"/>
              <a:t>etishga</a:t>
            </a:r>
            <a:r>
              <a:rPr lang="ru-RU" dirty="0"/>
              <a:t> </a:t>
            </a:r>
            <a:r>
              <a:rPr lang="ru-RU" dirty="0" err="1"/>
              <a:t>yordam</a:t>
            </a:r>
            <a:r>
              <a:rPr lang="ru-RU" dirty="0"/>
              <a:t> </a:t>
            </a:r>
            <a:r>
              <a:rPr lang="ru-RU" dirty="0" err="1"/>
              <a:t>beradi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ko'nikmalarni</a:t>
            </a:r>
            <a:r>
              <a:rPr lang="ru-RU" dirty="0"/>
              <a:t> </a:t>
            </a:r>
            <a:r>
              <a:rPr lang="ru-RU" dirty="0" err="1"/>
              <a:t>rivojlantirish</a:t>
            </a:r>
            <a:r>
              <a:rPr lang="ru-RU" dirty="0"/>
              <a:t> </a:t>
            </a:r>
            <a:r>
              <a:rPr lang="ru-RU" dirty="0" err="1"/>
              <a:t>uchun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qator</a:t>
            </a:r>
            <a:r>
              <a:rPr lang="ru-RU" dirty="0"/>
              <a:t> </a:t>
            </a:r>
            <a:r>
              <a:rPr lang="ru-RU" dirty="0" err="1"/>
              <a:t>usullar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strategiyalarni</a:t>
            </a:r>
            <a:r>
              <a:rPr lang="ru-RU" dirty="0"/>
              <a:t> </a:t>
            </a:r>
            <a:r>
              <a:rPr lang="ru-RU" dirty="0" err="1"/>
              <a:t>qo'llash</a:t>
            </a:r>
            <a:r>
              <a:rPr lang="ru-RU" dirty="0"/>
              <a:t> </a:t>
            </a:r>
            <a:r>
              <a:rPr lang="ru-RU" dirty="0" err="1"/>
              <a:t>mumkin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Teoretik</a:t>
            </a:r>
            <a:r>
              <a:rPr lang="ru-RU" dirty="0"/>
              <a:t> </a:t>
            </a:r>
            <a:r>
              <a:rPr lang="ru-RU" dirty="0" err="1"/>
              <a:t>asoslarni</a:t>
            </a:r>
            <a:r>
              <a:rPr lang="ru-RU" dirty="0"/>
              <a:t> </a:t>
            </a:r>
            <a:r>
              <a:rPr lang="ru-RU" dirty="0" err="1"/>
              <a:t>o'zlashtirish</a:t>
            </a:r>
            <a:endParaRPr lang="ru-RU" dirty="0"/>
          </a:p>
          <a:p>
            <a:r>
              <a:rPr lang="ru-RU" dirty="0"/>
              <a:t>   - </a:t>
            </a:r>
            <a:r>
              <a:rPr lang="ru-RU" dirty="0" err="1"/>
              <a:t>O'qituvchilar</a:t>
            </a:r>
            <a:r>
              <a:rPr lang="ru-RU" dirty="0"/>
              <a:t> </a:t>
            </a:r>
            <a:r>
              <a:rPr lang="ru-RU" dirty="0" err="1"/>
              <a:t>pedagogika</a:t>
            </a:r>
            <a:r>
              <a:rPr lang="ru-RU" dirty="0"/>
              <a:t>, </a:t>
            </a:r>
            <a:r>
              <a:rPr lang="ru-RU" dirty="0" err="1"/>
              <a:t>psixologiya</a:t>
            </a:r>
            <a:r>
              <a:rPr lang="ru-RU" dirty="0"/>
              <a:t>, </a:t>
            </a:r>
            <a:r>
              <a:rPr lang="ru-RU" dirty="0" err="1"/>
              <a:t>ta'lim</a:t>
            </a:r>
            <a:r>
              <a:rPr lang="ru-RU" dirty="0"/>
              <a:t> </a:t>
            </a:r>
            <a:r>
              <a:rPr lang="ru-RU" dirty="0" err="1"/>
              <a:t>metodikasi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didaktika</a:t>
            </a:r>
            <a:r>
              <a:rPr lang="ru-RU" dirty="0"/>
              <a:t> </a:t>
            </a:r>
            <a:r>
              <a:rPr lang="ru-RU" dirty="0" err="1"/>
              <a:t>bo'yicha</a:t>
            </a:r>
            <a:r>
              <a:rPr lang="ru-RU" dirty="0"/>
              <a:t> </a:t>
            </a:r>
            <a:r>
              <a:rPr lang="ru-RU" dirty="0" err="1"/>
              <a:t>nazariy</a:t>
            </a:r>
            <a:r>
              <a:rPr lang="ru-RU" dirty="0"/>
              <a:t> </a:t>
            </a:r>
            <a:r>
              <a:rPr lang="ru-RU" dirty="0" err="1"/>
              <a:t>bilimlarni</a:t>
            </a:r>
            <a:r>
              <a:rPr lang="ru-RU" dirty="0"/>
              <a:t> </a:t>
            </a:r>
            <a:r>
              <a:rPr lang="ru-RU" dirty="0" err="1"/>
              <a:t>o'zlashtirishlari</a:t>
            </a:r>
            <a:r>
              <a:rPr lang="ru-RU" dirty="0"/>
              <a:t> </a:t>
            </a:r>
            <a:r>
              <a:rPr lang="ru-RU" dirty="0" err="1"/>
              <a:t>kerak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bilimlar</a:t>
            </a:r>
            <a:r>
              <a:rPr lang="ru-RU" dirty="0"/>
              <a:t> </a:t>
            </a:r>
            <a:r>
              <a:rPr lang="ru-RU" dirty="0" err="1"/>
              <a:t>pedagogik</a:t>
            </a:r>
            <a:r>
              <a:rPr lang="ru-RU" dirty="0"/>
              <a:t> </a:t>
            </a:r>
            <a:r>
              <a:rPr lang="ru-RU" dirty="0" err="1"/>
              <a:t>faoliyatni</a:t>
            </a:r>
            <a:r>
              <a:rPr lang="ru-RU" dirty="0"/>
              <a:t> </a:t>
            </a:r>
            <a:r>
              <a:rPr lang="ru-RU" dirty="0" err="1"/>
              <a:t>loyihalashda</a:t>
            </a:r>
            <a:r>
              <a:rPr lang="ru-RU" dirty="0"/>
              <a:t> </a:t>
            </a:r>
            <a:r>
              <a:rPr lang="ru-RU" dirty="0" err="1"/>
              <a:t>muhim</a:t>
            </a:r>
            <a:r>
              <a:rPr lang="ru-RU" dirty="0"/>
              <a:t> </a:t>
            </a:r>
            <a:r>
              <a:rPr lang="ru-RU" dirty="0" err="1"/>
              <a:t>asos</a:t>
            </a:r>
            <a:r>
              <a:rPr lang="ru-RU" dirty="0"/>
              <a:t> </a:t>
            </a:r>
            <a:r>
              <a:rPr lang="ru-RU" dirty="0" err="1"/>
              <a:t>bo'ladi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5804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8" y="12177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28643" y="2254500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2. </a:t>
            </a:r>
            <a:r>
              <a:rPr lang="ru-RU" sz="2400" dirty="0" err="1"/>
              <a:t>Amaliy</a:t>
            </a:r>
            <a:r>
              <a:rPr lang="ru-RU" sz="2400" dirty="0"/>
              <a:t> </a:t>
            </a:r>
            <a:r>
              <a:rPr lang="ru-RU" sz="2400" dirty="0" err="1"/>
              <a:t>tajribalarni</a:t>
            </a:r>
            <a:r>
              <a:rPr lang="ru-RU" sz="2400" dirty="0"/>
              <a:t> </a:t>
            </a:r>
            <a:r>
              <a:rPr lang="ru-RU" sz="2400" dirty="0" err="1"/>
              <a:t>o'rganish</a:t>
            </a:r>
            <a:endParaRPr lang="ru-RU" sz="2400" dirty="0"/>
          </a:p>
          <a:p>
            <a:r>
              <a:rPr lang="ru-RU" sz="2400" dirty="0"/>
              <a:t>   - </a:t>
            </a:r>
            <a:r>
              <a:rPr lang="ru-RU" sz="2400" dirty="0" err="1"/>
              <a:t>O'qituvchilar</a:t>
            </a:r>
            <a:r>
              <a:rPr lang="ru-RU" sz="2400" dirty="0"/>
              <a:t> </a:t>
            </a:r>
            <a:r>
              <a:rPr lang="ru-RU" sz="2400" dirty="0" err="1"/>
              <a:t>amaliyotga</a:t>
            </a:r>
            <a:r>
              <a:rPr lang="ru-RU" sz="2400" dirty="0"/>
              <a:t> </a:t>
            </a:r>
            <a:r>
              <a:rPr lang="ru-RU" sz="2400" dirty="0" err="1"/>
              <a:t>asoslangan</a:t>
            </a:r>
            <a:r>
              <a:rPr lang="ru-RU" sz="2400" dirty="0"/>
              <a:t> </a:t>
            </a:r>
            <a:r>
              <a:rPr lang="ru-RU" sz="2400" dirty="0" err="1"/>
              <a:t>ta'lim</a:t>
            </a:r>
            <a:r>
              <a:rPr lang="ru-RU" sz="2400" dirty="0"/>
              <a:t> </a:t>
            </a:r>
            <a:r>
              <a:rPr lang="ru-RU" sz="2400" dirty="0" err="1"/>
              <a:t>dasturlarida</a:t>
            </a:r>
            <a:r>
              <a:rPr lang="ru-RU" sz="2400" dirty="0"/>
              <a:t> </a:t>
            </a:r>
            <a:r>
              <a:rPr lang="ru-RU" sz="2400" dirty="0" err="1"/>
              <a:t>ishtirok</a:t>
            </a:r>
            <a:r>
              <a:rPr lang="ru-RU" sz="2400" dirty="0"/>
              <a:t> </a:t>
            </a:r>
            <a:r>
              <a:rPr lang="ru-RU" sz="2400" dirty="0" err="1"/>
              <a:t>etishlari</a:t>
            </a:r>
            <a:r>
              <a:rPr lang="ru-RU" sz="2400" dirty="0"/>
              <a:t> </a:t>
            </a:r>
            <a:r>
              <a:rPr lang="ru-RU" sz="2400" dirty="0" err="1"/>
              <a:t>kerak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, </a:t>
            </a:r>
            <a:r>
              <a:rPr lang="ru-RU" sz="2400" dirty="0" err="1"/>
              <a:t>ularga</a:t>
            </a:r>
            <a:r>
              <a:rPr lang="ru-RU" sz="2400" dirty="0"/>
              <a:t> </a:t>
            </a:r>
            <a:r>
              <a:rPr lang="ru-RU" sz="2400" dirty="0" err="1"/>
              <a:t>haqiqiy</a:t>
            </a:r>
            <a:r>
              <a:rPr lang="ru-RU" sz="2400" dirty="0"/>
              <a:t> </a:t>
            </a:r>
            <a:r>
              <a:rPr lang="ru-RU" sz="2400" dirty="0" err="1"/>
              <a:t>sinf</a:t>
            </a:r>
            <a:r>
              <a:rPr lang="ru-RU" sz="2400" dirty="0"/>
              <a:t> </a:t>
            </a:r>
            <a:r>
              <a:rPr lang="ru-RU" sz="2400" dirty="0" err="1"/>
              <a:t>sharoitida</a:t>
            </a:r>
            <a:r>
              <a:rPr lang="ru-RU" sz="2400" dirty="0"/>
              <a:t> </a:t>
            </a:r>
            <a:r>
              <a:rPr lang="ru-RU" sz="2400" dirty="0" err="1"/>
              <a:t>pedagogik</a:t>
            </a:r>
            <a:r>
              <a:rPr lang="ru-RU" sz="2400" dirty="0"/>
              <a:t> </a:t>
            </a:r>
            <a:r>
              <a:rPr lang="ru-RU" sz="2400" dirty="0" err="1"/>
              <a:t>faoliyatni</a:t>
            </a:r>
            <a:r>
              <a:rPr lang="ru-RU" sz="2400" dirty="0"/>
              <a:t> </a:t>
            </a:r>
            <a:r>
              <a:rPr lang="ru-RU" sz="2400" dirty="0" err="1"/>
              <a:t>loyihalash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amalga</a:t>
            </a:r>
            <a:r>
              <a:rPr lang="ru-RU" sz="2400" dirty="0"/>
              <a:t> </a:t>
            </a:r>
            <a:r>
              <a:rPr lang="ru-RU" sz="2400" dirty="0" err="1"/>
              <a:t>oshirish</a:t>
            </a:r>
            <a:r>
              <a:rPr lang="ru-RU" sz="2400" dirty="0"/>
              <a:t> </a:t>
            </a:r>
            <a:r>
              <a:rPr lang="ru-RU" sz="2400" dirty="0" err="1"/>
              <a:t>imkonini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7335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89360" y="1450251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3. </a:t>
            </a:r>
            <a:r>
              <a:rPr lang="ru-RU" sz="2800" dirty="0" err="1"/>
              <a:t>Innovatsion</a:t>
            </a:r>
            <a:r>
              <a:rPr lang="ru-RU" sz="2800" dirty="0"/>
              <a:t> </a:t>
            </a:r>
            <a:r>
              <a:rPr lang="ru-RU" sz="2800" dirty="0" err="1"/>
              <a:t>ta'lim</a:t>
            </a:r>
            <a:r>
              <a:rPr lang="ru-RU" sz="2800" dirty="0"/>
              <a:t> </a:t>
            </a:r>
            <a:r>
              <a:rPr lang="ru-RU" sz="2800" dirty="0" err="1"/>
              <a:t>texnologiyalaridan</a:t>
            </a:r>
            <a:r>
              <a:rPr lang="ru-RU" sz="2800" dirty="0"/>
              <a:t> </a:t>
            </a:r>
            <a:r>
              <a:rPr lang="ru-RU" sz="2800" dirty="0" err="1"/>
              <a:t>foydalanish</a:t>
            </a:r>
            <a:endParaRPr lang="ru-RU" sz="2800" dirty="0"/>
          </a:p>
          <a:p>
            <a:r>
              <a:rPr lang="ru-RU" sz="2800" dirty="0"/>
              <a:t>   - </a:t>
            </a:r>
            <a:r>
              <a:rPr lang="ru-RU" sz="2800" dirty="0" err="1"/>
              <a:t>O'qituvchilar</a:t>
            </a:r>
            <a:r>
              <a:rPr lang="ru-RU" sz="2800" dirty="0"/>
              <a:t> </a:t>
            </a:r>
            <a:r>
              <a:rPr lang="ru-RU" sz="2800" dirty="0" err="1"/>
              <a:t>zamonaviy</a:t>
            </a:r>
            <a:r>
              <a:rPr lang="ru-RU" sz="2800" dirty="0"/>
              <a:t> </a:t>
            </a:r>
            <a:r>
              <a:rPr lang="ru-RU" sz="2800" dirty="0" err="1"/>
              <a:t>ta'lim</a:t>
            </a:r>
            <a:r>
              <a:rPr lang="ru-RU" sz="2800" dirty="0"/>
              <a:t> </a:t>
            </a:r>
            <a:r>
              <a:rPr lang="ru-RU" sz="2800" dirty="0" err="1"/>
              <a:t>texnologiyalarini</a:t>
            </a:r>
            <a:r>
              <a:rPr lang="ru-RU" sz="2800" dirty="0"/>
              <a:t> (</a:t>
            </a:r>
            <a:r>
              <a:rPr lang="ru-RU" sz="2800" dirty="0" err="1"/>
              <a:t>masalan</a:t>
            </a:r>
            <a:r>
              <a:rPr lang="ru-RU" sz="2800" dirty="0"/>
              <a:t>, </a:t>
            </a:r>
            <a:r>
              <a:rPr lang="ru-RU" sz="2800" dirty="0" err="1"/>
              <a:t>onlayn</a:t>
            </a:r>
            <a:r>
              <a:rPr lang="ru-RU" sz="2800" dirty="0"/>
              <a:t> </a:t>
            </a:r>
            <a:r>
              <a:rPr lang="ru-RU" sz="2800" dirty="0" err="1"/>
              <a:t>platformalar</a:t>
            </a:r>
            <a:r>
              <a:rPr lang="ru-RU" sz="2800" dirty="0"/>
              <a:t>, </a:t>
            </a:r>
            <a:r>
              <a:rPr lang="ru-RU" sz="2800" dirty="0" err="1"/>
              <a:t>interaktiv</a:t>
            </a:r>
            <a:r>
              <a:rPr lang="ru-RU" sz="2800" dirty="0"/>
              <a:t> </a:t>
            </a:r>
            <a:r>
              <a:rPr lang="ru-RU" sz="2800" dirty="0" err="1"/>
              <a:t>ta'lim</a:t>
            </a:r>
            <a:r>
              <a:rPr lang="ru-RU" sz="2800" dirty="0"/>
              <a:t> </a:t>
            </a:r>
            <a:r>
              <a:rPr lang="ru-RU" sz="2800" dirty="0" err="1"/>
              <a:t>vositalari</a:t>
            </a:r>
            <a:r>
              <a:rPr lang="ru-RU" sz="2800" dirty="0"/>
              <a:t>) </a:t>
            </a:r>
            <a:r>
              <a:rPr lang="ru-RU" sz="2800" dirty="0" err="1"/>
              <a:t>o'z</a:t>
            </a:r>
            <a:r>
              <a:rPr lang="ru-RU" sz="2800" dirty="0"/>
              <a:t> </a:t>
            </a:r>
            <a:r>
              <a:rPr lang="ru-RU" sz="2800" dirty="0" err="1"/>
              <a:t>faoliyatlarida</a:t>
            </a:r>
            <a:r>
              <a:rPr lang="ru-RU" sz="2800" dirty="0"/>
              <a:t> </a:t>
            </a:r>
            <a:r>
              <a:rPr lang="ru-RU" sz="2800" dirty="0" err="1"/>
              <a:t>qo'llashni</a:t>
            </a:r>
            <a:r>
              <a:rPr lang="ru-RU" sz="2800" dirty="0"/>
              <a:t> </a:t>
            </a:r>
            <a:r>
              <a:rPr lang="ru-RU" sz="2800" dirty="0" err="1"/>
              <a:t>o'rganishlari</a:t>
            </a:r>
            <a:r>
              <a:rPr lang="ru-RU" sz="2800" dirty="0"/>
              <a:t> </a:t>
            </a:r>
            <a:r>
              <a:rPr lang="ru-RU" sz="2800" dirty="0" err="1"/>
              <a:t>kerak</a:t>
            </a:r>
            <a:r>
              <a:rPr lang="ru-RU" sz="2800" dirty="0"/>
              <a:t>. </a:t>
            </a:r>
            <a:r>
              <a:rPr lang="ru-RU" sz="2800" dirty="0" err="1"/>
              <a:t>Bu</a:t>
            </a:r>
            <a:r>
              <a:rPr lang="ru-RU" sz="2800" dirty="0"/>
              <a:t>, </a:t>
            </a:r>
            <a:r>
              <a:rPr lang="ru-RU" sz="2800" dirty="0" err="1"/>
              <a:t>ta'lim</a:t>
            </a:r>
            <a:r>
              <a:rPr lang="ru-RU" sz="2800" dirty="0"/>
              <a:t> </a:t>
            </a:r>
            <a:r>
              <a:rPr lang="ru-RU" sz="2800" dirty="0" err="1"/>
              <a:t>jarayonini</a:t>
            </a:r>
            <a:r>
              <a:rPr lang="ru-RU" sz="2800" dirty="0"/>
              <a:t> </a:t>
            </a:r>
            <a:r>
              <a:rPr lang="ru-RU" sz="2800" dirty="0" err="1"/>
              <a:t>yanada</a:t>
            </a:r>
            <a:r>
              <a:rPr lang="ru-RU" sz="2800" dirty="0"/>
              <a:t> </a:t>
            </a:r>
            <a:r>
              <a:rPr lang="ru-RU" sz="2800" dirty="0" err="1"/>
              <a:t>qiziqarli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samarali</a:t>
            </a:r>
            <a:r>
              <a:rPr lang="ru-RU" sz="2800" dirty="0"/>
              <a:t> </a:t>
            </a:r>
            <a:r>
              <a:rPr lang="ru-RU" sz="2800" dirty="0" err="1"/>
              <a:t>qilishga</a:t>
            </a:r>
            <a:r>
              <a:rPr lang="ru-RU" sz="2800" dirty="0"/>
              <a:t> </a:t>
            </a:r>
            <a:r>
              <a:rPr lang="ru-RU" sz="2800" dirty="0" err="1"/>
              <a:t>yordam</a:t>
            </a:r>
            <a:r>
              <a:rPr lang="ru-RU" sz="2800" dirty="0"/>
              <a:t> </a:t>
            </a:r>
            <a:r>
              <a:rPr lang="ru-RU" sz="2800" dirty="0" err="1"/>
              <a:t>beradi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9384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0617" y="1205135"/>
            <a:ext cx="66514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4. </a:t>
            </a:r>
            <a:r>
              <a:rPr lang="ru-RU" sz="3200" dirty="0" err="1"/>
              <a:t>Guruhda</a:t>
            </a:r>
            <a:r>
              <a:rPr lang="ru-RU" sz="3200" dirty="0"/>
              <a:t> </a:t>
            </a:r>
            <a:r>
              <a:rPr lang="ru-RU" sz="3200" dirty="0" err="1"/>
              <a:t>ishlash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hamkorlik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O'qituvchilarni</a:t>
            </a:r>
            <a:r>
              <a:rPr lang="ru-RU" sz="3200" dirty="0"/>
              <a:t> </a:t>
            </a:r>
            <a:r>
              <a:rPr lang="ru-RU" sz="3200" dirty="0" err="1"/>
              <a:t>guruhda</a:t>
            </a:r>
            <a:r>
              <a:rPr lang="ru-RU" sz="3200" dirty="0"/>
              <a:t> </a:t>
            </a:r>
            <a:r>
              <a:rPr lang="ru-RU" sz="3200" dirty="0" err="1"/>
              <a:t>ishlashga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hamkorlikka</a:t>
            </a:r>
            <a:r>
              <a:rPr lang="ru-RU" sz="3200" dirty="0"/>
              <a:t> </a:t>
            </a:r>
            <a:r>
              <a:rPr lang="ru-RU" sz="3200" dirty="0" err="1"/>
              <a:t>rag'batlantirish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faoliyatni</a:t>
            </a:r>
            <a:r>
              <a:rPr lang="ru-RU" sz="3200" dirty="0"/>
              <a:t> </a:t>
            </a:r>
            <a:r>
              <a:rPr lang="ru-RU" sz="3200" dirty="0" err="1"/>
              <a:t>loyihalash</a:t>
            </a:r>
            <a:r>
              <a:rPr lang="ru-RU" sz="3200" dirty="0"/>
              <a:t> </a:t>
            </a:r>
            <a:r>
              <a:rPr lang="ru-RU" sz="3200" dirty="0" err="1"/>
              <a:t>jarayonida</a:t>
            </a:r>
            <a:r>
              <a:rPr lang="ru-RU" sz="3200" dirty="0"/>
              <a:t> </a:t>
            </a:r>
            <a:r>
              <a:rPr lang="ru-RU" sz="3200" dirty="0" err="1"/>
              <a:t>fikr</a:t>
            </a:r>
            <a:r>
              <a:rPr lang="ru-RU" sz="3200" dirty="0"/>
              <a:t> </a:t>
            </a:r>
            <a:r>
              <a:rPr lang="ru-RU" sz="3200" dirty="0" err="1"/>
              <a:t>almashish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birgalikda</a:t>
            </a:r>
            <a:r>
              <a:rPr lang="ru-RU" sz="3200" dirty="0"/>
              <a:t> </a:t>
            </a:r>
            <a:r>
              <a:rPr lang="ru-RU" sz="3200" dirty="0" err="1"/>
              <a:t>ishlash</a:t>
            </a:r>
            <a:r>
              <a:rPr lang="ru-RU" sz="3200" dirty="0"/>
              <a:t> </a:t>
            </a:r>
            <a:r>
              <a:rPr lang="ru-RU" sz="3200" dirty="0" err="1"/>
              <a:t>imkoniyatini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094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7469" y="1365738"/>
            <a:ext cx="663153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5. </a:t>
            </a:r>
            <a:r>
              <a:rPr lang="ru-RU" sz="3200" dirty="0" err="1"/>
              <a:t>Muammoli</a:t>
            </a:r>
            <a:r>
              <a:rPr lang="ru-RU" sz="3200" dirty="0"/>
              <a:t> </a:t>
            </a:r>
            <a:r>
              <a:rPr lang="ru-RU" sz="3200" dirty="0" err="1"/>
              <a:t>vazifalar</a:t>
            </a:r>
            <a:r>
              <a:rPr lang="ru-RU" sz="3200" dirty="0"/>
              <a:t> </a:t>
            </a:r>
            <a:r>
              <a:rPr lang="ru-RU" sz="3200" dirty="0" err="1"/>
              <a:t>orqali</a:t>
            </a:r>
            <a:r>
              <a:rPr lang="ru-RU" sz="3200" dirty="0"/>
              <a:t> </a:t>
            </a:r>
            <a:r>
              <a:rPr lang="ru-RU" sz="3200" dirty="0" err="1"/>
              <a:t>o'qitish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O'qituvchilarni</a:t>
            </a:r>
            <a:r>
              <a:rPr lang="ru-RU" sz="3200" dirty="0"/>
              <a:t> </a:t>
            </a:r>
            <a:r>
              <a:rPr lang="ru-RU" sz="3200" dirty="0" err="1"/>
              <a:t>muammoli</a:t>
            </a:r>
            <a:r>
              <a:rPr lang="ru-RU" sz="3200" dirty="0"/>
              <a:t> </a:t>
            </a:r>
            <a:r>
              <a:rPr lang="ru-RU" sz="3200" dirty="0" err="1"/>
              <a:t>vazifalar</a:t>
            </a:r>
            <a:r>
              <a:rPr lang="ru-RU" sz="3200" dirty="0"/>
              <a:t> </a:t>
            </a:r>
            <a:r>
              <a:rPr lang="ru-RU" sz="3200" dirty="0" err="1"/>
              <a:t>asosida</a:t>
            </a:r>
            <a:r>
              <a:rPr lang="ru-RU" sz="3200" dirty="0"/>
              <a:t> </a:t>
            </a:r>
            <a:r>
              <a:rPr lang="ru-RU" sz="3200" dirty="0" err="1"/>
              <a:t>ta'lim</a:t>
            </a:r>
            <a:r>
              <a:rPr lang="ru-RU" sz="3200" dirty="0"/>
              <a:t> </a:t>
            </a:r>
            <a:r>
              <a:rPr lang="ru-RU" sz="3200" dirty="0" err="1"/>
              <a:t>berish</a:t>
            </a:r>
            <a:r>
              <a:rPr lang="ru-RU" sz="3200" dirty="0"/>
              <a:t> </a:t>
            </a:r>
            <a:r>
              <a:rPr lang="ru-RU" sz="3200" dirty="0" err="1"/>
              <a:t>orqali</a:t>
            </a:r>
            <a:r>
              <a:rPr lang="ru-RU" sz="3200" dirty="0"/>
              <a:t> </a:t>
            </a:r>
            <a:r>
              <a:rPr lang="ru-RU" sz="3200" dirty="0" err="1"/>
              <a:t>tanqidiy</a:t>
            </a:r>
            <a:r>
              <a:rPr lang="ru-RU" sz="3200" dirty="0"/>
              <a:t> </a:t>
            </a:r>
            <a:r>
              <a:rPr lang="ru-RU" sz="3200" dirty="0" err="1"/>
              <a:t>fikrlash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ijodkorlik</a:t>
            </a:r>
            <a:r>
              <a:rPr lang="ru-RU" sz="3200" dirty="0"/>
              <a:t> </a:t>
            </a:r>
            <a:r>
              <a:rPr lang="ru-RU" sz="3200" dirty="0" err="1"/>
              <a:t>ko'nikmalarini</a:t>
            </a:r>
            <a:r>
              <a:rPr lang="ru-RU" sz="3200" dirty="0"/>
              <a:t> </a:t>
            </a:r>
            <a:r>
              <a:rPr lang="ru-RU" sz="3200" dirty="0" err="1"/>
              <a:t>rivojlantirish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ularga</a:t>
            </a:r>
            <a:r>
              <a:rPr lang="ru-RU" sz="3200" dirty="0"/>
              <a:t> </a:t>
            </a:r>
            <a:r>
              <a:rPr lang="ru-RU" sz="3200" dirty="0" err="1"/>
              <a:t>o'z</a:t>
            </a:r>
            <a:r>
              <a:rPr lang="ru-RU" sz="3200" dirty="0"/>
              <a:t>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faoliyatlarini</a:t>
            </a:r>
            <a:r>
              <a:rPr lang="ru-RU" sz="3200" dirty="0"/>
              <a:t> </a:t>
            </a:r>
            <a:r>
              <a:rPr lang="ru-RU" sz="3200" dirty="0" err="1"/>
              <a:t>yanada</a:t>
            </a:r>
            <a:r>
              <a:rPr lang="ru-RU" sz="3200" dirty="0"/>
              <a:t> </a:t>
            </a:r>
            <a:r>
              <a:rPr lang="ru-RU" sz="3200" dirty="0" err="1"/>
              <a:t>samarali</a:t>
            </a:r>
            <a:r>
              <a:rPr lang="ru-RU" sz="3200" dirty="0"/>
              <a:t> </a:t>
            </a:r>
            <a:r>
              <a:rPr lang="ru-RU" sz="3200" dirty="0" err="1"/>
              <a:t>loyihalashga</a:t>
            </a:r>
            <a:r>
              <a:rPr lang="ru-RU" sz="3200" dirty="0"/>
              <a:t> </a:t>
            </a:r>
            <a:r>
              <a:rPr lang="ru-RU" sz="3200" dirty="0" err="1"/>
              <a:t>yordam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9569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0" y="12177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23544" y="1726429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err="1" smtClean="0"/>
              <a:t>Refleksiya</a:t>
            </a:r>
            <a:r>
              <a:rPr lang="ru-RU" sz="3200" dirty="0" smtClean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o'z-o'zini</a:t>
            </a:r>
            <a:r>
              <a:rPr lang="ru-RU" sz="3200" dirty="0"/>
              <a:t> </a:t>
            </a:r>
            <a:r>
              <a:rPr lang="ru-RU" sz="3200" dirty="0" err="1"/>
              <a:t>baholash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O'qituvchilarni</a:t>
            </a:r>
            <a:r>
              <a:rPr lang="ru-RU" sz="3200" dirty="0"/>
              <a:t> </a:t>
            </a:r>
            <a:r>
              <a:rPr lang="ru-RU" sz="3200" dirty="0" err="1"/>
              <a:t>o'z</a:t>
            </a:r>
            <a:r>
              <a:rPr lang="ru-RU" sz="3200" dirty="0"/>
              <a:t>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faoliyatlarini</a:t>
            </a:r>
            <a:r>
              <a:rPr lang="ru-RU" sz="3200" dirty="0"/>
              <a:t> </a:t>
            </a:r>
            <a:r>
              <a:rPr lang="ru-RU" sz="3200" dirty="0" err="1"/>
              <a:t>tahlil</a:t>
            </a:r>
            <a:r>
              <a:rPr lang="ru-RU" sz="3200" dirty="0"/>
              <a:t> </a:t>
            </a:r>
            <a:r>
              <a:rPr lang="ru-RU" sz="3200" dirty="0" err="1"/>
              <a:t>qilish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baholashga</a:t>
            </a:r>
            <a:r>
              <a:rPr lang="ru-RU" sz="3200" dirty="0"/>
              <a:t> </a:t>
            </a:r>
            <a:r>
              <a:rPr lang="ru-RU" sz="3200" dirty="0" err="1"/>
              <a:t>o'rgatish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ularga</a:t>
            </a:r>
            <a:r>
              <a:rPr lang="ru-RU" sz="3200" dirty="0"/>
              <a:t> </a:t>
            </a:r>
            <a:r>
              <a:rPr lang="ru-RU" sz="3200" dirty="0" err="1"/>
              <a:t>o'z</a:t>
            </a:r>
            <a:r>
              <a:rPr lang="ru-RU" sz="3200" dirty="0"/>
              <a:t> </a:t>
            </a:r>
            <a:r>
              <a:rPr lang="ru-RU" sz="3200" dirty="0" err="1"/>
              <a:t>kuchli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zaif</a:t>
            </a:r>
            <a:r>
              <a:rPr lang="ru-RU" sz="3200" dirty="0"/>
              <a:t> </a:t>
            </a:r>
            <a:r>
              <a:rPr lang="ru-RU" sz="3200" dirty="0" err="1"/>
              <a:t>tomonlarini</a:t>
            </a:r>
            <a:r>
              <a:rPr lang="ru-RU" sz="3200" dirty="0"/>
              <a:t> </a:t>
            </a:r>
            <a:r>
              <a:rPr lang="ru-RU" sz="3200" dirty="0" err="1"/>
              <a:t>aniqlash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kelajakda</a:t>
            </a:r>
            <a:r>
              <a:rPr lang="ru-RU" sz="3200" dirty="0"/>
              <a:t> </a:t>
            </a:r>
            <a:r>
              <a:rPr lang="ru-RU" sz="3200" dirty="0" err="1"/>
              <a:t>faoliyatlarini</a:t>
            </a:r>
            <a:r>
              <a:rPr lang="ru-RU" sz="3200" dirty="0"/>
              <a:t> </a:t>
            </a:r>
            <a:r>
              <a:rPr lang="ru-RU" sz="3200" dirty="0" err="1"/>
              <a:t>yaxshilash</a:t>
            </a:r>
            <a:r>
              <a:rPr lang="ru-RU" sz="3200" dirty="0"/>
              <a:t> </a:t>
            </a:r>
            <a:r>
              <a:rPr lang="ru-RU" sz="3200" dirty="0" err="1"/>
              <a:t>imkonini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7436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14998" y="1528109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/>
              <a:t>7. </a:t>
            </a:r>
            <a:r>
              <a:rPr lang="ru-RU" sz="3200" dirty="0" err="1"/>
              <a:t>Mentorlik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qo'llab-quvvatlash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Tajribali</a:t>
            </a:r>
            <a:r>
              <a:rPr lang="ru-RU" sz="3200" dirty="0"/>
              <a:t> </a:t>
            </a:r>
            <a:r>
              <a:rPr lang="ru-RU" sz="3200" dirty="0" err="1"/>
              <a:t>o'qituvchilar</a:t>
            </a:r>
            <a:r>
              <a:rPr lang="ru-RU" sz="3200" dirty="0"/>
              <a:t> </a:t>
            </a:r>
            <a:r>
              <a:rPr lang="ru-RU" sz="3200" dirty="0" err="1"/>
              <a:t>tomonidan</a:t>
            </a:r>
            <a:r>
              <a:rPr lang="ru-RU" sz="3200" dirty="0"/>
              <a:t> </a:t>
            </a:r>
            <a:r>
              <a:rPr lang="ru-RU" sz="3200" dirty="0" err="1"/>
              <a:t>mentorlik</a:t>
            </a:r>
            <a:r>
              <a:rPr lang="ru-RU" sz="3200" dirty="0"/>
              <a:t> </a:t>
            </a:r>
            <a:r>
              <a:rPr lang="ru-RU" sz="3200" dirty="0" err="1"/>
              <a:t>qilish</a:t>
            </a:r>
            <a:r>
              <a:rPr lang="ru-RU" sz="3200" dirty="0"/>
              <a:t>, </a:t>
            </a:r>
            <a:r>
              <a:rPr lang="ru-RU" sz="3200" dirty="0" err="1"/>
              <a:t>yangi</a:t>
            </a:r>
            <a:r>
              <a:rPr lang="ru-RU" sz="3200" dirty="0"/>
              <a:t> </a:t>
            </a:r>
            <a:r>
              <a:rPr lang="ru-RU" sz="3200" dirty="0" err="1"/>
              <a:t>o'qituvchilarga</a:t>
            </a:r>
            <a:r>
              <a:rPr lang="ru-RU" sz="3200" dirty="0"/>
              <a:t>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faoliyatni</a:t>
            </a:r>
            <a:r>
              <a:rPr lang="ru-RU" sz="3200" dirty="0"/>
              <a:t> </a:t>
            </a:r>
            <a:r>
              <a:rPr lang="ru-RU" sz="3200" dirty="0" err="1"/>
              <a:t>loyihalashda</a:t>
            </a:r>
            <a:r>
              <a:rPr lang="ru-RU" sz="3200" dirty="0"/>
              <a:t> </a:t>
            </a:r>
            <a:r>
              <a:rPr lang="ru-RU" sz="3200" dirty="0" err="1"/>
              <a:t>yordam</a:t>
            </a:r>
            <a:r>
              <a:rPr lang="ru-RU" sz="3200" dirty="0"/>
              <a:t> </a:t>
            </a:r>
            <a:r>
              <a:rPr lang="ru-RU" sz="3200" dirty="0" err="1"/>
              <a:t>berish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o'zaro</a:t>
            </a:r>
            <a:r>
              <a:rPr lang="ru-RU" sz="3200" dirty="0"/>
              <a:t> </a:t>
            </a:r>
            <a:r>
              <a:rPr lang="ru-RU" sz="3200" dirty="0" err="1"/>
              <a:t>tajriba</a:t>
            </a:r>
            <a:r>
              <a:rPr lang="ru-RU" sz="3200" dirty="0"/>
              <a:t> </a:t>
            </a:r>
            <a:r>
              <a:rPr lang="ru-RU" sz="3200" dirty="0" err="1"/>
              <a:t>almashish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bilimlarni</a:t>
            </a:r>
            <a:r>
              <a:rPr lang="ru-RU" sz="3200" dirty="0"/>
              <a:t> </a:t>
            </a:r>
            <a:r>
              <a:rPr lang="ru-RU" sz="3200" dirty="0" err="1"/>
              <a:t>kengaytirishga</a:t>
            </a:r>
            <a:r>
              <a:rPr lang="ru-RU" sz="3200" dirty="0"/>
              <a:t> </a:t>
            </a:r>
            <a:r>
              <a:rPr lang="ru-RU" sz="3200" dirty="0" err="1"/>
              <a:t>yordam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72556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9" y="128188"/>
            <a:ext cx="11947020" cy="66144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50379" y="1665695"/>
            <a:ext cx="70246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8.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loyiha</a:t>
            </a:r>
            <a:r>
              <a:rPr lang="ru-RU" sz="3200" dirty="0"/>
              <a:t> </a:t>
            </a:r>
            <a:r>
              <a:rPr lang="ru-RU" sz="3200" dirty="0" err="1"/>
              <a:t>ishlab</a:t>
            </a:r>
            <a:r>
              <a:rPr lang="ru-RU" sz="3200" dirty="0"/>
              <a:t> </a:t>
            </a:r>
            <a:r>
              <a:rPr lang="ru-RU" sz="3200" dirty="0" err="1"/>
              <a:t>chiqish</a:t>
            </a:r>
            <a:endParaRPr lang="ru-RU" sz="3200" dirty="0"/>
          </a:p>
          <a:p>
            <a:r>
              <a:rPr lang="ru-RU" sz="3200" dirty="0"/>
              <a:t>   - </a:t>
            </a:r>
            <a:r>
              <a:rPr lang="ru-RU" sz="3200" dirty="0" err="1"/>
              <a:t>O'qituvchilarga</a:t>
            </a:r>
            <a:r>
              <a:rPr lang="ru-RU" sz="3200" dirty="0"/>
              <a:t> </a:t>
            </a:r>
            <a:r>
              <a:rPr lang="ru-RU" sz="3200" dirty="0" err="1"/>
              <a:t>o'z</a:t>
            </a:r>
            <a:r>
              <a:rPr lang="ru-RU" sz="3200" dirty="0"/>
              <a:t> </a:t>
            </a:r>
            <a:r>
              <a:rPr lang="ru-RU" sz="3200" dirty="0" err="1"/>
              <a:t>pedagogik</a:t>
            </a:r>
            <a:r>
              <a:rPr lang="ru-RU" sz="3200" dirty="0"/>
              <a:t> </a:t>
            </a:r>
            <a:r>
              <a:rPr lang="ru-RU" sz="3200" dirty="0" err="1"/>
              <a:t>loyihalarini</a:t>
            </a:r>
            <a:r>
              <a:rPr lang="ru-RU" sz="3200" dirty="0"/>
              <a:t> </a:t>
            </a:r>
            <a:r>
              <a:rPr lang="ru-RU" sz="3200" dirty="0" err="1"/>
              <a:t>ishlab</a:t>
            </a:r>
            <a:r>
              <a:rPr lang="ru-RU" sz="3200" dirty="0"/>
              <a:t> </a:t>
            </a:r>
            <a:r>
              <a:rPr lang="ru-RU" sz="3200" dirty="0" err="1"/>
              <a:t>chiqish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amalga</a:t>
            </a:r>
            <a:r>
              <a:rPr lang="ru-RU" sz="3200" dirty="0"/>
              <a:t> </a:t>
            </a:r>
            <a:r>
              <a:rPr lang="ru-RU" sz="3200" dirty="0" err="1"/>
              <a:t>oshirish</a:t>
            </a:r>
            <a:r>
              <a:rPr lang="ru-RU" sz="3200" dirty="0"/>
              <a:t> </a:t>
            </a:r>
            <a:r>
              <a:rPr lang="ru-RU" sz="3200" dirty="0" err="1"/>
              <a:t>imkoniyatini</a:t>
            </a:r>
            <a:r>
              <a:rPr lang="ru-RU" sz="3200" dirty="0"/>
              <a:t> </a:t>
            </a:r>
            <a:r>
              <a:rPr lang="ru-RU" sz="3200" dirty="0" err="1"/>
              <a:t>berish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, </a:t>
            </a:r>
            <a:r>
              <a:rPr lang="ru-RU" sz="3200" dirty="0" err="1"/>
              <a:t>ularga</a:t>
            </a:r>
            <a:r>
              <a:rPr lang="ru-RU" sz="3200" dirty="0"/>
              <a:t> </a:t>
            </a:r>
            <a:r>
              <a:rPr lang="ru-RU" sz="3200" dirty="0" err="1"/>
              <a:t>o'z</a:t>
            </a:r>
            <a:r>
              <a:rPr lang="ru-RU" sz="3200" dirty="0"/>
              <a:t> </a:t>
            </a:r>
            <a:r>
              <a:rPr lang="ru-RU" sz="3200" dirty="0" err="1"/>
              <a:t>g'oyalarini</a:t>
            </a:r>
            <a:r>
              <a:rPr lang="ru-RU" sz="3200" dirty="0"/>
              <a:t> </a:t>
            </a:r>
            <a:r>
              <a:rPr lang="ru-RU" sz="3200" dirty="0" err="1"/>
              <a:t>sinovdan</a:t>
            </a:r>
            <a:r>
              <a:rPr lang="ru-RU" sz="3200" dirty="0"/>
              <a:t> </a:t>
            </a:r>
            <a:r>
              <a:rPr lang="ru-RU" sz="3200" dirty="0" err="1"/>
              <a:t>o'tkazish</a:t>
            </a:r>
            <a:r>
              <a:rPr lang="ru-RU" sz="3200" dirty="0"/>
              <a:t> </a:t>
            </a:r>
            <a:r>
              <a:rPr lang="ru-RU" sz="3200" dirty="0" err="1"/>
              <a:t>va</a:t>
            </a:r>
            <a:r>
              <a:rPr lang="ru-RU" sz="3200" dirty="0"/>
              <a:t> </a:t>
            </a:r>
            <a:r>
              <a:rPr lang="ru-RU" sz="3200" dirty="0" err="1"/>
              <a:t>amaliy</a:t>
            </a:r>
            <a:r>
              <a:rPr lang="ru-RU" sz="3200" dirty="0"/>
              <a:t> </a:t>
            </a:r>
            <a:r>
              <a:rPr lang="ru-RU" sz="3200" dirty="0" err="1"/>
              <a:t>tajribaga</a:t>
            </a:r>
            <a:r>
              <a:rPr lang="ru-RU" sz="3200" dirty="0"/>
              <a:t> </a:t>
            </a:r>
            <a:r>
              <a:rPr lang="ru-RU" sz="3200" dirty="0" err="1"/>
              <a:t>ega</a:t>
            </a:r>
            <a:r>
              <a:rPr lang="ru-RU" sz="3200" dirty="0"/>
              <a:t> </a:t>
            </a:r>
            <a:r>
              <a:rPr lang="ru-RU" sz="3200" dirty="0" err="1"/>
              <a:t>bo'lish</a:t>
            </a:r>
            <a:r>
              <a:rPr lang="ru-RU" sz="3200" dirty="0"/>
              <a:t> </a:t>
            </a:r>
            <a:r>
              <a:rPr lang="ru-RU" sz="3200" dirty="0" err="1"/>
              <a:t>imkonini</a:t>
            </a:r>
            <a:r>
              <a:rPr lang="ru-RU" sz="3200" dirty="0"/>
              <a:t> </a:t>
            </a:r>
            <a:r>
              <a:rPr lang="ru-RU" sz="3200" dirty="0" err="1"/>
              <a:t>beradi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075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392</Words>
  <Application>Microsoft Office PowerPoint</Application>
  <PresentationFormat>Широкоэкранный</PresentationFormat>
  <Paragraphs>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PC</cp:lastModifiedBy>
  <cp:revision>6</cp:revision>
  <dcterms:created xsi:type="dcterms:W3CDTF">2024-12-17T09:54:09Z</dcterms:created>
  <dcterms:modified xsi:type="dcterms:W3CDTF">2025-01-17T20:42:48Z</dcterms:modified>
</cp:coreProperties>
</file>