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embedTrueTypeFonts="1"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5" r:id="rId10"/>
    <p:sldId id="280" r:id="rId11"/>
  </p:sldIdLst>
  <p:sldSz cy="7315200" cx="9753600"/>
  <p:notesSz cx="6858000" cy="9144000"/>
  <p:embeddedFontLst>
    <p:embeddedFont>
      <p:font typeface="Poppins Bold" panose="02000000000000000000" charset="1"/>
      <p:regular r:id="rId12"/>
    </p:embeddedFont>
    <p:embeddedFont>
      <p:font typeface="Poppins Medium Bold" panose="02000000000000000000" charset="1"/>
      <p:regular r:id="rId13"/>
    </p:embeddedFont>
    <p:embeddedFont>
      <p:font typeface="Poppins Light" panose="02000000000000000000" charset="1"/>
      <p:regular r:id="rId14"/>
    </p:embeddedFont>
    <p:embeddedFont>
      <p:font typeface="Poppins Medium" panose="02000000000000000000" charset="1"/>
      <p:regular r:id="rId15"/>
    </p:embeddedFont>
    <p:embeddedFont>
      <p:font typeface="Poppins Light Bold" panose="02000000000000000000" charset="1"/>
      <p:regular r:id="rId16"/>
    </p:embeddedFont>
  </p:embeddedFontLst>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font" Target="fonts/font1.fntdata"/><Relationship Id="rId13" Type="http://schemas.openxmlformats.org/officeDocument/2006/relationships/font" Target="fonts/font2.fntdata"/><Relationship Id="rId14" Type="http://schemas.openxmlformats.org/officeDocument/2006/relationships/font" Target="fonts/font3.fntdata"/><Relationship Id="rId15" Type="http://schemas.openxmlformats.org/officeDocument/2006/relationships/font" Target="fonts/font4.fntdata"/><Relationship Id="rId16" Type="http://schemas.openxmlformats.org/officeDocument/2006/relationships/font" Target="fonts/font5.fntdata"/><Relationship Id="rId17" Type="http://schemas.openxmlformats.org/officeDocument/2006/relationships/tableStyles" Target="tableStyles.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19" name=""/>
        <p:cNvGrpSpPr/>
        <p:nvPr/>
      </p:nvGrpSpPr>
      <p:grpSpPr>
        <a:xfrm>
          <a:off x="0" y="0"/>
          <a:ext cx="0" cy="0"/>
          <a:chOff x="0" y="0"/>
          <a:chExt cx="0" cy="0"/>
        </a:xfrm>
      </p:grpSpPr>
      <p:sp>
        <p:nvSpPr>
          <p:cNvPr id="1048893"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894"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895"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896"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897"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898"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08" name=""/>
        <p:cNvGrpSpPr/>
        <p:nvPr/>
      </p:nvGrpSpPr>
      <p:grpSpPr>
        <a:xfrm>
          <a:off x="0" y="0"/>
          <a:ext cx="0" cy="0"/>
          <a:chOff x="0" y="0"/>
          <a:chExt cx="0" cy="0"/>
        </a:xfrm>
      </p:grpSpPr>
      <p:sp>
        <p:nvSpPr>
          <p:cNvPr id="1048838" name="Title 1"/>
          <p:cNvSpPr>
            <a:spLocks noGrp="1"/>
          </p:cNvSpPr>
          <p:nvPr>
            <p:ph type="ctrTitle"/>
          </p:nvPr>
        </p:nvSpPr>
        <p:spPr>
          <a:xfrm>
            <a:off x="685800" y="2130425"/>
            <a:ext cx="7772400" cy="1470025"/>
          </a:xfrm>
        </p:spPr>
        <p:txBody>
          <a:bodyPr/>
          <a:p>
            <a:r>
              <a:rPr lang="en-US" smtClean="0"/>
              <a:t>Click to edit Master title style</a:t>
            </a:r>
            <a:endParaRPr lang="en-US"/>
          </a:p>
        </p:txBody>
      </p:sp>
      <p:sp>
        <p:nvSpPr>
          <p:cNvPr id="1048839" name="Subtitle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smtClean="0"/>
              <a:t>Click to edit Master subtitle style</a:t>
            </a:r>
            <a:endParaRPr lang="en-US"/>
          </a:p>
        </p:txBody>
      </p:sp>
      <p:sp>
        <p:nvSpPr>
          <p:cNvPr id="1048840"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41" name="Footer Placeholder 4"/>
          <p:cNvSpPr>
            <a:spLocks noGrp="1"/>
          </p:cNvSpPr>
          <p:nvPr>
            <p:ph type="ftr" sz="quarter" idx="11"/>
          </p:nvPr>
        </p:nvSpPr>
        <p:spPr/>
        <p:txBody>
          <a:bodyPr/>
          <a:p>
            <a:endParaRPr lang="en-US"/>
          </a:p>
        </p:txBody>
      </p:sp>
      <p:sp>
        <p:nvSpPr>
          <p:cNvPr id="1048842"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13" name=""/>
        <p:cNvGrpSpPr/>
        <p:nvPr/>
      </p:nvGrpSpPr>
      <p:grpSpPr>
        <a:xfrm>
          <a:off x="0" y="0"/>
          <a:ext cx="0" cy="0"/>
          <a:chOff x="0" y="0"/>
          <a:chExt cx="0" cy="0"/>
        </a:xfrm>
      </p:grpSpPr>
      <p:sp>
        <p:nvSpPr>
          <p:cNvPr id="1048863" name="Title 1"/>
          <p:cNvSpPr>
            <a:spLocks noGrp="1"/>
          </p:cNvSpPr>
          <p:nvPr>
            <p:ph type="title"/>
          </p:nvPr>
        </p:nvSpPr>
        <p:spPr/>
        <p:txBody>
          <a:bodyPr/>
          <a:p>
            <a:r>
              <a:rPr lang="en-US" smtClean="0"/>
              <a:t>Click to edit Master title style</a:t>
            </a:r>
            <a:endParaRPr lang="en-US"/>
          </a:p>
        </p:txBody>
      </p:sp>
      <p:sp>
        <p:nvSpPr>
          <p:cNvPr id="1048864" name="Vertical Text Placeholder 2"/>
          <p:cNvSpPr>
            <a:spLocks noGrp="1"/>
          </p:cNvSpPr>
          <p:nvPr>
            <p:ph type="body" orient="vert" idx="1"/>
          </p:nvPr>
        </p:nvSpPr>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65"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66" name="Footer Placeholder 4"/>
          <p:cNvSpPr>
            <a:spLocks noGrp="1"/>
          </p:cNvSpPr>
          <p:nvPr>
            <p:ph type="ftr" sz="quarter" idx="11"/>
          </p:nvPr>
        </p:nvSpPr>
        <p:spPr/>
        <p:txBody>
          <a:bodyPr/>
          <a:p>
            <a:endParaRPr lang="en-US"/>
          </a:p>
        </p:txBody>
      </p:sp>
      <p:sp>
        <p:nvSpPr>
          <p:cNvPr id="1048867"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10" name=""/>
        <p:cNvGrpSpPr/>
        <p:nvPr/>
      </p:nvGrpSpPr>
      <p:grpSpPr>
        <a:xfrm>
          <a:off x="0" y="0"/>
          <a:ext cx="0" cy="0"/>
          <a:chOff x="0" y="0"/>
          <a:chExt cx="0" cy="0"/>
        </a:xfrm>
      </p:grpSpPr>
      <p:sp>
        <p:nvSpPr>
          <p:cNvPr id="1048847" name="Vertical Title 1"/>
          <p:cNvSpPr>
            <a:spLocks noGrp="1"/>
          </p:cNvSpPr>
          <p:nvPr>
            <p:ph type="title" orient="vert"/>
          </p:nvPr>
        </p:nvSpPr>
        <p:spPr>
          <a:xfrm>
            <a:off x="6629400" y="274638"/>
            <a:ext cx="2057400" cy="5851525"/>
          </a:xfrm>
        </p:spPr>
        <p:txBody>
          <a:bodyPr vert="eaVert"/>
          <a:p>
            <a:r>
              <a:rPr lang="en-US" smtClean="0"/>
              <a:t>Click to edit Master title style</a:t>
            </a:r>
            <a:endParaRPr lang="en-US"/>
          </a:p>
        </p:txBody>
      </p:sp>
      <p:sp>
        <p:nvSpPr>
          <p:cNvPr id="1048848" name="Vertical Text Placeholder 2"/>
          <p:cNvSpPr>
            <a:spLocks noGrp="1"/>
          </p:cNvSpPr>
          <p:nvPr>
            <p:ph type="body" orient="vert" idx="1"/>
          </p:nvPr>
        </p:nvSpPr>
        <p:spPr>
          <a:xfrm>
            <a:off x="457200" y="274638"/>
            <a:ext cx="6019800" cy="5851525"/>
          </a:xfrm>
        </p:spPr>
        <p:txBody>
          <a:bodyPr vert="eaVert"/>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49"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50" name="Footer Placeholder 4"/>
          <p:cNvSpPr>
            <a:spLocks noGrp="1"/>
          </p:cNvSpPr>
          <p:nvPr>
            <p:ph type="ftr" sz="quarter" idx="11"/>
          </p:nvPr>
        </p:nvSpPr>
        <p:spPr/>
        <p:txBody>
          <a:bodyPr/>
          <a:p>
            <a:endParaRPr lang="en-US"/>
          </a:p>
        </p:txBody>
      </p:sp>
      <p:sp>
        <p:nvSpPr>
          <p:cNvPr id="1048851"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11" name=""/>
        <p:cNvGrpSpPr/>
        <p:nvPr/>
      </p:nvGrpSpPr>
      <p:grpSpPr>
        <a:xfrm>
          <a:off x="0" y="0"/>
          <a:ext cx="0" cy="0"/>
          <a:chOff x="0" y="0"/>
          <a:chExt cx="0" cy="0"/>
        </a:xfrm>
      </p:grpSpPr>
      <p:sp>
        <p:nvSpPr>
          <p:cNvPr id="1048852" name="Title 1"/>
          <p:cNvSpPr>
            <a:spLocks noGrp="1"/>
          </p:cNvSpPr>
          <p:nvPr>
            <p:ph type="title"/>
          </p:nvPr>
        </p:nvSpPr>
        <p:spPr/>
        <p:txBody>
          <a:bodyPr/>
          <a:p>
            <a:r>
              <a:rPr lang="en-US" smtClean="0"/>
              <a:t>Click to edit Master title style</a:t>
            </a:r>
            <a:endParaRPr lang="en-US"/>
          </a:p>
        </p:txBody>
      </p:sp>
      <p:sp>
        <p:nvSpPr>
          <p:cNvPr id="1048853" name="Content Placeholder 2"/>
          <p:cNvSpPr>
            <a:spLocks noGrp="1"/>
          </p:cNvSpPr>
          <p:nvPr>
            <p:ph idx="1"/>
          </p:nvPr>
        </p:nvSpPr>
        <p:spPr/>
        <p:txBody>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54"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55" name="Footer Placeholder 4"/>
          <p:cNvSpPr>
            <a:spLocks noGrp="1"/>
          </p:cNvSpPr>
          <p:nvPr>
            <p:ph type="ftr" sz="quarter" idx="11"/>
          </p:nvPr>
        </p:nvSpPr>
        <p:spPr/>
        <p:txBody>
          <a:bodyPr/>
          <a:p>
            <a:endParaRPr lang="en-US"/>
          </a:p>
        </p:txBody>
      </p:sp>
      <p:sp>
        <p:nvSpPr>
          <p:cNvPr id="1048856"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14" name=""/>
        <p:cNvGrpSpPr/>
        <p:nvPr/>
      </p:nvGrpSpPr>
      <p:grpSpPr>
        <a:xfrm>
          <a:off x="0" y="0"/>
          <a:ext cx="0" cy="0"/>
          <a:chOff x="0" y="0"/>
          <a:chExt cx="0" cy="0"/>
        </a:xfrm>
      </p:grpSpPr>
      <p:sp>
        <p:nvSpPr>
          <p:cNvPr id="1048868" name="Title 1"/>
          <p:cNvSpPr>
            <a:spLocks noGrp="1"/>
          </p:cNvSpPr>
          <p:nvPr>
            <p:ph type="title"/>
          </p:nvPr>
        </p:nvSpPr>
        <p:spPr>
          <a:xfrm>
            <a:off x="722313" y="4406900"/>
            <a:ext cx="7772400" cy="1362075"/>
          </a:xfrm>
        </p:spPr>
        <p:txBody>
          <a:bodyPr anchor="t"/>
          <a:lstStyle>
            <a:lvl1pPr algn="l">
              <a:defRPr b="1" cap="all" sz="4000"/>
            </a:lvl1pPr>
          </a:lstStyle>
          <a:p>
            <a:r>
              <a:rPr lang="en-US" smtClean="0"/>
              <a:t>Click to edit Master title style</a:t>
            </a:r>
            <a:endParaRPr lang="en-US"/>
          </a:p>
        </p:txBody>
      </p:sp>
      <p:sp>
        <p:nvSpPr>
          <p:cNvPr id="1048869" name="Text Placeholder 2"/>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1048870" name="Date Placeholder 3"/>
          <p:cNvSpPr>
            <a:spLocks noGrp="1"/>
          </p:cNvSpPr>
          <p:nvPr>
            <p:ph type="dt" sz="half" idx="10"/>
          </p:nvPr>
        </p:nvSpPr>
        <p:spPr/>
        <p:txBody>
          <a:bodyPr/>
          <a:p>
            <a:fld id="{1D8BD707-D9CF-40AE-B4C6-C98DA3205C09}" type="datetimeFigureOut">
              <a:rPr lang="en-US" smtClean="0"/>
              <a:t>8/1/2011</a:t>
            </a:fld>
            <a:endParaRPr lang="en-US"/>
          </a:p>
        </p:txBody>
      </p:sp>
      <p:sp>
        <p:nvSpPr>
          <p:cNvPr id="1048871" name="Footer Placeholder 4"/>
          <p:cNvSpPr>
            <a:spLocks noGrp="1"/>
          </p:cNvSpPr>
          <p:nvPr>
            <p:ph type="ftr" sz="quarter" idx="11"/>
          </p:nvPr>
        </p:nvSpPr>
        <p:spPr/>
        <p:txBody>
          <a:bodyPr/>
          <a:p>
            <a:endParaRPr lang="en-US"/>
          </a:p>
        </p:txBody>
      </p:sp>
      <p:sp>
        <p:nvSpPr>
          <p:cNvPr id="1048872" name="Slide Number Placeholder 5"/>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115" name=""/>
        <p:cNvGrpSpPr/>
        <p:nvPr/>
      </p:nvGrpSpPr>
      <p:grpSpPr>
        <a:xfrm>
          <a:off x="0" y="0"/>
          <a:ext cx="0" cy="0"/>
          <a:chOff x="0" y="0"/>
          <a:chExt cx="0" cy="0"/>
        </a:xfrm>
      </p:grpSpPr>
      <p:sp>
        <p:nvSpPr>
          <p:cNvPr id="1048873" name="Title 1"/>
          <p:cNvSpPr>
            <a:spLocks noGrp="1"/>
          </p:cNvSpPr>
          <p:nvPr>
            <p:ph type="title"/>
          </p:nvPr>
        </p:nvSpPr>
        <p:spPr/>
        <p:txBody>
          <a:bodyPr/>
          <a:p>
            <a:r>
              <a:rPr lang="en-US" smtClean="0"/>
              <a:t>Click to edit Master title style</a:t>
            </a:r>
            <a:endParaRPr lang="en-US"/>
          </a:p>
        </p:txBody>
      </p:sp>
      <p:sp>
        <p:nvSpPr>
          <p:cNvPr id="1048874"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75"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76"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877" name="Footer Placeholder 5"/>
          <p:cNvSpPr>
            <a:spLocks noGrp="1"/>
          </p:cNvSpPr>
          <p:nvPr>
            <p:ph type="ftr" sz="quarter" idx="11"/>
          </p:nvPr>
        </p:nvSpPr>
        <p:spPr/>
        <p:txBody>
          <a:bodyPr/>
          <a:p>
            <a:endParaRPr lang="en-US"/>
          </a:p>
        </p:txBody>
      </p:sp>
      <p:sp>
        <p:nvSpPr>
          <p:cNvPr id="1048878"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16" name=""/>
        <p:cNvGrpSpPr/>
        <p:nvPr/>
      </p:nvGrpSpPr>
      <p:grpSpPr>
        <a:xfrm>
          <a:off x="0" y="0"/>
          <a:ext cx="0" cy="0"/>
          <a:chOff x="0" y="0"/>
          <a:chExt cx="0" cy="0"/>
        </a:xfrm>
      </p:grpSpPr>
      <p:sp>
        <p:nvSpPr>
          <p:cNvPr id="1048879" name="Title 1"/>
          <p:cNvSpPr>
            <a:spLocks noGrp="1"/>
          </p:cNvSpPr>
          <p:nvPr>
            <p:ph type="title"/>
          </p:nvPr>
        </p:nvSpPr>
        <p:spPr/>
        <p:txBody>
          <a:bodyPr/>
          <a:p>
            <a:r>
              <a:rPr lang="en-US" smtClean="0"/>
              <a:t>Click to edit Master title style</a:t>
            </a:r>
            <a:endParaRPr lang="en-US"/>
          </a:p>
        </p:txBody>
      </p:sp>
      <p:sp>
        <p:nvSpPr>
          <p:cNvPr id="1048880" name="Text Placeholder 2"/>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881"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82" name="Text Placeholder 4"/>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1048883"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84" name="Date Placeholder 6"/>
          <p:cNvSpPr>
            <a:spLocks noGrp="1"/>
          </p:cNvSpPr>
          <p:nvPr>
            <p:ph type="dt" sz="half" idx="10"/>
          </p:nvPr>
        </p:nvSpPr>
        <p:spPr/>
        <p:txBody>
          <a:bodyPr/>
          <a:p>
            <a:fld id="{1D8BD707-D9CF-40AE-B4C6-C98DA3205C09}" type="datetimeFigureOut">
              <a:rPr lang="en-US" smtClean="0"/>
              <a:t>8/1/2011</a:t>
            </a:fld>
            <a:endParaRPr lang="en-US"/>
          </a:p>
        </p:txBody>
      </p:sp>
      <p:sp>
        <p:nvSpPr>
          <p:cNvPr id="1048885" name="Footer Placeholder 7"/>
          <p:cNvSpPr>
            <a:spLocks noGrp="1"/>
          </p:cNvSpPr>
          <p:nvPr>
            <p:ph type="ftr" sz="quarter" idx="11"/>
          </p:nvPr>
        </p:nvSpPr>
        <p:spPr/>
        <p:txBody>
          <a:bodyPr/>
          <a:p>
            <a:endParaRPr lang="en-US"/>
          </a:p>
        </p:txBody>
      </p:sp>
      <p:sp>
        <p:nvSpPr>
          <p:cNvPr id="1048886" name="Slide Number Placeholder 8"/>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09" name=""/>
        <p:cNvGrpSpPr/>
        <p:nvPr/>
      </p:nvGrpSpPr>
      <p:grpSpPr>
        <a:xfrm>
          <a:off x="0" y="0"/>
          <a:ext cx="0" cy="0"/>
          <a:chOff x="0" y="0"/>
          <a:chExt cx="0" cy="0"/>
        </a:xfrm>
      </p:grpSpPr>
      <p:sp>
        <p:nvSpPr>
          <p:cNvPr id="1048843" name="Title 1"/>
          <p:cNvSpPr>
            <a:spLocks noGrp="1"/>
          </p:cNvSpPr>
          <p:nvPr>
            <p:ph type="title"/>
          </p:nvPr>
        </p:nvSpPr>
        <p:spPr/>
        <p:txBody>
          <a:bodyPr/>
          <a:p>
            <a:r>
              <a:rPr lang="en-US" smtClean="0"/>
              <a:t>Click to edit Master title style</a:t>
            </a:r>
            <a:endParaRPr lang="en-US"/>
          </a:p>
        </p:txBody>
      </p:sp>
      <p:sp>
        <p:nvSpPr>
          <p:cNvPr id="1048844" name="Date Placeholder 2"/>
          <p:cNvSpPr>
            <a:spLocks noGrp="1"/>
          </p:cNvSpPr>
          <p:nvPr>
            <p:ph type="dt" sz="half" idx="10"/>
          </p:nvPr>
        </p:nvSpPr>
        <p:spPr/>
        <p:txBody>
          <a:bodyPr/>
          <a:p>
            <a:fld id="{1D8BD707-D9CF-40AE-B4C6-C98DA3205C09}" type="datetimeFigureOut">
              <a:rPr lang="en-US" smtClean="0"/>
              <a:t>8/1/2011</a:t>
            </a:fld>
            <a:endParaRPr lang="en-US"/>
          </a:p>
        </p:txBody>
      </p:sp>
      <p:sp>
        <p:nvSpPr>
          <p:cNvPr id="1048845" name="Footer Placeholder 3"/>
          <p:cNvSpPr>
            <a:spLocks noGrp="1"/>
          </p:cNvSpPr>
          <p:nvPr>
            <p:ph type="ftr" sz="quarter" idx="11"/>
          </p:nvPr>
        </p:nvSpPr>
        <p:spPr/>
        <p:txBody>
          <a:bodyPr/>
          <a:p>
            <a:endParaRPr lang="en-US"/>
          </a:p>
        </p:txBody>
      </p:sp>
      <p:sp>
        <p:nvSpPr>
          <p:cNvPr id="1048846" name="Slide Number Placeholder 4"/>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3" name=""/>
        <p:cNvGrpSpPr/>
        <p:nvPr/>
      </p:nvGrpSpPr>
      <p:grpSpPr>
        <a:xfrm>
          <a:off x="0" y="0"/>
          <a:ext cx="0" cy="0"/>
          <a:chOff x="0" y="0"/>
          <a:chExt cx="0" cy="0"/>
        </a:xfrm>
      </p:grpSpPr>
      <p:sp>
        <p:nvSpPr>
          <p:cNvPr id="1048581" name="Date Placeholder 1"/>
          <p:cNvSpPr>
            <a:spLocks noGrp="1"/>
          </p:cNvSpPr>
          <p:nvPr>
            <p:ph type="dt" sz="half" idx="10"/>
          </p:nvPr>
        </p:nvSpPr>
        <p:spPr/>
        <p:txBody>
          <a:bodyPr/>
          <a:p>
            <a:fld id="{1D8BD707-D9CF-40AE-B4C6-C98DA3205C09}" type="datetimeFigureOut">
              <a:rPr lang="en-US" smtClean="0"/>
              <a:t>8/1/2011</a:t>
            </a:fld>
            <a:endParaRPr lang="en-US"/>
          </a:p>
        </p:txBody>
      </p:sp>
      <p:sp>
        <p:nvSpPr>
          <p:cNvPr id="1048582" name="Footer Placeholder 2"/>
          <p:cNvSpPr>
            <a:spLocks noGrp="1"/>
          </p:cNvSpPr>
          <p:nvPr>
            <p:ph type="ftr" sz="quarter" idx="11"/>
          </p:nvPr>
        </p:nvSpPr>
        <p:spPr/>
        <p:txBody>
          <a:bodyPr/>
          <a:p>
            <a:endParaRPr lang="en-US"/>
          </a:p>
        </p:txBody>
      </p:sp>
      <p:sp>
        <p:nvSpPr>
          <p:cNvPr id="1048583" name="Slide Number Placeholder 3"/>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17" name=""/>
        <p:cNvGrpSpPr/>
        <p:nvPr/>
      </p:nvGrpSpPr>
      <p:grpSpPr>
        <a:xfrm>
          <a:off x="0" y="0"/>
          <a:ext cx="0" cy="0"/>
          <a:chOff x="0" y="0"/>
          <a:chExt cx="0" cy="0"/>
        </a:xfrm>
      </p:grpSpPr>
      <p:sp>
        <p:nvSpPr>
          <p:cNvPr id="1048887" name="Title 1"/>
          <p:cNvSpPr>
            <a:spLocks noGrp="1"/>
          </p:cNvSpPr>
          <p:nvPr>
            <p:ph type="title"/>
          </p:nvPr>
        </p:nvSpPr>
        <p:spPr>
          <a:xfrm>
            <a:off x="457200" y="273050"/>
            <a:ext cx="3008313" cy="1162050"/>
          </a:xfrm>
        </p:spPr>
        <p:txBody>
          <a:bodyPr anchor="b"/>
          <a:lstStyle>
            <a:lvl1pPr algn="l">
              <a:defRPr b="1" sz="2000"/>
            </a:lvl1pPr>
          </a:lstStyle>
          <a:p>
            <a:r>
              <a:rPr lang="en-US" smtClean="0"/>
              <a:t>Click to edit Master title style</a:t>
            </a:r>
            <a:endParaRPr lang="en-US"/>
          </a:p>
        </p:txBody>
      </p:sp>
      <p:sp>
        <p:nvSpPr>
          <p:cNvPr id="1048888"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889" name="Text Placeholder 3"/>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890"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891" name="Footer Placeholder 5"/>
          <p:cNvSpPr>
            <a:spLocks noGrp="1"/>
          </p:cNvSpPr>
          <p:nvPr>
            <p:ph type="ftr" sz="quarter" idx="11"/>
          </p:nvPr>
        </p:nvSpPr>
        <p:spPr/>
        <p:txBody>
          <a:bodyPr/>
          <a:p>
            <a:endParaRPr lang="en-US"/>
          </a:p>
        </p:txBody>
      </p:sp>
      <p:sp>
        <p:nvSpPr>
          <p:cNvPr id="1048892"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12" name=""/>
        <p:cNvGrpSpPr/>
        <p:nvPr/>
      </p:nvGrpSpPr>
      <p:grpSpPr>
        <a:xfrm>
          <a:off x="0" y="0"/>
          <a:ext cx="0" cy="0"/>
          <a:chOff x="0" y="0"/>
          <a:chExt cx="0" cy="0"/>
        </a:xfrm>
      </p:grpSpPr>
      <p:sp>
        <p:nvSpPr>
          <p:cNvPr id="1048857" name="Title 1"/>
          <p:cNvSpPr>
            <a:spLocks noGrp="1"/>
          </p:cNvSpPr>
          <p:nvPr>
            <p:ph type="title"/>
          </p:nvPr>
        </p:nvSpPr>
        <p:spPr>
          <a:xfrm>
            <a:off x="1792288" y="4800600"/>
            <a:ext cx="5486400" cy="566738"/>
          </a:xfrm>
        </p:spPr>
        <p:txBody>
          <a:bodyPr anchor="b"/>
          <a:lstStyle>
            <a:lvl1pPr algn="l">
              <a:defRPr b="1" sz="2000"/>
            </a:lvl1pPr>
          </a:lstStyle>
          <a:p>
            <a:r>
              <a:rPr lang="en-US" smtClean="0"/>
              <a:t>Click to edit Master title style</a:t>
            </a:r>
            <a:endParaRPr lang="en-US"/>
          </a:p>
        </p:txBody>
      </p:sp>
      <p:sp>
        <p:nvSpPr>
          <p:cNvPr id="1048858" name="Picture Placeholder 2"/>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US"/>
          </a:p>
        </p:txBody>
      </p:sp>
      <p:sp>
        <p:nvSpPr>
          <p:cNvPr id="1048859" name="Text Placeholder 3"/>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1048860" name="Date Placeholder 4"/>
          <p:cNvSpPr>
            <a:spLocks noGrp="1"/>
          </p:cNvSpPr>
          <p:nvPr>
            <p:ph type="dt" sz="half" idx="10"/>
          </p:nvPr>
        </p:nvSpPr>
        <p:spPr/>
        <p:txBody>
          <a:bodyPr/>
          <a:p>
            <a:fld id="{1D8BD707-D9CF-40AE-B4C6-C98DA3205C09}" type="datetimeFigureOut">
              <a:rPr lang="en-US" smtClean="0"/>
              <a:t>8/1/2011</a:t>
            </a:fld>
            <a:endParaRPr lang="en-US"/>
          </a:p>
        </p:txBody>
      </p:sp>
      <p:sp>
        <p:nvSpPr>
          <p:cNvPr id="1048861" name="Footer Placeholder 5"/>
          <p:cNvSpPr>
            <a:spLocks noGrp="1"/>
          </p:cNvSpPr>
          <p:nvPr>
            <p:ph type="ftr" sz="quarter" idx="11"/>
          </p:nvPr>
        </p:nvSpPr>
        <p:spPr/>
        <p:txBody>
          <a:bodyPr/>
          <a:p>
            <a:endParaRPr lang="en-US"/>
          </a:p>
        </p:txBody>
      </p:sp>
      <p:sp>
        <p:nvSpPr>
          <p:cNvPr id="1048862" name="Slide Number Placeholder 6"/>
          <p:cNvSpPr>
            <a:spLocks noGrp="1"/>
          </p:cNvSpPr>
          <p:nvPr>
            <p:ph type="sldNum" sz="quarter" idx="12"/>
          </p:nvPr>
        </p:nvSpPr>
        <p:spPr/>
        <p:txBody>
          <a:bodyPr/>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p:spPr>
        <p:txBody>
          <a:bodyPr anchor="ctr" bIns="45720" lIns="91440" rIns="91440" rtlCol="0" tIns="45720" vert="horz">
            <a:normAutofit/>
          </a:bodyPr>
          <a:p>
            <a:r>
              <a:rPr lang="en-US" smtClean="0"/>
              <a:t>Click to edit Master title style</a:t>
            </a:r>
            <a:endParaRPr lang="en-US"/>
          </a:p>
        </p:txBody>
      </p:sp>
      <p:sp>
        <p:nvSpPr>
          <p:cNvPr id="1048577" name="Text Placeholder 2"/>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48578" name="Date Placeholder 3"/>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1D8BD707-D9CF-40AE-B4C6-C98DA3205C09}" type="datetimeFigureOut">
              <a:rPr lang="en-US" smtClean="0"/>
              <a:t>8/1/2011</a:t>
            </a:fld>
            <a:endParaRPr lang="en-US"/>
          </a:p>
        </p:txBody>
      </p:sp>
      <p:sp>
        <p:nvSpPr>
          <p:cNvPr id="1048579" name="Footer Placeholder 4"/>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jpeg"/><Relationship Id="rId3" Type="http://schemas.openxmlformats.org/officeDocument/2006/relationships/image" Target="../media/image2.png"/><Relationship Id="rId4"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8.jpe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11.png"/><Relationship Id="rId7"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jpeg"/><Relationship Id="rId3" Type="http://schemas.openxmlformats.org/officeDocument/2006/relationships/image" Target="../media/image14.png"/><Relationship Id="rId4" Type="http://schemas.openxmlformats.org/officeDocument/2006/relationships/image" Target="../media/image10.png"/><Relationship Id="rId5" Type="http://schemas.openxmlformats.org/officeDocument/2006/relationships/image" Target="../media/image5.png"/><Relationship Id="rId6" Type="http://schemas.openxmlformats.org/officeDocument/2006/relationships/image" Target="../media/image15.jpeg"/><Relationship Id="rId7" Type="http://schemas.openxmlformats.org/officeDocument/2006/relationships/image" Target="../media/image16.jpeg"/><Relationship Id="rId8" Type="http://schemas.openxmlformats.org/officeDocument/2006/relationships/image" Target="../media/image17.jpeg"/><Relationship Id="rId9"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18.jpeg"/><Relationship Id="rId3" Type="http://schemas.openxmlformats.org/officeDocument/2006/relationships/image" Target="../media/image19.jpeg"/><Relationship Id="rId4" Type="http://schemas.openxmlformats.org/officeDocument/2006/relationships/image" Target="../media/image20.jpeg"/><Relationship Id="rId5" Type="http://schemas.openxmlformats.org/officeDocument/2006/relationships/image" Target="../media/image3.png"/><Relationship Id="rId6" Type="http://schemas.openxmlformats.org/officeDocument/2006/relationships/image" Target="../media/image21.jpeg"/><Relationship Id="rId7"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23.jpeg"/><Relationship Id="rId6"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4.jpeg"/><Relationship Id="rId3" Type="http://schemas.openxmlformats.org/officeDocument/2006/relationships/image" Target="../media/image25.png"/><Relationship Id="rId4" Type="http://schemas.openxmlformats.org/officeDocument/2006/relationships/image" Target="../media/image3.png"/><Relationship Id="rId5" Type="http://schemas.openxmlformats.org/officeDocument/2006/relationships/image" Target="../media/image26.jpeg"/><Relationship Id="rId6"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7.jpeg"/><Relationship Id="rId3" Type="http://schemas.openxmlformats.org/officeDocument/2006/relationships/image" Target="../media/image5.png"/><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28.jpeg"/><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A173"/>
        </a:solidFill>
      </p:bgPr>
    </p:bg>
    <p:spTree>
      <p:nvGrpSpPr>
        <p:cNvPr id="41" name=""/>
        <p:cNvGrpSpPr/>
        <p:nvPr/>
      </p:nvGrpSpPr>
      <p:grpSpPr>
        <a:xfrm>
          <a:off x="0" y="0"/>
          <a:ext cx="0" cy="0"/>
          <a:chOff x="0" y="0"/>
          <a:chExt cx="0" cy="0"/>
        </a:xfrm>
      </p:grpSpPr>
      <p:sp>
        <p:nvSpPr>
          <p:cNvPr id="1048592" name="Freeform 2"/>
          <p:cNvSpPr/>
          <p:nvPr/>
        </p:nvSpPr>
        <p:spPr>
          <a:xfrm rot="-10800000" flipH="0" flipV="0">
            <a:off x="435821" y="687771"/>
            <a:ext cx="8515830" cy="1354418"/>
          </a:xfrm>
          <a:custGeom>
            <a:avLst/>
            <a:ahLst/>
            <a:rect l="l" t="t" r="r" b="b"/>
            <a:pathLst>
              <a:path w="4153958" h="3725312">
                <a:moveTo>
                  <a:pt x="0" y="0"/>
                </a:moveTo>
                <a:lnTo>
                  <a:pt x="4153958" y="0"/>
                </a:lnTo>
                <a:lnTo>
                  <a:pt x="4153958" y="3725312"/>
                </a:lnTo>
                <a:lnTo>
                  <a:pt x="0" y="3725312"/>
                </a:lnTo>
                <a:lnTo>
                  <a:pt x="0" y="0"/>
                </a:lnTo>
                <a:close/>
              </a:path>
            </a:pathLst>
          </a:custGeom>
          <a:blipFill>
            <a:blip xmlns:r="http://schemas.openxmlformats.org/officeDocument/2006/relationships" r:embed="rId1"/>
            <a:stretch>
              <a:fillRect l="-2140" t="0" r="-2140" b="0"/>
            </a:stretch>
          </a:blipFill>
        </p:spPr>
      </p:sp>
      <p:grpSp>
        <p:nvGrpSpPr>
          <p:cNvPr id="42" name="Group 3"/>
          <p:cNvGrpSpPr/>
          <p:nvPr/>
        </p:nvGrpSpPr>
        <p:grpSpPr>
          <a:xfrm rot="0">
            <a:off x="5399706" y="8401053"/>
            <a:ext cx="3551946" cy="1941195"/>
            <a:chOff x="0" y="-19050"/>
            <a:chExt cx="4735928" cy="2588261"/>
          </a:xfrm>
        </p:grpSpPr>
        <p:sp>
          <p:nvSpPr>
            <p:cNvPr id="1048593" name="TextBox 4"/>
            <p:cNvSpPr txBox="1"/>
            <p:nvPr/>
          </p:nvSpPr>
          <p:spPr>
            <a:xfrm rot="0">
              <a:off x="0" y="-19050"/>
              <a:ext cx="4735928" cy="444077"/>
            </a:xfrm>
            <a:prstGeom prst="rect"/>
          </p:spPr>
          <p:txBody>
            <a:bodyPr anchor="t" bIns="0" lIns="0" rIns="0" rtlCol="0" tIns="0">
              <a:spAutoFit/>
            </a:bodyPr>
            <a:p>
              <a:pPr algn="l">
                <a:lnSpc>
                  <a:spcPts val="2730"/>
                </a:lnSpc>
              </a:pPr>
              <a:r>
                <a:rPr b="1" sz="2100" i="1" lang="en-US" spc="105">
                  <a:solidFill>
                    <a:srgbClr val="FFFDF5"/>
                  </a:solidFill>
                  <a:latin typeface="Poppins Bold"/>
                  <a:ea typeface="Poppins Bold"/>
                  <a:cs typeface="Poppins Bold"/>
                  <a:sym typeface="Poppins Bold"/>
                </a:rPr>
                <a:t>TODAY'S AGENDA</a:t>
              </a:r>
            </a:p>
          </p:txBody>
        </p:sp>
        <p:sp>
          <p:nvSpPr>
            <p:cNvPr id="1048594" name="TextBox 5"/>
            <p:cNvSpPr txBox="1"/>
            <p:nvPr/>
          </p:nvSpPr>
          <p:spPr>
            <a:xfrm rot="0">
              <a:off x="0" y="537210"/>
              <a:ext cx="4735928" cy="2032001"/>
            </a:xfrm>
            <a:prstGeom prst="rect"/>
          </p:spPr>
          <p:txBody>
            <a:bodyPr anchor="t" bIns="0" lIns="0" rIns="0" rtlCol="0" tIns="0">
              <a:spAutoFit/>
            </a:bodyPr>
            <a:p>
              <a:pPr algn="l">
                <a:lnSpc>
                  <a:spcPts val="3000"/>
                </a:lnSpc>
              </a:pPr>
              <a:r>
                <a:rPr sz="2000" lang="en-US" spc="20">
                  <a:solidFill>
                    <a:srgbClr val="FFFDF5"/>
                  </a:solidFill>
                  <a:latin typeface="Poppins Light"/>
                  <a:ea typeface="Poppins Light"/>
                  <a:cs typeface="Poppins Light"/>
                  <a:sym typeface="Poppins Light"/>
                </a:rPr>
                <a:t>The Art of Flower Arrangement</a:t>
              </a:r>
            </a:p>
            <a:p>
              <a:pPr algn="l">
                <a:lnSpc>
                  <a:spcPts val="3000"/>
                </a:lnSpc>
              </a:pPr>
              <a:r>
                <a:rPr sz="2000" lang="en-US" spc="20">
                  <a:solidFill>
                    <a:srgbClr val="FFFDF5"/>
                  </a:solidFill>
                  <a:latin typeface="Poppins Light"/>
                  <a:ea typeface="Poppins Light"/>
                  <a:cs typeface="Poppins Light"/>
                  <a:sym typeface="Poppins Light"/>
                </a:rPr>
                <a:t>Choosing Flowers</a:t>
              </a:r>
            </a:p>
            <a:p>
              <a:pPr algn="l">
                <a:lnSpc>
                  <a:spcPts val="3000"/>
                </a:lnSpc>
              </a:pPr>
              <a:r>
                <a:rPr sz="2000" lang="en-US" spc="20">
                  <a:solidFill>
                    <a:srgbClr val="FFFDF5"/>
                  </a:solidFill>
                  <a:latin typeface="Poppins Light"/>
                  <a:ea typeface="Poppins Light"/>
                  <a:cs typeface="Poppins Light"/>
                  <a:sym typeface="Poppins Light"/>
                </a:rPr>
                <a:t>History of Flower Arrangement</a:t>
              </a:r>
            </a:p>
            <a:p>
              <a:pPr algn="l">
                <a:lnSpc>
                  <a:spcPts val="3000"/>
                </a:lnSpc>
              </a:pPr>
              <a:r>
                <a:rPr sz="2000" lang="en-US" spc="20">
                  <a:solidFill>
                    <a:srgbClr val="FFFDF5"/>
                  </a:solidFill>
                  <a:latin typeface="Poppins Light"/>
                  <a:ea typeface="Poppins Light"/>
                  <a:cs typeface="Poppins Light"/>
                  <a:sym typeface="Poppins Light"/>
                </a:rPr>
                <a:t>Flower Care Tips</a:t>
              </a:r>
            </a:p>
          </p:txBody>
        </p:sp>
      </p:grpSp>
      <p:sp>
        <p:nvSpPr>
          <p:cNvPr id="1048595" name="TextBox 6"/>
          <p:cNvSpPr txBox="1"/>
          <p:nvPr/>
        </p:nvSpPr>
        <p:spPr>
          <a:xfrm rot="0">
            <a:off x="3104240" y="10104728"/>
            <a:ext cx="3308366" cy="1183640"/>
          </a:xfrm>
          <a:prstGeom prst="rect"/>
        </p:spPr>
        <p:txBody>
          <a:bodyPr anchor="t" bIns="0" lIns="0" rIns="0" rtlCol="0" tIns="0">
            <a:spAutoFit/>
          </a:bodyPr>
          <a:p>
            <a:pPr algn="ctr">
              <a:lnSpc>
                <a:spcPts val="4620"/>
              </a:lnSpc>
            </a:pPr>
            <a:r>
              <a:rPr sz="4200" lang="en-US" spc="42">
                <a:solidFill>
                  <a:srgbClr val="FFA173"/>
                </a:solidFill>
                <a:latin typeface="Poppins Bold"/>
                <a:ea typeface="Poppins Bold"/>
                <a:cs typeface="Poppins Bold"/>
                <a:sym typeface="Poppins Bold"/>
              </a:rPr>
              <a:t>Content Synopsis</a:t>
            </a:r>
          </a:p>
        </p:txBody>
      </p:sp>
      <p:sp>
        <p:nvSpPr>
          <p:cNvPr id="1048596" name="Freeform 7"/>
          <p:cNvSpPr/>
          <p:nvPr/>
        </p:nvSpPr>
        <p:spPr>
          <a:xfrm rot="0" flipH="0" flipV="0">
            <a:off x="4758424" y="6915079"/>
            <a:ext cx="5236082" cy="1021036"/>
          </a:xfrm>
          <a:custGeom>
            <a:avLst/>
            <a:ahLst/>
            <a:rect l="l" t="t" r="r" b="b"/>
            <a:pathLst>
              <a:path w="5236082" h="1021036">
                <a:moveTo>
                  <a:pt x="0" y="0"/>
                </a:moveTo>
                <a:lnTo>
                  <a:pt x="5236082" y="0"/>
                </a:lnTo>
                <a:lnTo>
                  <a:pt x="5236082" y="1021036"/>
                </a:lnTo>
                <a:lnTo>
                  <a:pt x="0" y="1021036"/>
                </a:lnTo>
                <a:lnTo>
                  <a:pt x="0" y="0"/>
                </a:lnTo>
                <a:close/>
              </a:path>
            </a:pathLst>
          </a:custGeom>
          <a:blipFill>
            <a:blip xmlns:r="http://schemas.openxmlformats.org/officeDocument/2006/relationships" r:embed="rId2"/>
            <a:stretch>
              <a:fillRect l="0" t="0" r="0" b="0"/>
            </a:stretch>
          </a:blipFill>
        </p:spPr>
      </p:sp>
      <p:sp>
        <p:nvSpPr>
          <p:cNvPr id="1048597" name="Freeform 8"/>
          <p:cNvSpPr/>
          <p:nvPr/>
        </p:nvSpPr>
        <p:spPr>
          <a:xfrm rot="10337661" flipH="0" flipV="0">
            <a:off x="-186933" y="6600611"/>
            <a:ext cx="5273768" cy="1160229"/>
          </a:xfrm>
          <a:custGeom>
            <a:avLst/>
            <a:ahLst/>
            <a:rect l="l" t="t" r="r" b="b"/>
            <a:pathLst>
              <a:path w="5273768" h="1160229">
                <a:moveTo>
                  <a:pt x="0" y="0"/>
                </a:moveTo>
                <a:lnTo>
                  <a:pt x="5273768" y="0"/>
                </a:lnTo>
                <a:lnTo>
                  <a:pt x="5273768" y="1160229"/>
                </a:lnTo>
                <a:lnTo>
                  <a:pt x="0" y="1160229"/>
                </a:lnTo>
                <a:lnTo>
                  <a:pt x="0" y="0"/>
                </a:lnTo>
                <a:close/>
              </a:path>
            </a:pathLst>
          </a:custGeom>
          <a:blipFill>
            <a:blip xmlns:r="http://schemas.openxmlformats.org/officeDocument/2006/relationships" r:embed="rId3"/>
            <a:stretch>
              <a:fillRect l="0" t="0" r="0" b="0"/>
            </a:stretch>
          </a:blipFill>
        </p:spPr>
      </p:sp>
      <p:sp>
        <p:nvSpPr>
          <p:cNvPr id="1048598" name="Freeform 9"/>
          <p:cNvSpPr/>
          <p:nvPr/>
        </p:nvSpPr>
        <p:spPr>
          <a:xfrm rot="0" flipH="0" flipV="0">
            <a:off x="5140807" y="8734111"/>
            <a:ext cx="7267784" cy="4033620"/>
          </a:xfrm>
          <a:custGeom>
            <a:avLst/>
            <a:ahLst/>
            <a:rect l="l" t="t" r="r" b="b"/>
            <a:pathLst>
              <a:path w="1590681" h="882828">
                <a:moveTo>
                  <a:pt x="0" y="0"/>
                </a:moveTo>
                <a:lnTo>
                  <a:pt x="1590681" y="0"/>
                </a:lnTo>
                <a:lnTo>
                  <a:pt x="1590681" y="882828"/>
                </a:lnTo>
                <a:lnTo>
                  <a:pt x="0" y="882828"/>
                </a:lnTo>
                <a:lnTo>
                  <a:pt x="0" y="0"/>
                </a:lnTo>
                <a:close/>
              </a:path>
            </a:pathLst>
          </a:custGeom>
          <a:blipFill>
            <a:blip xmlns:r="http://schemas.openxmlformats.org/officeDocument/2006/relationships" r:embed="rId4"/>
            <a:stretch>
              <a:fillRect l="0" t="0" r="0" b="0"/>
            </a:stretch>
          </a:blipFill>
        </p:spPr>
      </p:sp>
      <p:sp>
        <p:nvSpPr>
          <p:cNvPr id="1048599" name="Freeform 10"/>
          <p:cNvSpPr/>
          <p:nvPr/>
        </p:nvSpPr>
        <p:spPr>
          <a:xfrm rot="-213941" flipH="1" flipV="0">
            <a:off x="4905943" y="-462730"/>
            <a:ext cx="5239379" cy="1100270"/>
          </a:xfrm>
          <a:custGeom>
            <a:avLst/>
            <a:ahLst/>
            <a:rect l="l" t="t" r="r" b="b"/>
            <a:pathLst>
              <a:path w="5239379" h="1100270">
                <a:moveTo>
                  <a:pt x="5239380" y="0"/>
                </a:moveTo>
                <a:lnTo>
                  <a:pt x="0" y="0"/>
                </a:lnTo>
                <a:lnTo>
                  <a:pt x="0" y="1100270"/>
                </a:lnTo>
                <a:lnTo>
                  <a:pt x="5239380" y="1100270"/>
                </a:lnTo>
                <a:lnTo>
                  <a:pt x="5239380" y="0"/>
                </a:lnTo>
                <a:close/>
              </a:path>
            </a:pathLst>
          </a:custGeom>
          <a:blipFill>
            <a:blip xmlns:r="http://schemas.openxmlformats.org/officeDocument/2006/relationships" r:embed="rId5"/>
            <a:stretch>
              <a:fillRect l="0" t="0" r="0" b="0"/>
            </a:stretch>
          </a:blipFill>
        </p:spPr>
      </p:sp>
      <p:sp>
        <p:nvSpPr>
          <p:cNvPr id="1048900" name=""/>
          <p:cNvSpPr txBox="1"/>
          <p:nvPr/>
        </p:nvSpPr>
        <p:spPr>
          <a:xfrm>
            <a:off x="3113705" y="7070446"/>
            <a:ext cx="4572000" cy="929640"/>
          </a:xfrm>
          <a:prstGeom prst="rect"/>
        </p:spPr>
        <p:txBody>
          <a:bodyPr rtlCol="0" wrap="square">
            <a:spAutoFit/>
          </a:bodyPr>
          <a:p>
            <a:r>
              <a:rPr sz="2800" lang="uz-UZ">
                <a:solidFill>
                  <a:srgbClr val="000000"/>
                </a:solidFill>
              </a:rPr>
              <a:t>Borliq falsafaning fundamental kategoriyasi</a:t>
            </a:r>
            <a:endParaRPr sz="2800" lang="uz-UZ">
              <a:solidFill>
                <a:srgbClr val="000000"/>
              </a:solidFill>
            </a:endParaRPr>
          </a:p>
        </p:txBody>
      </p:sp>
      <p:sp>
        <p:nvSpPr>
          <p:cNvPr id="1048901" name=""/>
          <p:cNvSpPr txBox="1"/>
          <p:nvPr/>
        </p:nvSpPr>
        <p:spPr>
          <a:xfrm>
            <a:off x="827705" y="799400"/>
            <a:ext cx="7837054" cy="574040"/>
          </a:xfrm>
          <a:prstGeom prst="rect"/>
        </p:spPr>
        <p:txBody>
          <a:bodyPr rtlCol="0" wrap="square">
            <a:spAutoFit/>
          </a:bodyPr>
          <a:p>
            <a:pPr algn="ctr"/>
            <a:r>
              <a:rPr b="1" sz="3200" lang="uz-UZ">
                <a:solidFill>
                  <a:srgbClr val="0000FF"/>
                </a:solidFill>
              </a:rPr>
              <a:t>Borliq falsafaning fundamental kategoriyasi</a:t>
            </a:r>
            <a:endParaRPr b="1" sz="2800" lang="uz-UZ">
              <a:solidFill>
                <a:srgbClr val="0000FF"/>
              </a:solidFill>
            </a:endParaRPr>
          </a:p>
        </p:txBody>
      </p:sp>
      <p:sp>
        <p:nvSpPr>
          <p:cNvPr id="1048902" name=""/>
          <p:cNvSpPr txBox="1"/>
          <p:nvPr/>
        </p:nvSpPr>
        <p:spPr>
          <a:xfrm>
            <a:off x="435821" y="2459006"/>
            <a:ext cx="9209809" cy="4282440"/>
          </a:xfrm>
          <a:prstGeom prst="rect"/>
        </p:spPr>
        <p:txBody>
          <a:bodyPr rtlCol="0" wrap="square">
            <a:spAutoFit/>
          </a:bodyPr>
          <a:p>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en-US">
                <a:solidFill>
                  <a:srgbClr val="000000"/>
                </a:solidFill>
              </a:rPr>
              <a:t> </a:t>
            </a:r>
            <a:r>
              <a:rPr b="1" sz="2800" lang="uz-UZ">
                <a:solidFill>
                  <a:srgbClr val="002060"/>
                </a:solidFill>
              </a:rPr>
              <a:t>R</a:t>
            </a:r>
            <a:r>
              <a:rPr b="1" sz="2800" lang="en-US">
                <a:solidFill>
                  <a:srgbClr val="002060"/>
                </a:solidFill>
              </a:rPr>
              <a:t>E</a:t>
            </a:r>
            <a:r>
              <a:rPr b="1" sz="2800" lang="en-US">
                <a:solidFill>
                  <a:srgbClr val="002060"/>
                </a:solidFill>
              </a:rPr>
              <a:t>J</a:t>
            </a:r>
            <a:r>
              <a:rPr b="1" sz="2800" lang="en-US">
                <a:solidFill>
                  <a:srgbClr val="002060"/>
                </a:solidFill>
              </a:rPr>
              <a:t>A</a:t>
            </a:r>
            <a:r>
              <a:rPr b="1" sz="2800" lang="en-US">
                <a:solidFill>
                  <a:srgbClr val="002060"/>
                </a:solidFill>
              </a:rPr>
              <a:t>:</a:t>
            </a:r>
            <a:r>
              <a:rPr b="1" sz="2800" lang="uz-UZ">
                <a:solidFill>
                  <a:srgbClr val="000000"/>
                </a:solidFill>
              </a:rPr>
              <a:t>
1.Borliq tushunchasi va uning turlari.
2.Substantsiya va materiya, ularning o'zaro aloqadorligi.
3.Harakat va rivojlanish tushunchasi. Harakatning asosiy shakllari
4. Borliqning fazo va vaqtda mavjudligi.</a:t>
            </a:r>
            <a:endParaRPr b="1" sz="2800" lang="uz-UZ">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F5"/>
        </a:solidFill>
      </p:bgPr>
    </p:bg>
    <p:spTree>
      <p:nvGrpSpPr>
        <p:cNvPr id="43" name=""/>
        <p:cNvGrpSpPr/>
        <p:nvPr/>
      </p:nvGrpSpPr>
      <p:grpSpPr>
        <a:xfrm>
          <a:off x="0" y="0"/>
          <a:ext cx="0" cy="0"/>
          <a:chOff x="0" y="0"/>
          <a:chExt cx="0" cy="0"/>
        </a:xfrm>
      </p:grpSpPr>
      <p:sp>
        <p:nvSpPr>
          <p:cNvPr id="1048600" name="Freeform 2"/>
          <p:cNvSpPr/>
          <p:nvPr/>
        </p:nvSpPr>
        <p:spPr>
          <a:xfrm rot="-4481103" flipH="0" flipV="0">
            <a:off x="6299583" y="-1225245"/>
            <a:ext cx="5651065" cy="5690360"/>
          </a:xfrm>
          <a:custGeom>
            <a:avLst/>
            <a:ahLst/>
            <a:rect l="l" t="t" r="r" b="b"/>
            <a:pathLst>
              <a:path w="5651065" h="5690360">
                <a:moveTo>
                  <a:pt x="0" y="0"/>
                </a:moveTo>
                <a:lnTo>
                  <a:pt x="5651065" y="0"/>
                </a:lnTo>
                <a:lnTo>
                  <a:pt x="5651065" y="5690360"/>
                </a:lnTo>
                <a:lnTo>
                  <a:pt x="0" y="5690360"/>
                </a:lnTo>
                <a:lnTo>
                  <a:pt x="0" y="0"/>
                </a:lnTo>
                <a:close/>
              </a:path>
            </a:pathLst>
          </a:custGeom>
          <a:blipFill>
            <a:blip xmlns:r="http://schemas.openxmlformats.org/officeDocument/2006/relationships" r:embed="rId1"/>
            <a:stretch>
              <a:fillRect l="0" t="-30088" r="0" b="-30088"/>
            </a:stretch>
          </a:blipFill>
        </p:spPr>
      </p:sp>
      <p:sp>
        <p:nvSpPr>
          <p:cNvPr id="1048601" name="Freeform 3"/>
          <p:cNvSpPr/>
          <p:nvPr/>
        </p:nvSpPr>
        <p:spPr>
          <a:xfrm rot="441723" flipH="0" flipV="0">
            <a:off x="6894998" y="-1571070"/>
            <a:ext cx="4762762" cy="4725098"/>
          </a:xfrm>
          <a:custGeom>
            <a:avLst/>
            <a:ahLst/>
            <a:rect l="l" t="t" r="r" b="b"/>
            <a:pathLst>
              <a:path w="4762762" h="4725098">
                <a:moveTo>
                  <a:pt x="0" y="0"/>
                </a:moveTo>
                <a:lnTo>
                  <a:pt x="4762762" y="0"/>
                </a:lnTo>
                <a:lnTo>
                  <a:pt x="4762762" y="4725098"/>
                </a:lnTo>
                <a:lnTo>
                  <a:pt x="0" y="4725098"/>
                </a:lnTo>
                <a:lnTo>
                  <a:pt x="0" y="0"/>
                </a:lnTo>
                <a:close/>
              </a:path>
            </a:pathLst>
          </a:custGeom>
          <a:blipFill>
            <a:blip xmlns:r="http://schemas.openxmlformats.org/officeDocument/2006/relationships" r:embed="rId2"/>
            <a:stretch>
              <a:fillRect l="0" t="-5331" r="0" b="-29064"/>
            </a:stretch>
          </a:blipFill>
        </p:spPr>
      </p:sp>
      <p:sp>
        <p:nvSpPr>
          <p:cNvPr id="1048602" name="TextBox 4"/>
          <p:cNvSpPr txBox="1"/>
          <p:nvPr/>
        </p:nvSpPr>
        <p:spPr>
          <a:xfrm rot="0">
            <a:off x="1451752" y="8999118"/>
            <a:ext cx="3671737" cy="1143000"/>
          </a:xfrm>
          <a:prstGeom prst="rect"/>
        </p:spPr>
        <p:txBody>
          <a:bodyPr anchor="t" bIns="0" lIns="0" rIns="0" rtlCol="0" tIns="0">
            <a:spAutoFit/>
          </a:bodyPr>
          <a:p>
            <a:pPr algn="l">
              <a:lnSpc>
                <a:spcPts val="3000"/>
              </a:lnSpc>
            </a:pPr>
            <a:r>
              <a:rPr sz="2000" lang="en-US" spc="20">
                <a:solidFill>
                  <a:srgbClr val="645B53"/>
                </a:solidFill>
                <a:latin typeface="Poppins Light"/>
                <a:ea typeface="Poppins Light"/>
                <a:cs typeface="Poppins Light"/>
                <a:sym typeface="Poppins Light"/>
              </a:rPr>
              <a:t>Presentations are communication tools that can be lectures, speeches, reports, and more.</a:t>
            </a:r>
          </a:p>
        </p:txBody>
      </p:sp>
      <p:sp>
        <p:nvSpPr>
          <p:cNvPr id="1048603" name="TextBox 5"/>
          <p:cNvSpPr txBox="1"/>
          <p:nvPr/>
        </p:nvSpPr>
        <p:spPr>
          <a:xfrm rot="0">
            <a:off x="2996739" y="11524849"/>
            <a:ext cx="5275881" cy="1183640"/>
          </a:xfrm>
          <a:prstGeom prst="rect"/>
        </p:spPr>
        <p:txBody>
          <a:bodyPr anchor="t" bIns="0" lIns="0" rIns="0" rtlCol="0" tIns="0">
            <a:spAutoFit/>
          </a:bodyPr>
          <a:p>
            <a:pPr algn="l">
              <a:lnSpc>
                <a:spcPts val="4620"/>
              </a:lnSpc>
            </a:pPr>
            <a:r>
              <a:rPr b="1" sz="4200" i="1" lang="en-US" spc="42">
                <a:solidFill>
                  <a:srgbClr val="FFA173"/>
                </a:solidFill>
                <a:latin typeface="Poppins Bold"/>
                <a:ea typeface="Poppins Bold"/>
                <a:cs typeface="Poppins Bold"/>
                <a:sym typeface="Poppins Bold"/>
              </a:rPr>
              <a:t>The Art of Flower Arrangement</a:t>
            </a:r>
          </a:p>
        </p:txBody>
      </p:sp>
      <p:sp>
        <p:nvSpPr>
          <p:cNvPr id="1048604" name="Freeform 6"/>
          <p:cNvSpPr/>
          <p:nvPr/>
        </p:nvSpPr>
        <p:spPr>
          <a:xfrm rot="-250780" flipH="1" flipV="0">
            <a:off x="-187765" y="-403832"/>
            <a:ext cx="4141862" cy="807663"/>
          </a:xfrm>
          <a:custGeom>
            <a:avLst/>
            <a:ahLst/>
            <a:rect l="l" t="t" r="r" b="b"/>
            <a:pathLst>
              <a:path w="4141862" h="807663">
                <a:moveTo>
                  <a:pt x="4141863" y="0"/>
                </a:moveTo>
                <a:lnTo>
                  <a:pt x="0" y="0"/>
                </a:lnTo>
                <a:lnTo>
                  <a:pt x="0" y="807664"/>
                </a:lnTo>
                <a:lnTo>
                  <a:pt x="4141863" y="807664"/>
                </a:lnTo>
                <a:lnTo>
                  <a:pt x="4141863" y="0"/>
                </a:lnTo>
                <a:close/>
              </a:path>
            </a:pathLst>
          </a:custGeom>
          <a:blipFill>
            <a:blip xmlns:r="http://schemas.openxmlformats.org/officeDocument/2006/relationships" r:embed="rId3"/>
            <a:stretch>
              <a:fillRect l="0" t="0" r="0" b="0"/>
            </a:stretch>
          </a:blipFill>
        </p:spPr>
      </p:sp>
      <p:sp>
        <p:nvSpPr>
          <p:cNvPr id="1048605" name="Freeform 7"/>
          <p:cNvSpPr/>
          <p:nvPr/>
        </p:nvSpPr>
        <p:spPr>
          <a:xfrm rot="-363770" flipH="0" flipV="0">
            <a:off x="5162767" y="6706408"/>
            <a:ext cx="5236082" cy="1021036"/>
          </a:xfrm>
          <a:custGeom>
            <a:avLst/>
            <a:ahLst/>
            <a:rect l="l" t="t" r="r" b="b"/>
            <a:pathLst>
              <a:path w="5236082" h="1021036">
                <a:moveTo>
                  <a:pt x="0" y="0"/>
                </a:moveTo>
                <a:lnTo>
                  <a:pt x="5236082" y="0"/>
                </a:lnTo>
                <a:lnTo>
                  <a:pt x="5236082" y="1021036"/>
                </a:lnTo>
                <a:lnTo>
                  <a:pt x="0" y="1021036"/>
                </a:lnTo>
                <a:lnTo>
                  <a:pt x="0" y="0"/>
                </a:lnTo>
                <a:close/>
              </a:path>
            </a:pathLst>
          </a:custGeom>
          <a:blipFill>
            <a:blip xmlns:r="http://schemas.openxmlformats.org/officeDocument/2006/relationships" r:embed="rId3"/>
            <a:stretch>
              <a:fillRect l="0" t="0" r="0" b="0"/>
            </a:stretch>
          </a:blipFill>
        </p:spPr>
      </p:sp>
      <p:sp>
        <p:nvSpPr>
          <p:cNvPr id="1048903" name=""/>
          <p:cNvSpPr txBox="1"/>
          <p:nvPr/>
        </p:nvSpPr>
        <p:spPr>
          <a:xfrm>
            <a:off x="129424" y="791479"/>
            <a:ext cx="6156037" cy="5425440"/>
          </a:xfrm>
          <a:prstGeom prst="rect"/>
        </p:spPr>
        <p:txBody>
          <a:bodyPr rtlCol="0" wrap="square">
            <a:spAutoFit/>
          </a:bodyPr>
          <a:p>
            <a:r>
              <a:rPr b="1" sz="2400" lang="uz-UZ">
                <a:solidFill>
                  <a:srgbClr val="330066"/>
                </a:solidFill>
              </a:rPr>
              <a:t>Borliq muammosi barcha falsafiy ta'limotlarda asosiy o'rin egallab kelgan. Bu bejiz emas, albatta. Kishilar azaldan voqelikni falsafiy nuqtai nazardan tushunishga intilib kelganlar. Borliq tushunchasi voqelikni falsafiy anglash uchun Ishlatiladigan asosiy tushunchadir.
Ilmiy falsafa nuqtai nazaridan borliq tushunchasi sermazmun, ko'p qirrali bo'lib, voqelikdagi barcha narsa va hodisalar, Jarayonlarni ifodalash, aks ettirish uchun ishlatiladi. Borliq tushunchasi yordamida kishilar o'z ongida dunyoning mavjudligi, uning cheksizligi, abadiyligi, yaxlit va bir butunligi haqida umumiy tasavvurga ega bo'ladilar.</a:t>
            </a:r>
            <a:endParaRPr b="1" sz="2800" lang="uz-UZ">
              <a:solidFill>
                <a:srgbClr val="33006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A173"/>
        </a:solidFill>
      </p:bgPr>
    </p:bg>
    <p:spTree>
      <p:nvGrpSpPr>
        <p:cNvPr id="44" name=""/>
        <p:cNvGrpSpPr/>
        <p:nvPr/>
      </p:nvGrpSpPr>
      <p:grpSpPr>
        <a:xfrm>
          <a:off x="0" y="0"/>
          <a:ext cx="0" cy="0"/>
          <a:chOff x="0" y="0"/>
          <a:chExt cx="0" cy="0"/>
        </a:xfrm>
      </p:grpSpPr>
      <p:sp>
        <p:nvSpPr>
          <p:cNvPr id="1048606" name="Freeform 2"/>
          <p:cNvSpPr/>
          <p:nvPr/>
        </p:nvSpPr>
        <p:spPr>
          <a:xfrm rot="-3067665" flipH="0" flipV="0">
            <a:off x="-791096" y="3193791"/>
            <a:ext cx="4312266" cy="5870028"/>
          </a:xfrm>
          <a:custGeom>
            <a:avLst/>
            <a:ahLst/>
            <a:rect l="l" t="t" r="r" b="b"/>
            <a:pathLst>
              <a:path w="4312266" h="5870028">
                <a:moveTo>
                  <a:pt x="0" y="0"/>
                </a:moveTo>
                <a:lnTo>
                  <a:pt x="4312265" y="0"/>
                </a:lnTo>
                <a:lnTo>
                  <a:pt x="4312265" y="5870028"/>
                </a:lnTo>
                <a:lnTo>
                  <a:pt x="0" y="5870028"/>
                </a:lnTo>
                <a:lnTo>
                  <a:pt x="0" y="0"/>
                </a:lnTo>
                <a:close/>
              </a:path>
            </a:pathLst>
          </a:custGeom>
          <a:blipFill>
            <a:blip xmlns:r="http://schemas.openxmlformats.org/officeDocument/2006/relationships" r:embed="rId1"/>
            <a:stretch>
              <a:fillRect l="0" t="-9243" r="0" b="-9243"/>
            </a:stretch>
          </a:blipFill>
        </p:spPr>
      </p:sp>
      <p:sp>
        <p:nvSpPr>
          <p:cNvPr id="1048607" name="AutoShape 3"/>
          <p:cNvSpPr/>
          <p:nvPr/>
        </p:nvSpPr>
        <p:spPr>
          <a:xfrm rot="0">
            <a:off x="729445" y="748898"/>
            <a:ext cx="7911598" cy="5295161"/>
          </a:xfrm>
          <a:prstGeom prst="rect"/>
          <a:solidFill>
            <a:srgbClr val="FFFDF5"/>
          </a:solidFill>
        </p:spPr>
      </p:sp>
      <p:sp>
        <p:nvSpPr>
          <p:cNvPr id="1048608" name="Freeform 4"/>
          <p:cNvSpPr/>
          <p:nvPr/>
        </p:nvSpPr>
        <p:spPr>
          <a:xfrm rot="0" flipH="0" flipV="0">
            <a:off x="6201743" y="8206416"/>
            <a:ext cx="3163381" cy="5819243"/>
          </a:xfrm>
          <a:custGeom>
            <a:avLst/>
            <a:ahLst/>
            <a:rect l="l" t="t" r="r" b="b"/>
            <a:pathLst>
              <a:path w="3163381" h="5819243">
                <a:moveTo>
                  <a:pt x="0" y="0"/>
                </a:moveTo>
                <a:lnTo>
                  <a:pt x="3163382" y="0"/>
                </a:lnTo>
                <a:lnTo>
                  <a:pt x="3163382" y="5819244"/>
                </a:lnTo>
                <a:lnTo>
                  <a:pt x="0" y="5819244"/>
                </a:lnTo>
                <a:lnTo>
                  <a:pt x="0" y="0"/>
                </a:lnTo>
                <a:close/>
              </a:path>
            </a:pathLst>
          </a:custGeom>
          <a:blipFill>
            <a:blip xmlns:r="http://schemas.openxmlformats.org/officeDocument/2006/relationships" r:embed="rId2"/>
            <a:stretch>
              <a:fillRect l="-23697" t="0" r="-23697" b="0"/>
            </a:stretch>
          </a:blipFill>
        </p:spPr>
      </p:sp>
      <p:grpSp>
        <p:nvGrpSpPr>
          <p:cNvPr id="45" name="Group 5"/>
          <p:cNvGrpSpPr/>
          <p:nvPr/>
        </p:nvGrpSpPr>
        <p:grpSpPr>
          <a:xfrm rot="0">
            <a:off x="1288196" y="9156233"/>
            <a:ext cx="4505233" cy="2333184"/>
            <a:chOff x="0" y="0"/>
            <a:chExt cx="6006977" cy="3110912"/>
          </a:xfrm>
        </p:grpSpPr>
        <p:sp>
          <p:nvSpPr>
            <p:cNvPr id="1048609" name="TextBox 6"/>
            <p:cNvSpPr txBox="1"/>
            <p:nvPr/>
          </p:nvSpPr>
          <p:spPr>
            <a:xfrm rot="0">
              <a:off x="0" y="0"/>
              <a:ext cx="6006977" cy="1463041"/>
            </a:xfrm>
            <a:prstGeom prst="rect"/>
          </p:spPr>
          <p:txBody>
            <a:bodyPr anchor="t" bIns="0" lIns="0" rIns="0" rtlCol="0" tIns="0">
              <a:spAutoFit/>
            </a:bodyPr>
            <a:p>
              <a:pPr algn="l">
                <a:lnSpc>
                  <a:spcPts val="4320"/>
                </a:lnSpc>
              </a:pPr>
              <a:r>
                <a:rPr b="1" sz="3600" lang="en-US">
                  <a:solidFill>
                    <a:srgbClr val="645B53"/>
                  </a:solidFill>
                  <a:latin typeface="Poppins Medium"/>
                  <a:ea typeface="Poppins Medium"/>
                  <a:cs typeface="Poppins Medium"/>
                  <a:sym typeface="Poppins Medium"/>
                </a:rPr>
                <a:t>Every flower is a soul blossoming in nature.</a:t>
              </a:r>
            </a:p>
          </p:txBody>
        </p:sp>
        <p:sp>
          <p:nvSpPr>
            <p:cNvPr id="1048610" name="TextBox 7"/>
            <p:cNvSpPr txBox="1"/>
            <p:nvPr/>
          </p:nvSpPr>
          <p:spPr>
            <a:xfrm rot="0">
              <a:off x="0" y="2613072"/>
              <a:ext cx="6006977" cy="497840"/>
            </a:xfrm>
            <a:prstGeom prst="rect"/>
          </p:spPr>
          <p:txBody>
            <a:bodyPr anchor="t" bIns="0" lIns="0" rIns="0" rtlCol="0" tIns="0">
              <a:spAutoFit/>
            </a:bodyPr>
            <a:p>
              <a:pPr algn="l">
                <a:lnSpc>
                  <a:spcPts val="2940"/>
                </a:lnSpc>
              </a:pPr>
              <a:r>
                <a:rPr sz="2100" lang="en-US" spc="210">
                  <a:solidFill>
                    <a:srgbClr val="645B53"/>
                  </a:solidFill>
                  <a:latin typeface="Poppins Light Bold"/>
                  <a:ea typeface="Poppins Light Bold"/>
                  <a:cs typeface="Poppins Light Bold"/>
                  <a:sym typeface="Poppins Light Bold"/>
                </a:rPr>
                <a:t>GERARD DE NERVAL</a:t>
              </a:r>
            </a:p>
          </p:txBody>
        </p:sp>
      </p:grpSp>
      <p:sp>
        <p:nvSpPr>
          <p:cNvPr id="1048611" name="Freeform 8"/>
          <p:cNvSpPr/>
          <p:nvPr/>
        </p:nvSpPr>
        <p:spPr>
          <a:xfrm rot="0" flipH="0" flipV="0">
            <a:off x="5853069" y="747978"/>
            <a:ext cx="3167739" cy="269258"/>
          </a:xfrm>
          <a:custGeom>
            <a:avLst/>
            <a:ahLst/>
            <a:rect l="l" t="t" r="r" b="b"/>
            <a:pathLst>
              <a:path w="3167739" h="269258">
                <a:moveTo>
                  <a:pt x="0" y="0"/>
                </a:moveTo>
                <a:lnTo>
                  <a:pt x="3167740" y="0"/>
                </a:lnTo>
                <a:lnTo>
                  <a:pt x="3167740" y="269258"/>
                </a:lnTo>
                <a:lnTo>
                  <a:pt x="0" y="269258"/>
                </a:lnTo>
                <a:lnTo>
                  <a:pt x="0" y="0"/>
                </a:lnTo>
                <a:close/>
              </a:path>
            </a:pathLst>
          </a:custGeom>
          <a:blipFill>
            <a:blip xmlns:r="http://schemas.openxmlformats.org/officeDocument/2006/relationships" r:embed="rId3"/>
            <a:stretch>
              <a:fillRect l="0" t="0" r="0" b="0"/>
            </a:stretch>
          </a:blipFill>
        </p:spPr>
      </p:sp>
      <p:sp>
        <p:nvSpPr>
          <p:cNvPr id="1048612" name="Freeform 9"/>
          <p:cNvSpPr/>
          <p:nvPr/>
        </p:nvSpPr>
        <p:spPr>
          <a:xfrm rot="0" flipH="0" flipV="0">
            <a:off x="5848248" y="5584076"/>
            <a:ext cx="3172559" cy="539873"/>
          </a:xfrm>
          <a:custGeom>
            <a:avLst/>
            <a:ahLst/>
            <a:rect l="l" t="t" r="r" b="b"/>
            <a:pathLst>
              <a:path w="3172559" h="539873">
                <a:moveTo>
                  <a:pt x="0" y="0"/>
                </a:moveTo>
                <a:lnTo>
                  <a:pt x="3172560" y="0"/>
                </a:lnTo>
                <a:lnTo>
                  <a:pt x="3172560" y="539873"/>
                </a:lnTo>
                <a:lnTo>
                  <a:pt x="0" y="539873"/>
                </a:lnTo>
                <a:lnTo>
                  <a:pt x="0" y="0"/>
                </a:lnTo>
                <a:close/>
              </a:path>
            </a:pathLst>
          </a:custGeom>
          <a:blipFill>
            <a:blip xmlns:r="http://schemas.openxmlformats.org/officeDocument/2006/relationships" r:embed="rId4"/>
            <a:stretch>
              <a:fillRect l="0" t="-5826" r="0" b="-5826"/>
            </a:stretch>
          </a:blipFill>
        </p:spPr>
      </p:sp>
      <p:sp>
        <p:nvSpPr>
          <p:cNvPr id="1048613" name="Freeform 10"/>
          <p:cNvSpPr/>
          <p:nvPr/>
        </p:nvSpPr>
        <p:spPr>
          <a:xfrm rot="10292232" flipH="0" flipV="0">
            <a:off x="427810" y="160342"/>
            <a:ext cx="4401697" cy="968373"/>
          </a:xfrm>
          <a:custGeom>
            <a:avLst/>
            <a:ahLst/>
            <a:rect l="l" t="t" r="r" b="b"/>
            <a:pathLst>
              <a:path w="4401697" h="968373">
                <a:moveTo>
                  <a:pt x="0" y="0"/>
                </a:moveTo>
                <a:lnTo>
                  <a:pt x="4401697" y="0"/>
                </a:lnTo>
                <a:lnTo>
                  <a:pt x="4401697" y="968373"/>
                </a:lnTo>
                <a:lnTo>
                  <a:pt x="0" y="968373"/>
                </a:lnTo>
                <a:lnTo>
                  <a:pt x="0" y="0"/>
                </a:lnTo>
                <a:close/>
              </a:path>
            </a:pathLst>
          </a:custGeom>
          <a:blipFill>
            <a:blip xmlns:r="http://schemas.openxmlformats.org/officeDocument/2006/relationships" r:embed="rId5"/>
            <a:stretch>
              <a:fillRect l="0" t="0" r="0" b="0"/>
            </a:stretch>
          </a:blipFill>
        </p:spPr>
      </p:sp>
      <p:sp>
        <p:nvSpPr>
          <p:cNvPr id="1048614" name="Freeform 11"/>
          <p:cNvSpPr/>
          <p:nvPr/>
        </p:nvSpPr>
        <p:spPr>
          <a:xfrm rot="0" flipH="0" flipV="0">
            <a:off x="3291256" y="8324127"/>
            <a:ext cx="499112" cy="376830"/>
          </a:xfrm>
          <a:custGeom>
            <a:avLst/>
            <a:ahLst/>
            <a:rect l="l" t="t" r="r" b="b"/>
            <a:pathLst>
              <a:path w="499112" h="376830">
                <a:moveTo>
                  <a:pt x="0" y="0"/>
                </a:moveTo>
                <a:lnTo>
                  <a:pt x="499112" y="0"/>
                </a:lnTo>
                <a:lnTo>
                  <a:pt x="499112" y="376830"/>
                </a:lnTo>
                <a:lnTo>
                  <a:pt x="0" y="376830"/>
                </a:lnTo>
                <a:lnTo>
                  <a:pt x="0" y="0"/>
                </a:lnTo>
                <a:close/>
              </a:path>
            </a:pathLst>
          </a:custGeom>
          <a:blipFill>
            <a:blip xmlns:r="http://schemas.openxmlformats.org/officeDocument/2006/relationships" r:embed="rId6"/>
            <a:stretch>
              <a:fillRect l="0" t="0" r="0" b="0"/>
            </a:stretch>
          </a:blipFill>
        </p:spPr>
      </p:sp>
      <p:sp>
        <p:nvSpPr>
          <p:cNvPr id="1048904" name=""/>
          <p:cNvSpPr txBox="1"/>
          <p:nvPr/>
        </p:nvSpPr>
        <p:spPr>
          <a:xfrm>
            <a:off x="916952" y="1190572"/>
            <a:ext cx="7513491" cy="4663440"/>
          </a:xfrm>
          <a:prstGeom prst="rect"/>
        </p:spPr>
        <p:txBody>
          <a:bodyPr rtlCol="0" wrap="square">
            <a:spAutoFit/>
          </a:bodyPr>
          <a:p>
            <a:r>
              <a:rPr b="1" sz="2000" lang="uz-UZ">
                <a:solidFill>
                  <a:srgbClr val="000000"/>
                </a:solidFill>
              </a:rPr>
              <a:t>Borliqning asosiy shakllarini moddiy predmetlar, jarayonlar borlig'i, inson borlig'i, ijtimoiy borliq, ma'naviy borliq tashkil etadi.
Moddiy predmetlar borlig'i turkumiga tablatdagi barcha narsalar, eng mayda zarrachalardan tortib yer, Quyosh, koinotgacha kiradi. Shuningdek, moddiy borliqga kishilar tomonidan yaratilgan «ikkinchi tabiat», ya'ni har xil moddiy ne'matlar (zavod, fabrika, hinolar, turli mashina, mexanizmlar, asbob-uskunalar va h.k.) ham kiradi.
Diniy ta'limotlarda olanning asosi, uning mohiyati ilohiy kuch, ruh bilan bog'lab qo'yiladi. Ilk borliq bu olamdagi barcha narsa va hodisalami yaratuvchi Xudodir. Ilk borliq, ya'ni birinchi mavjud Tangri Olloh barcha mavjudot borlig'ining birinchi sababidir deyiladi. «Ilk bor bo'lgan, (ya'ni Tangri) deydi Forobiy, o'zining asl mohiyati bilan boshqa barcha narsalardan farqlidir. Chunki u mockla ham emasdur, sub'ekt ham emasdur, uning suvrati ham bo'lmaydi, uning bir o'zi bu borliqda yakkayu yagonadir, u shu jihatdan ham birinchidir".</a:t>
            </a:r>
            <a:endParaRPr b="1" sz="2800" lang="uz-UZ">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F5"/>
        </a:solidFill>
      </p:bgPr>
    </p:bg>
    <p:spTree>
      <p:nvGrpSpPr>
        <p:cNvPr id="46" name=""/>
        <p:cNvGrpSpPr/>
        <p:nvPr/>
      </p:nvGrpSpPr>
      <p:grpSpPr>
        <a:xfrm>
          <a:off x="0" y="0"/>
          <a:ext cx="0" cy="0"/>
          <a:chOff x="0" y="0"/>
          <a:chExt cx="0" cy="0"/>
        </a:xfrm>
      </p:grpSpPr>
      <p:grpSp>
        <p:nvGrpSpPr>
          <p:cNvPr id="47" name="Group 2"/>
          <p:cNvGrpSpPr/>
          <p:nvPr/>
        </p:nvGrpSpPr>
        <p:grpSpPr>
          <a:xfrm rot="0">
            <a:off x="4360694" y="9598514"/>
            <a:ext cx="4130002" cy="3260292"/>
            <a:chOff x="0" y="38100"/>
            <a:chExt cx="5506669" cy="4347057"/>
          </a:xfrm>
        </p:grpSpPr>
        <p:sp>
          <p:nvSpPr>
            <p:cNvPr id="1048615" name="TextBox 3"/>
            <p:cNvSpPr txBox="1"/>
            <p:nvPr/>
          </p:nvSpPr>
          <p:spPr>
            <a:xfrm rot="0">
              <a:off x="13520" y="2038388"/>
              <a:ext cx="5493149" cy="444077"/>
            </a:xfrm>
            <a:prstGeom prst="rect"/>
          </p:spPr>
          <p:txBody>
            <a:bodyPr anchor="t" bIns="0" lIns="0" rIns="0" rtlCol="0" tIns="0">
              <a:spAutoFit/>
            </a:bodyPr>
            <a:p>
              <a:pPr algn="r">
                <a:lnSpc>
                  <a:spcPts val="2730"/>
                </a:lnSpc>
              </a:pPr>
              <a:r>
                <a:rPr b="1" sz="2100" i="1" lang="en-US" spc="105">
                  <a:solidFill>
                    <a:srgbClr val="645B53"/>
                  </a:solidFill>
                  <a:latin typeface="Poppins Bold"/>
                  <a:ea typeface="Poppins Bold"/>
                  <a:cs typeface="Poppins Bold"/>
                  <a:sym typeface="Poppins Bold"/>
                </a:rPr>
                <a:t>SHEARS, TAPE, AND MORE</a:t>
              </a:r>
            </a:p>
          </p:txBody>
        </p:sp>
        <p:sp>
          <p:nvSpPr>
            <p:cNvPr id="1048616" name="TextBox 4"/>
            <p:cNvSpPr txBox="1"/>
            <p:nvPr/>
          </p:nvSpPr>
          <p:spPr>
            <a:xfrm rot="0">
              <a:off x="13520" y="2861156"/>
              <a:ext cx="5493149" cy="1524001"/>
            </a:xfrm>
            <a:prstGeom prst="rect"/>
          </p:spPr>
          <p:txBody>
            <a:bodyPr anchor="t" bIns="0" lIns="0" rIns="0" rtlCol="0" tIns="0">
              <a:spAutoFit/>
            </a:bodyPr>
            <a:p>
              <a:pPr algn="r">
                <a:lnSpc>
                  <a:spcPts val="3000"/>
                </a:lnSpc>
              </a:pPr>
              <a:r>
                <a:rPr sz="2000" lang="en-US" spc="20">
                  <a:solidFill>
                    <a:srgbClr val="645B53"/>
                  </a:solidFill>
                  <a:latin typeface="Poppins Light"/>
                  <a:ea typeface="Poppins Light"/>
                  <a:cs typeface="Poppins Light"/>
                  <a:sym typeface="Poppins Light"/>
                </a:rPr>
                <a:t>Presentations are communication tools that can be demonstrations, lectures, speeches, reports, and more.</a:t>
              </a:r>
            </a:p>
          </p:txBody>
        </p:sp>
        <p:sp>
          <p:nvSpPr>
            <p:cNvPr id="1048617" name="TextBox 5"/>
            <p:cNvSpPr txBox="1"/>
            <p:nvPr/>
          </p:nvSpPr>
          <p:spPr>
            <a:xfrm rot="0">
              <a:off x="0" y="38100"/>
              <a:ext cx="5506669" cy="1590887"/>
            </a:xfrm>
            <a:prstGeom prst="rect"/>
          </p:spPr>
          <p:txBody>
            <a:bodyPr anchor="t" bIns="0" lIns="0" rIns="0" rtlCol="0" tIns="0">
              <a:spAutoFit/>
            </a:bodyPr>
            <a:p>
              <a:pPr algn="r">
                <a:lnSpc>
                  <a:spcPts val="4620"/>
                </a:lnSpc>
              </a:pPr>
              <a:r>
                <a:rPr b="1" sz="4200" i="1" lang="en-US" spc="42">
                  <a:solidFill>
                    <a:srgbClr val="FFA173"/>
                  </a:solidFill>
                  <a:latin typeface="Poppins Bold"/>
                  <a:ea typeface="Poppins Bold"/>
                  <a:cs typeface="Poppins Bold"/>
                  <a:sym typeface="Poppins Bold"/>
                </a:rPr>
                <a:t>Materials</a:t>
              </a:r>
            </a:p>
            <a:p>
              <a:pPr algn="r">
                <a:lnSpc>
                  <a:spcPts val="4620"/>
                </a:lnSpc>
              </a:pPr>
              <a:r>
                <a:rPr b="1" sz="4200" i="1" lang="en-US" spc="42">
                  <a:solidFill>
                    <a:srgbClr val="FFA173"/>
                  </a:solidFill>
                  <a:latin typeface="Poppins Bold"/>
                  <a:ea typeface="Poppins Bold"/>
                  <a:cs typeface="Poppins Bold"/>
                  <a:sym typeface="Poppins Bold"/>
                </a:rPr>
                <a:t>Needed</a:t>
              </a:r>
            </a:p>
          </p:txBody>
        </p:sp>
      </p:grpSp>
      <p:sp>
        <p:nvSpPr>
          <p:cNvPr id="1048618" name="Freeform 6"/>
          <p:cNvSpPr/>
          <p:nvPr/>
        </p:nvSpPr>
        <p:spPr>
          <a:xfrm rot="5400000" flipH="0" flipV="0">
            <a:off x="-80116" y="-152652"/>
            <a:ext cx="3982020" cy="4026562"/>
          </a:xfrm>
          <a:custGeom>
            <a:avLst/>
            <a:ahLst/>
            <a:rect l="l" t="t" r="r" b="b"/>
            <a:pathLst>
              <a:path w="3982020" h="4026562">
                <a:moveTo>
                  <a:pt x="0" y="0"/>
                </a:moveTo>
                <a:lnTo>
                  <a:pt x="3982020" y="0"/>
                </a:lnTo>
                <a:lnTo>
                  <a:pt x="3982020" y="4026563"/>
                </a:lnTo>
                <a:lnTo>
                  <a:pt x="0" y="4026563"/>
                </a:lnTo>
                <a:lnTo>
                  <a:pt x="0" y="0"/>
                </a:lnTo>
                <a:close/>
              </a:path>
            </a:pathLst>
          </a:custGeom>
          <a:blipFill>
            <a:blip xmlns:r="http://schemas.openxmlformats.org/officeDocument/2006/relationships" r:embed="rId1"/>
            <a:stretch>
              <a:fillRect l="0" t="-14636" r="0" b="-14636"/>
            </a:stretch>
          </a:blipFill>
        </p:spPr>
      </p:sp>
      <p:sp>
        <p:nvSpPr>
          <p:cNvPr id="1048619" name="Freeform 7"/>
          <p:cNvSpPr/>
          <p:nvPr/>
        </p:nvSpPr>
        <p:spPr>
          <a:xfrm rot="0" flipH="0" flipV="0">
            <a:off x="745184" y="7982126"/>
            <a:ext cx="3615511" cy="5554798"/>
          </a:xfrm>
          <a:custGeom>
            <a:avLst/>
            <a:ahLst/>
            <a:rect l="l" t="t" r="r" b="b"/>
            <a:pathLst>
              <a:path w="3615511" h="5554798">
                <a:moveTo>
                  <a:pt x="0" y="0"/>
                </a:moveTo>
                <a:lnTo>
                  <a:pt x="3615511" y="0"/>
                </a:lnTo>
                <a:lnTo>
                  <a:pt x="3615511" y="5554798"/>
                </a:lnTo>
                <a:lnTo>
                  <a:pt x="0" y="5554798"/>
                </a:lnTo>
                <a:lnTo>
                  <a:pt x="0" y="0"/>
                </a:lnTo>
                <a:close/>
              </a:path>
            </a:pathLst>
          </a:custGeom>
          <a:blipFill>
            <a:blip xmlns:r="http://schemas.openxmlformats.org/officeDocument/2006/relationships" r:embed="rId2"/>
            <a:stretch>
              <a:fillRect l="-7614" t="0" r="-7614" b="0"/>
            </a:stretch>
          </a:blipFill>
        </p:spPr>
      </p:sp>
      <p:sp>
        <p:nvSpPr>
          <p:cNvPr id="1048620" name="Freeform 8"/>
          <p:cNvSpPr/>
          <p:nvPr/>
        </p:nvSpPr>
        <p:spPr>
          <a:xfrm rot="468804" flipH="0" flipV="0">
            <a:off x="922861" y="-188"/>
            <a:ext cx="1976068" cy="889230"/>
          </a:xfrm>
          <a:custGeom>
            <a:avLst/>
            <a:ahLst/>
            <a:rect l="l" t="t" r="r" b="b"/>
            <a:pathLst>
              <a:path w="1976068" h="889230">
                <a:moveTo>
                  <a:pt x="0" y="0"/>
                </a:moveTo>
                <a:lnTo>
                  <a:pt x="1976067" y="0"/>
                </a:lnTo>
                <a:lnTo>
                  <a:pt x="1976067" y="889230"/>
                </a:lnTo>
                <a:lnTo>
                  <a:pt x="0" y="889230"/>
                </a:lnTo>
                <a:lnTo>
                  <a:pt x="0" y="0"/>
                </a:lnTo>
                <a:close/>
              </a:path>
            </a:pathLst>
          </a:custGeom>
          <a:blipFill>
            <a:blip xmlns:r="http://schemas.openxmlformats.org/officeDocument/2006/relationships" r:embed="rId3"/>
            <a:stretch>
              <a:fillRect l="0" t="0" r="0" b="0"/>
            </a:stretch>
          </a:blipFill>
        </p:spPr>
      </p:sp>
      <p:sp>
        <p:nvSpPr>
          <p:cNvPr id="1048621" name="Freeform 9"/>
          <p:cNvSpPr/>
          <p:nvPr/>
        </p:nvSpPr>
        <p:spPr>
          <a:xfrm rot="0" flipH="0" flipV="0">
            <a:off x="731520" y="5894137"/>
            <a:ext cx="3629175" cy="689543"/>
          </a:xfrm>
          <a:custGeom>
            <a:avLst/>
            <a:ahLst/>
            <a:rect l="l" t="t" r="r" b="b"/>
            <a:pathLst>
              <a:path w="3629175" h="689543">
                <a:moveTo>
                  <a:pt x="0" y="0"/>
                </a:moveTo>
                <a:lnTo>
                  <a:pt x="3629175" y="0"/>
                </a:lnTo>
                <a:lnTo>
                  <a:pt x="3629175" y="689543"/>
                </a:lnTo>
                <a:lnTo>
                  <a:pt x="0" y="689543"/>
                </a:lnTo>
                <a:lnTo>
                  <a:pt x="0" y="0"/>
                </a:lnTo>
                <a:close/>
              </a:path>
            </a:pathLst>
          </a:custGeom>
          <a:blipFill>
            <a:blip xmlns:r="http://schemas.openxmlformats.org/officeDocument/2006/relationships" r:embed="rId4"/>
            <a:stretch>
              <a:fillRect l="0" t="0" r="0" b="0"/>
            </a:stretch>
          </a:blipFill>
        </p:spPr>
      </p:sp>
      <p:sp>
        <p:nvSpPr>
          <p:cNvPr id="1048622" name="Freeform 10"/>
          <p:cNvSpPr/>
          <p:nvPr/>
        </p:nvSpPr>
        <p:spPr>
          <a:xfrm rot="-213941" flipH="1" flipV="0">
            <a:off x="5633185" y="-377104"/>
            <a:ext cx="4602141" cy="966450"/>
          </a:xfrm>
          <a:custGeom>
            <a:avLst/>
            <a:ahLst/>
            <a:rect l="l" t="t" r="r" b="b"/>
            <a:pathLst>
              <a:path w="4602141" h="966450">
                <a:moveTo>
                  <a:pt x="4602141" y="0"/>
                </a:moveTo>
                <a:lnTo>
                  <a:pt x="0" y="0"/>
                </a:lnTo>
                <a:lnTo>
                  <a:pt x="0" y="966449"/>
                </a:lnTo>
                <a:lnTo>
                  <a:pt x="4602141" y="966449"/>
                </a:lnTo>
                <a:lnTo>
                  <a:pt x="4602141" y="0"/>
                </a:lnTo>
                <a:close/>
              </a:path>
            </a:pathLst>
          </a:custGeom>
          <a:blipFill>
            <a:blip xmlns:r="http://schemas.openxmlformats.org/officeDocument/2006/relationships" r:embed="rId5"/>
            <a:stretch>
              <a:fillRect l="0" t="0" r="0" b="0"/>
            </a:stretch>
          </a:blipFill>
        </p:spPr>
      </p:sp>
      <p:sp>
        <p:nvSpPr>
          <p:cNvPr id="1048905" name=""/>
          <p:cNvSpPr txBox="1"/>
          <p:nvPr/>
        </p:nvSpPr>
        <p:spPr>
          <a:xfrm>
            <a:off x="4475772" y="0"/>
            <a:ext cx="5233555" cy="5120640"/>
          </a:xfrm>
          <a:prstGeom prst="rect"/>
        </p:spPr>
        <p:txBody>
          <a:bodyPr rtlCol="0" wrap="square">
            <a:spAutoFit/>
          </a:bodyPr>
          <a:p>
            <a:pPr>
              <a:lnSpc>
                <a:spcPct val="150000"/>
              </a:lnSpc>
            </a:pPr>
            <a:r>
              <a:rPr b="1" sz="2000" lang="uz-UZ">
                <a:solidFill>
                  <a:srgbClr val="000080"/>
                </a:solidFill>
              </a:rPr>
              <a:t>Diniy falsafaning yana hir shakli bo'lgan personalizm (lot. persona shaxs) oqimining vakillari B.P.Boun, R.T. Flyuelling, E.Sb. Braytmen (AQSh), X.U.Kerr (Angliya), V.Shtern (Germaniya) va ulaming fikrdoshlari taraqqiyotning turli bosqichlarida turuvchi va olamni tashkil etuvchi «olly shaxs» Xudo birlamchi reallik va oliy ruhiy qimmatdorlik, deb ta'kidlaydilar.
</a:t>
            </a:r>
            <a:endParaRPr b="1" sz="2800" lang="uz-UZ">
              <a:solidFill>
                <a:srgbClr val="000080"/>
              </a:solidFill>
            </a:endParaRPr>
          </a:p>
        </p:txBody>
      </p:sp>
      <p:sp>
        <p:nvSpPr>
          <p:cNvPr id="1048906" name=""/>
          <p:cNvSpPr txBox="1"/>
          <p:nvPr/>
        </p:nvSpPr>
        <p:spPr>
          <a:xfrm>
            <a:off x="93519" y="4023360"/>
            <a:ext cx="9566562" cy="3291840"/>
          </a:xfrm>
          <a:prstGeom prst="rect"/>
        </p:spPr>
        <p:txBody>
          <a:bodyPr rtlCol="0" wrap="square">
            <a:spAutoFit/>
          </a:bodyPr>
          <a:p>
            <a:pPr>
              <a:lnSpc>
                <a:spcPct val="150000"/>
              </a:lnSpc>
            </a:pPr>
            <a:r>
              <a:rPr b="1" sz="2000" lang="uz-UZ">
                <a:solidFill>
                  <a:srgbClr val="008000"/>
                </a:solidFill>
              </a:rPr>
              <a:t>Ular tashqi olam predmetlarini insonning ichki dunyosidan, uning sezgilari, Idroklari va shu kabilardan hosil bo'lgan qandaydir narsa deb qaraydilar. Chunki yuqorida ko'rsatilgan ob'ektlar, degan edi ingliz faylasufi Berkli, biz sezgilarim iz vositasi bilan idrok etiladigan narsalar bo'lmay nima o'zi? Xo'sh, biz o'z ideallarimizni, ya'ni sezgilarimizni idrok etmasdan nimani kirok etamiz? Narsalarni, idrok etuvchi qismga bog'lanmasdan turib, ularning mutlaq mavjudligi to'g'risida so'zlash mumkinligini men mutlaqo tushunolmayman», deydi u.</a:t>
            </a:r>
            <a:endParaRPr sz="2800" lang="uz-UZ">
              <a:solidFill>
                <a:srgbClr val="008000"/>
              </a:solidFill>
            </a:endParaRPr>
          </a:p>
        </p:txBody>
      </p:sp>
      <p:pic>
        <p:nvPicPr>
          <p:cNvPr id="2097155" name=""/>
          <p:cNvPicPr>
            <a:picLocks/>
          </p:cNvPicPr>
          <p:nvPr/>
        </p:nvPicPr>
        <p:blipFill>
          <a:blip xmlns:r="http://schemas.openxmlformats.org/officeDocument/2006/relationships" r:embed="rId6"/>
          <a:stretch>
            <a:fillRect/>
          </a:stretch>
        </p:blipFill>
        <p:spPr>
          <a:xfrm rot="0">
            <a:off x="3574063" y="9009275"/>
            <a:ext cx="3275589" cy="3278031"/>
          </a:xfrm>
          <a:prstGeom prst="rect"/>
        </p:spPr>
      </p:pic>
      <p:pic>
        <p:nvPicPr>
          <p:cNvPr id="2097156" name=""/>
          <p:cNvPicPr>
            <a:picLocks/>
          </p:cNvPicPr>
          <p:nvPr/>
        </p:nvPicPr>
        <p:blipFill>
          <a:blip xmlns:r="http://schemas.openxmlformats.org/officeDocument/2006/relationships" r:embed="rId7"/>
          <a:stretch>
            <a:fillRect/>
          </a:stretch>
        </p:blipFill>
        <p:spPr>
          <a:xfrm rot="0">
            <a:off x="63622" y="561365"/>
            <a:ext cx="3694545" cy="2824967"/>
          </a:xfrm>
          <a:prstGeom prst="rect"/>
        </p:spPr>
      </p:pic>
      <p:pic>
        <p:nvPicPr>
          <p:cNvPr id="2097157" name=""/>
          <p:cNvPicPr>
            <a:picLocks/>
          </p:cNvPicPr>
          <p:nvPr/>
        </p:nvPicPr>
        <p:blipFill>
          <a:blip xmlns:r="http://schemas.openxmlformats.org/officeDocument/2006/relationships" r:embed="rId8"/>
          <a:stretch>
            <a:fillRect/>
          </a:stretch>
        </p:blipFill>
        <p:spPr>
          <a:xfrm rot="0">
            <a:off x="5211857" y="10195096"/>
            <a:ext cx="7115585" cy="7315200"/>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F5"/>
        </a:solidFill>
      </p:bgPr>
    </p:bg>
    <p:spTree>
      <p:nvGrpSpPr>
        <p:cNvPr id="48" name=""/>
        <p:cNvGrpSpPr/>
        <p:nvPr/>
      </p:nvGrpSpPr>
      <p:grpSpPr>
        <a:xfrm>
          <a:off x="0" y="0"/>
          <a:ext cx="0" cy="0"/>
          <a:chOff x="0" y="0"/>
          <a:chExt cx="0" cy="0"/>
        </a:xfrm>
      </p:grpSpPr>
      <p:sp>
        <p:nvSpPr>
          <p:cNvPr id="1048623" name="Freeform 2"/>
          <p:cNvSpPr/>
          <p:nvPr/>
        </p:nvSpPr>
        <p:spPr>
          <a:xfrm rot="-5400000" flipH="0" flipV="0">
            <a:off x="920389" y="-1472789"/>
            <a:ext cx="8096856" cy="10407022"/>
          </a:xfrm>
          <a:custGeom>
            <a:avLst/>
            <a:ahLst/>
            <a:rect l="l" t="t" r="r" b="b"/>
            <a:pathLst>
              <a:path w="3975301" h="4629679">
                <a:moveTo>
                  <a:pt x="0" y="0"/>
                </a:moveTo>
                <a:lnTo>
                  <a:pt x="3975301" y="0"/>
                </a:lnTo>
                <a:lnTo>
                  <a:pt x="3975301" y="4629679"/>
                </a:lnTo>
                <a:lnTo>
                  <a:pt x="0" y="4629679"/>
                </a:lnTo>
                <a:lnTo>
                  <a:pt x="0" y="0"/>
                </a:lnTo>
                <a:close/>
              </a:path>
            </a:pathLst>
          </a:custGeom>
          <a:blipFill>
            <a:blip xmlns:r="http://schemas.openxmlformats.org/officeDocument/2006/relationships" r:embed="rId1"/>
            <a:stretch>
              <a:fillRect l="0" t="-19246" r="0" b="-19246"/>
            </a:stretch>
          </a:blipFill>
        </p:spPr>
      </p:sp>
      <p:sp>
        <p:nvSpPr>
          <p:cNvPr id="1048624" name="Freeform 3"/>
          <p:cNvSpPr/>
          <p:nvPr/>
        </p:nvSpPr>
        <p:spPr>
          <a:xfrm rot="0" flipH="0" flipV="0">
            <a:off x="4799229" y="8362123"/>
            <a:ext cx="4239804" cy="5503998"/>
          </a:xfrm>
          <a:custGeom>
            <a:avLst/>
            <a:ahLst/>
            <a:rect l="l" t="t" r="r" b="b"/>
            <a:pathLst>
              <a:path w="3159150" h="5503998">
                <a:moveTo>
                  <a:pt x="0" y="0"/>
                </a:moveTo>
                <a:lnTo>
                  <a:pt x="3159150" y="0"/>
                </a:lnTo>
                <a:lnTo>
                  <a:pt x="3159150" y="5503998"/>
                </a:lnTo>
                <a:lnTo>
                  <a:pt x="0" y="5503998"/>
                </a:lnTo>
                <a:lnTo>
                  <a:pt x="0" y="0"/>
                </a:lnTo>
                <a:close/>
              </a:path>
            </a:pathLst>
          </a:custGeom>
          <a:blipFill>
            <a:blip xmlns:r="http://schemas.openxmlformats.org/officeDocument/2006/relationships" r:embed="rId2"/>
            <a:stretch>
              <a:fillRect l="-15225" t="0" r="-15225" b="0"/>
            </a:stretch>
          </a:blipFill>
        </p:spPr>
      </p:sp>
      <p:sp>
        <p:nvSpPr>
          <p:cNvPr id="1048625" name="Freeform 4"/>
          <p:cNvSpPr/>
          <p:nvPr/>
        </p:nvSpPr>
        <p:spPr>
          <a:xfrm rot="0" flipH="0" flipV="0">
            <a:off x="6764376" y="8008863"/>
            <a:ext cx="2805587" cy="4009791"/>
          </a:xfrm>
          <a:custGeom>
            <a:avLst/>
            <a:ahLst/>
            <a:rect l="l" t="t" r="r" b="b"/>
            <a:pathLst>
              <a:path w="2805587" h="4009791">
                <a:moveTo>
                  <a:pt x="0" y="0"/>
                </a:moveTo>
                <a:lnTo>
                  <a:pt x="2805587" y="0"/>
                </a:lnTo>
                <a:lnTo>
                  <a:pt x="2805587" y="4009791"/>
                </a:lnTo>
                <a:lnTo>
                  <a:pt x="0" y="4009791"/>
                </a:lnTo>
                <a:lnTo>
                  <a:pt x="0" y="0"/>
                </a:lnTo>
                <a:close/>
              </a:path>
            </a:pathLst>
          </a:custGeom>
          <a:blipFill>
            <a:blip xmlns:r="http://schemas.openxmlformats.org/officeDocument/2006/relationships" r:embed="rId3"/>
            <a:stretch>
              <a:fillRect l="-58685" t="0" r="-58685" b="0"/>
            </a:stretch>
          </a:blipFill>
        </p:spPr>
      </p:sp>
      <p:sp>
        <p:nvSpPr>
          <p:cNvPr id="1048626" name="Freeform 5"/>
          <p:cNvSpPr/>
          <p:nvPr/>
        </p:nvSpPr>
        <p:spPr>
          <a:xfrm rot="0" flipH="0" flipV="0">
            <a:off x="6919130" y="9018093"/>
            <a:ext cx="2932587" cy="3515330"/>
          </a:xfrm>
          <a:custGeom>
            <a:avLst/>
            <a:ahLst/>
            <a:rect l="l" t="t" r="r" b="b"/>
            <a:pathLst>
              <a:path w="2932587" h="3515330">
                <a:moveTo>
                  <a:pt x="0" y="0"/>
                </a:moveTo>
                <a:lnTo>
                  <a:pt x="2932587" y="0"/>
                </a:lnTo>
                <a:lnTo>
                  <a:pt x="2932587" y="3515330"/>
                </a:lnTo>
                <a:lnTo>
                  <a:pt x="0" y="3515330"/>
                </a:lnTo>
                <a:lnTo>
                  <a:pt x="0" y="0"/>
                </a:lnTo>
                <a:close/>
              </a:path>
            </a:pathLst>
          </a:custGeom>
          <a:blipFill>
            <a:blip xmlns:r="http://schemas.openxmlformats.org/officeDocument/2006/relationships" r:embed="rId4"/>
            <a:stretch>
              <a:fillRect l="0" t="-8885" r="0" b="-2345"/>
            </a:stretch>
          </a:blipFill>
        </p:spPr>
      </p:sp>
      <p:grpSp>
        <p:nvGrpSpPr>
          <p:cNvPr id="49" name="Group 6"/>
          <p:cNvGrpSpPr/>
          <p:nvPr/>
        </p:nvGrpSpPr>
        <p:grpSpPr>
          <a:xfrm rot="0">
            <a:off x="1356127" y="8362123"/>
            <a:ext cx="1817968" cy="2413635"/>
            <a:chOff x="0" y="-19050"/>
            <a:chExt cx="3289096" cy="3218180"/>
          </a:xfrm>
        </p:grpSpPr>
        <p:sp>
          <p:nvSpPr>
            <p:cNvPr id="1048627" name="TextBox 7"/>
            <p:cNvSpPr txBox="1"/>
            <p:nvPr/>
          </p:nvSpPr>
          <p:spPr>
            <a:xfrm rot="0">
              <a:off x="0" y="-19050"/>
              <a:ext cx="3289096" cy="904663"/>
            </a:xfrm>
            <a:prstGeom prst="rect"/>
          </p:spPr>
          <p:txBody>
            <a:bodyPr anchor="t" bIns="0" lIns="0" rIns="0" rtlCol="0" tIns="0">
              <a:spAutoFit/>
            </a:bodyPr>
            <a:p>
              <a:pPr algn="l">
                <a:lnSpc>
                  <a:spcPts val="2730"/>
                </a:lnSpc>
              </a:pPr>
              <a:r>
                <a:rPr b="1" sz="2100" i="1" lang="en-US" spc="105">
                  <a:solidFill>
                    <a:srgbClr val="645B53"/>
                  </a:solidFill>
                  <a:latin typeface="Poppins Bold"/>
                  <a:ea typeface="Poppins Bold"/>
                  <a:cs typeface="Poppins Bold"/>
                  <a:sym typeface="Poppins Bold"/>
                </a:rPr>
                <a:t>CHOOSING FLOWERS</a:t>
              </a:r>
            </a:p>
          </p:txBody>
        </p:sp>
        <p:sp>
          <p:nvSpPr>
            <p:cNvPr id="1048628" name="TextBox 8"/>
            <p:cNvSpPr txBox="1"/>
            <p:nvPr/>
          </p:nvSpPr>
          <p:spPr>
            <a:xfrm rot="0">
              <a:off x="0" y="1167130"/>
              <a:ext cx="3289096" cy="2032000"/>
            </a:xfrm>
            <a:prstGeom prst="rect"/>
          </p:spPr>
          <p:txBody>
            <a:bodyPr anchor="t" bIns="0" lIns="0" rIns="0" rtlCol="0" tIns="0">
              <a:spAutoFit/>
            </a:bodyPr>
            <a:p>
              <a:pPr algn="l">
                <a:lnSpc>
                  <a:spcPts val="3000"/>
                </a:lnSpc>
              </a:pPr>
              <a:r>
                <a:rPr sz="2000" lang="en-US" spc="20">
                  <a:solidFill>
                    <a:srgbClr val="645B53"/>
                  </a:solidFill>
                  <a:latin typeface="Poppins Light"/>
                  <a:ea typeface="Poppins Light"/>
                  <a:cs typeface="Poppins Light"/>
                  <a:sym typeface="Poppins Light"/>
                </a:rPr>
                <a:t>Presentations are communication tools that can be demonstrations.</a:t>
              </a:r>
            </a:p>
          </p:txBody>
        </p:sp>
      </p:grpSp>
      <p:sp>
        <p:nvSpPr>
          <p:cNvPr id="1048629" name="Freeform 9"/>
          <p:cNvSpPr/>
          <p:nvPr/>
        </p:nvSpPr>
        <p:spPr>
          <a:xfrm rot="10292232" flipH="0" flipV="0">
            <a:off x="4828310" y="11306491"/>
            <a:ext cx="2706656" cy="595464"/>
          </a:xfrm>
          <a:custGeom>
            <a:avLst/>
            <a:ahLst/>
            <a:rect l="l" t="t" r="r" b="b"/>
            <a:pathLst>
              <a:path w="2706656" h="595464">
                <a:moveTo>
                  <a:pt x="0" y="0"/>
                </a:moveTo>
                <a:lnTo>
                  <a:pt x="2706656" y="0"/>
                </a:lnTo>
                <a:lnTo>
                  <a:pt x="2706656" y="595464"/>
                </a:lnTo>
                <a:lnTo>
                  <a:pt x="0" y="595464"/>
                </a:lnTo>
                <a:lnTo>
                  <a:pt x="0" y="0"/>
                </a:lnTo>
                <a:close/>
              </a:path>
            </a:pathLst>
          </a:custGeom>
          <a:blipFill>
            <a:blip xmlns:r="http://schemas.openxmlformats.org/officeDocument/2006/relationships" r:embed="rId5"/>
            <a:stretch>
              <a:fillRect l="0" t="0" r="0" b="0"/>
            </a:stretch>
          </a:blipFill>
        </p:spPr>
      </p:sp>
      <p:sp>
        <p:nvSpPr>
          <p:cNvPr id="1048907" name=""/>
          <p:cNvSpPr txBox="1"/>
          <p:nvPr/>
        </p:nvSpPr>
        <p:spPr>
          <a:xfrm>
            <a:off x="345210" y="106680"/>
            <a:ext cx="5131644" cy="7216140"/>
          </a:xfrm>
          <a:prstGeom prst="rect"/>
        </p:spPr>
        <p:txBody>
          <a:bodyPr rtlCol="0" wrap="square">
            <a:spAutoFit/>
          </a:bodyPr>
          <a:p>
            <a:r>
              <a:rPr b="1" sz="2800" lang="uz-UZ">
                <a:solidFill>
                  <a:srgbClr val="000080"/>
                </a:solidFill>
              </a:rPr>
              <a:t>Substantsiva tushunchasi odatda moddiy substrat va narsa o'zgarishlarining boshlang'ich asosini ifodalaydigan atama sifatida ishlatiladi.
Falsafa tarixida dastlabki vaqtlarda substantsiya hamma narsani tashkil etadigan moddiy zarrachalar, deb tushunilgan. Masalan, atom Demokrit ta'limotida, Forobiy, Ibn Sino, Ibn Rushd asarlarida ham substantsiya tushunchasi moddiy asos, mohiyat sifatida talqin etildi.
</a:t>
            </a:r>
            <a:endParaRPr b="1" sz="2800" lang="uz-UZ">
              <a:solidFill>
                <a:srgbClr val="000080"/>
              </a:solidFill>
            </a:endParaRPr>
          </a:p>
        </p:txBody>
      </p:sp>
      <p:pic>
        <p:nvPicPr>
          <p:cNvPr id="2097158" name=""/>
          <p:cNvPicPr>
            <a:picLocks/>
          </p:cNvPicPr>
          <p:nvPr/>
        </p:nvPicPr>
        <p:blipFill>
          <a:blip xmlns:r="http://schemas.openxmlformats.org/officeDocument/2006/relationships" r:embed="rId6"/>
          <a:stretch>
            <a:fillRect/>
          </a:stretch>
        </p:blipFill>
        <p:spPr>
          <a:xfrm rot="0">
            <a:off x="5669400" y="2679365"/>
            <a:ext cx="4310383" cy="3914515"/>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5"/>
        </a:solidFill>
      </p:bgPr>
    </p:bg>
    <p:spTree>
      <p:nvGrpSpPr>
        <p:cNvPr id="50" name=""/>
        <p:cNvGrpSpPr/>
        <p:nvPr/>
      </p:nvGrpSpPr>
      <p:grpSpPr>
        <a:xfrm>
          <a:off x="0" y="0"/>
          <a:ext cx="0" cy="0"/>
          <a:chOff x="0" y="0"/>
          <a:chExt cx="0" cy="0"/>
        </a:xfrm>
      </p:grpSpPr>
      <p:sp>
        <p:nvSpPr>
          <p:cNvPr id="1048630" name="Freeform 2"/>
          <p:cNvSpPr/>
          <p:nvPr/>
        </p:nvSpPr>
        <p:spPr>
          <a:xfrm rot="10538681" flipH="0" flipV="0">
            <a:off x="2907966" y="-643934"/>
            <a:ext cx="6961444" cy="1287867"/>
          </a:xfrm>
          <a:custGeom>
            <a:avLst/>
            <a:ahLst/>
            <a:rect l="l" t="t" r="r" b="b"/>
            <a:pathLst>
              <a:path w="6961444" h="1287867">
                <a:moveTo>
                  <a:pt x="0" y="0"/>
                </a:moveTo>
                <a:lnTo>
                  <a:pt x="6961444" y="0"/>
                </a:lnTo>
                <a:lnTo>
                  <a:pt x="6961444" y="1287868"/>
                </a:lnTo>
                <a:lnTo>
                  <a:pt x="0" y="1287868"/>
                </a:lnTo>
                <a:lnTo>
                  <a:pt x="0" y="0"/>
                </a:lnTo>
                <a:close/>
              </a:path>
            </a:pathLst>
          </a:custGeom>
          <a:blipFill>
            <a:blip xmlns:r="http://schemas.openxmlformats.org/officeDocument/2006/relationships" r:embed="rId1"/>
            <a:stretch>
              <a:fillRect l="0" t="0" r="0" b="0"/>
            </a:stretch>
          </a:blipFill>
        </p:spPr>
      </p:sp>
      <p:sp>
        <p:nvSpPr>
          <p:cNvPr id="1048631" name="Freeform 3"/>
          <p:cNvSpPr/>
          <p:nvPr/>
        </p:nvSpPr>
        <p:spPr>
          <a:xfrm rot="0" flipH="0" flipV="0">
            <a:off x="-435644" y="-333513"/>
            <a:ext cx="4394254" cy="922793"/>
          </a:xfrm>
          <a:custGeom>
            <a:avLst/>
            <a:ahLst/>
            <a:rect l="l" t="t" r="r" b="b"/>
            <a:pathLst>
              <a:path w="4394254" h="922793">
                <a:moveTo>
                  <a:pt x="0" y="0"/>
                </a:moveTo>
                <a:lnTo>
                  <a:pt x="4394253" y="0"/>
                </a:lnTo>
                <a:lnTo>
                  <a:pt x="4394253" y="922793"/>
                </a:lnTo>
                <a:lnTo>
                  <a:pt x="0" y="922793"/>
                </a:lnTo>
                <a:lnTo>
                  <a:pt x="0" y="0"/>
                </a:lnTo>
                <a:close/>
              </a:path>
            </a:pathLst>
          </a:custGeom>
          <a:blipFill>
            <a:blip xmlns:r="http://schemas.openxmlformats.org/officeDocument/2006/relationships" r:embed="rId2"/>
            <a:stretch>
              <a:fillRect l="0" t="0" r="0" b="0"/>
            </a:stretch>
          </a:blipFill>
        </p:spPr>
      </p:sp>
      <p:sp>
        <p:nvSpPr>
          <p:cNvPr id="1048632" name="TextBox 4"/>
          <p:cNvSpPr txBox="1"/>
          <p:nvPr/>
        </p:nvSpPr>
        <p:spPr>
          <a:xfrm rot="0">
            <a:off x="436014" y="9772921"/>
            <a:ext cx="8325083" cy="548640"/>
          </a:xfrm>
          <a:prstGeom prst="rect"/>
        </p:spPr>
        <p:txBody>
          <a:bodyPr anchor="t" bIns="0" lIns="0" rIns="0" rtlCol="0" tIns="0">
            <a:spAutoFit/>
          </a:bodyPr>
          <a:p>
            <a:pPr algn="ctr">
              <a:lnSpc>
                <a:spcPts val="4320"/>
              </a:lnSpc>
            </a:pPr>
            <a:r>
              <a:rPr b="1" sz="3600" lang="en-US" spc="107">
                <a:solidFill>
                  <a:srgbClr val="645B53"/>
                </a:solidFill>
                <a:latin typeface="Poppins Medium"/>
                <a:ea typeface="Poppins Medium"/>
                <a:cs typeface="Poppins Medium"/>
                <a:sym typeface="Poppins Medium"/>
              </a:rPr>
              <a:t>History of Flower Arrangement</a:t>
            </a:r>
          </a:p>
        </p:txBody>
      </p:sp>
      <p:grpSp>
        <p:nvGrpSpPr>
          <p:cNvPr id="51" name="Group 5"/>
          <p:cNvGrpSpPr/>
          <p:nvPr/>
        </p:nvGrpSpPr>
        <p:grpSpPr>
          <a:xfrm rot="0">
            <a:off x="2869115" y="10339111"/>
            <a:ext cx="2984031" cy="1195978"/>
            <a:chOff x="0" y="-19050"/>
            <a:chExt cx="3978708" cy="1594638"/>
          </a:xfrm>
        </p:grpSpPr>
        <p:sp>
          <p:nvSpPr>
            <p:cNvPr id="1048633" name="TextBox 6"/>
            <p:cNvSpPr txBox="1"/>
            <p:nvPr/>
          </p:nvSpPr>
          <p:spPr>
            <a:xfrm rot="0">
              <a:off x="0" y="-19050"/>
              <a:ext cx="3978708" cy="444077"/>
            </a:xfrm>
            <a:prstGeom prst="rect"/>
          </p:spPr>
          <p:txBody>
            <a:bodyPr anchor="t" bIns="0" lIns="0" rIns="0" rtlCol="0" tIns="0">
              <a:spAutoFit/>
            </a:bodyPr>
            <a:p>
              <a:pPr algn="l">
                <a:lnSpc>
                  <a:spcPts val="2730"/>
                </a:lnSpc>
              </a:pPr>
              <a:r>
                <a:rPr b="1" sz="2100" i="1" lang="en-US" spc="105">
                  <a:solidFill>
                    <a:srgbClr val="FFA173"/>
                  </a:solidFill>
                  <a:latin typeface="Poppins Bold"/>
                  <a:ea typeface="Poppins Bold"/>
                  <a:cs typeface="Poppins Bold"/>
                  <a:sym typeface="Poppins Bold"/>
                </a:rPr>
                <a:t>ANCIENT TIMES</a:t>
              </a:r>
            </a:p>
          </p:txBody>
        </p:sp>
        <p:sp>
          <p:nvSpPr>
            <p:cNvPr id="1048634" name="TextBox 7"/>
            <p:cNvSpPr txBox="1"/>
            <p:nvPr/>
          </p:nvSpPr>
          <p:spPr>
            <a:xfrm rot="0">
              <a:off x="0" y="661189"/>
              <a:ext cx="3978708" cy="914399"/>
            </a:xfrm>
            <a:prstGeom prst="rect"/>
          </p:spPr>
          <p:txBody>
            <a:bodyPr anchor="t" bIns="0" lIns="0" rIns="0" rtlCol="0" tIns="0">
              <a:spAutoFit/>
            </a:bodyPr>
            <a:p>
              <a:pPr algn="l">
                <a:lnSpc>
                  <a:spcPts val="2700"/>
                </a:lnSpc>
              </a:pPr>
              <a:r>
                <a:rPr sz="1800" lang="en-US" spc="18">
                  <a:solidFill>
                    <a:srgbClr val="645B53"/>
                  </a:solidFill>
                  <a:latin typeface="Poppins Light"/>
                  <a:ea typeface="Poppins Light"/>
                  <a:cs typeface="Poppins Light"/>
                  <a:sym typeface="Poppins Light"/>
                </a:rPr>
                <a:t>Presentations are tools that can be lectures.</a:t>
              </a:r>
            </a:p>
          </p:txBody>
        </p:sp>
      </p:grpSp>
      <p:grpSp>
        <p:nvGrpSpPr>
          <p:cNvPr id="52" name="Group 8"/>
          <p:cNvGrpSpPr/>
          <p:nvPr/>
        </p:nvGrpSpPr>
        <p:grpSpPr>
          <a:xfrm rot="0" flipV="1">
            <a:off x="5777065" y="10397994"/>
            <a:ext cx="2984031" cy="1168791"/>
            <a:chOff x="0" y="-19050"/>
            <a:chExt cx="3978708" cy="307991"/>
          </a:xfrm>
        </p:grpSpPr>
        <p:sp>
          <p:nvSpPr>
            <p:cNvPr id="1048635" name="TextBox 9"/>
            <p:cNvSpPr txBox="1"/>
            <p:nvPr/>
          </p:nvSpPr>
          <p:spPr>
            <a:xfrm rot="0">
              <a:off x="0" y="-19050"/>
              <a:ext cx="3978708" cy="91363"/>
            </a:xfrm>
            <a:prstGeom prst="rect"/>
          </p:spPr>
          <p:txBody>
            <a:bodyPr anchor="t" bIns="0" lIns="0" rIns="0" rtlCol="0" tIns="0">
              <a:spAutoFit/>
            </a:bodyPr>
            <a:p>
              <a:pPr algn="l">
                <a:lnSpc>
                  <a:spcPts val="2730"/>
                </a:lnSpc>
              </a:pPr>
              <a:r>
                <a:rPr b="1" sz="2100" i="1" lang="en-US" spc="105">
                  <a:solidFill>
                    <a:srgbClr val="FFA173"/>
                  </a:solidFill>
                  <a:latin typeface="Poppins Bold"/>
                  <a:ea typeface="Poppins Bold"/>
                  <a:cs typeface="Poppins Bold"/>
                  <a:sym typeface="Poppins Bold"/>
                </a:rPr>
                <a:t>MIDDLE AGES</a:t>
              </a:r>
            </a:p>
          </p:txBody>
        </p:sp>
        <p:sp>
          <p:nvSpPr>
            <p:cNvPr id="1048636" name="TextBox 10"/>
            <p:cNvSpPr txBox="1"/>
            <p:nvPr/>
          </p:nvSpPr>
          <p:spPr>
            <a:xfrm rot="0" flipV="1">
              <a:off x="0" y="108224"/>
              <a:ext cx="3978708" cy="180717"/>
            </a:xfrm>
            <a:prstGeom prst="rect"/>
          </p:spPr>
          <p:txBody>
            <a:bodyPr anchor="t" bIns="0" lIns="0" rIns="0" rtlCol="0" tIns="0">
              <a:spAutoFit/>
            </a:bodyPr>
            <a:p>
              <a:pPr algn="l">
                <a:lnSpc>
                  <a:spcPts val="2700"/>
                </a:lnSpc>
              </a:pPr>
              <a:r>
                <a:rPr sz="1800" lang="en-US" spc="18">
                  <a:solidFill>
                    <a:srgbClr val="645B53"/>
                  </a:solidFill>
                  <a:latin typeface="Poppins Light"/>
                  <a:ea typeface="Poppins Light"/>
                  <a:cs typeface="Poppins Light"/>
                  <a:sym typeface="Poppins Light"/>
                </a:rPr>
                <a:t>Presentations are tools that can be lectures.</a:t>
              </a:r>
            </a:p>
          </p:txBody>
        </p:sp>
      </p:grpSp>
      <p:sp>
        <p:nvSpPr>
          <p:cNvPr id="1048637" name="Freeform 11"/>
          <p:cNvSpPr/>
          <p:nvPr/>
        </p:nvSpPr>
        <p:spPr>
          <a:xfrm rot="-10294228" flipH="1" flipV="0">
            <a:off x="4651241" y="6549423"/>
            <a:ext cx="5398749" cy="1187725"/>
          </a:xfrm>
          <a:custGeom>
            <a:avLst/>
            <a:ahLst/>
            <a:rect l="l" t="t" r="r" b="b"/>
            <a:pathLst>
              <a:path w="5398749" h="1187725">
                <a:moveTo>
                  <a:pt x="5398749" y="0"/>
                </a:moveTo>
                <a:lnTo>
                  <a:pt x="0" y="0"/>
                </a:lnTo>
                <a:lnTo>
                  <a:pt x="0" y="1187724"/>
                </a:lnTo>
                <a:lnTo>
                  <a:pt x="5398749" y="1187724"/>
                </a:lnTo>
                <a:lnTo>
                  <a:pt x="5398749" y="0"/>
                </a:lnTo>
                <a:close/>
              </a:path>
            </a:pathLst>
          </a:custGeom>
          <a:blipFill>
            <a:blip xmlns:r="http://schemas.openxmlformats.org/officeDocument/2006/relationships" r:embed="rId3"/>
            <a:stretch>
              <a:fillRect l="0" t="0" r="0" b="0"/>
            </a:stretch>
          </a:blipFill>
        </p:spPr>
      </p:sp>
      <p:sp>
        <p:nvSpPr>
          <p:cNvPr id="1048638" name="Freeform 12"/>
          <p:cNvSpPr/>
          <p:nvPr/>
        </p:nvSpPr>
        <p:spPr>
          <a:xfrm rot="0" flipH="1" flipV="0">
            <a:off x="-354284" y="6821118"/>
            <a:ext cx="5236082" cy="1021036"/>
          </a:xfrm>
          <a:custGeom>
            <a:avLst/>
            <a:ahLst/>
            <a:rect l="l" t="t" r="r" b="b"/>
            <a:pathLst>
              <a:path w="5236082" h="1021036">
                <a:moveTo>
                  <a:pt x="5236082" y="0"/>
                </a:moveTo>
                <a:lnTo>
                  <a:pt x="0" y="0"/>
                </a:lnTo>
                <a:lnTo>
                  <a:pt x="0" y="1021036"/>
                </a:lnTo>
                <a:lnTo>
                  <a:pt x="5236082" y="1021036"/>
                </a:lnTo>
                <a:lnTo>
                  <a:pt x="5236082" y="0"/>
                </a:lnTo>
                <a:close/>
              </a:path>
            </a:pathLst>
          </a:custGeom>
          <a:blipFill>
            <a:blip xmlns:r="http://schemas.openxmlformats.org/officeDocument/2006/relationships" r:embed="rId4"/>
            <a:stretch>
              <a:fillRect l="0" t="0" r="0" b="0"/>
            </a:stretch>
          </a:blipFill>
        </p:spPr>
      </p:sp>
      <p:grpSp>
        <p:nvGrpSpPr>
          <p:cNvPr id="53" name="Group 13"/>
          <p:cNvGrpSpPr/>
          <p:nvPr/>
        </p:nvGrpSpPr>
        <p:grpSpPr>
          <a:xfrm rot="0">
            <a:off x="2869115" y="10231465"/>
            <a:ext cx="2984031" cy="1195978"/>
            <a:chOff x="0" y="-19050"/>
            <a:chExt cx="3978708" cy="1594638"/>
          </a:xfrm>
        </p:grpSpPr>
        <p:sp>
          <p:nvSpPr>
            <p:cNvPr id="1048639" name="TextBox 14"/>
            <p:cNvSpPr txBox="1"/>
            <p:nvPr/>
          </p:nvSpPr>
          <p:spPr>
            <a:xfrm rot="0">
              <a:off x="0" y="-19050"/>
              <a:ext cx="3978708" cy="444077"/>
            </a:xfrm>
            <a:prstGeom prst="rect"/>
          </p:spPr>
          <p:txBody>
            <a:bodyPr anchor="t" bIns="0" lIns="0" rIns="0" rtlCol="0" tIns="0">
              <a:spAutoFit/>
            </a:bodyPr>
            <a:p>
              <a:pPr algn="l">
                <a:lnSpc>
                  <a:spcPts val="2730"/>
                </a:lnSpc>
              </a:pPr>
              <a:r>
                <a:rPr b="1" sz="2100" i="1" lang="en-US" spc="105">
                  <a:solidFill>
                    <a:srgbClr val="FFA173"/>
                  </a:solidFill>
                  <a:latin typeface="Poppins Bold"/>
                  <a:ea typeface="Poppins Bold"/>
                  <a:cs typeface="Poppins Bold"/>
                  <a:sym typeface="Poppins Bold"/>
                </a:rPr>
                <a:t>BAROQUE</a:t>
              </a:r>
            </a:p>
          </p:txBody>
        </p:sp>
        <p:sp>
          <p:nvSpPr>
            <p:cNvPr id="1048640" name="TextBox 15"/>
            <p:cNvSpPr txBox="1"/>
            <p:nvPr/>
          </p:nvSpPr>
          <p:spPr>
            <a:xfrm rot="0">
              <a:off x="0" y="661189"/>
              <a:ext cx="3978708" cy="914399"/>
            </a:xfrm>
            <a:prstGeom prst="rect"/>
          </p:spPr>
          <p:txBody>
            <a:bodyPr anchor="t" bIns="0" lIns="0" rIns="0" rtlCol="0" tIns="0">
              <a:spAutoFit/>
            </a:bodyPr>
            <a:p>
              <a:pPr algn="l">
                <a:lnSpc>
                  <a:spcPts val="2700"/>
                </a:lnSpc>
              </a:pPr>
              <a:r>
                <a:rPr sz="1800" lang="en-US" spc="18">
                  <a:solidFill>
                    <a:srgbClr val="645B53"/>
                  </a:solidFill>
                  <a:latin typeface="Poppins Light"/>
                  <a:ea typeface="Poppins Light"/>
                  <a:cs typeface="Poppins Light"/>
                  <a:sym typeface="Poppins Light"/>
                </a:rPr>
                <a:t>Presentations are tools that can be lectures.</a:t>
              </a:r>
            </a:p>
          </p:txBody>
        </p:sp>
      </p:grpSp>
      <p:grpSp>
        <p:nvGrpSpPr>
          <p:cNvPr id="54" name="Group 16"/>
          <p:cNvGrpSpPr/>
          <p:nvPr/>
        </p:nvGrpSpPr>
        <p:grpSpPr>
          <a:xfrm rot="0">
            <a:off x="5777065" y="9907651"/>
            <a:ext cx="2984031" cy="1195978"/>
            <a:chOff x="0" y="-19050"/>
            <a:chExt cx="3978708" cy="1594638"/>
          </a:xfrm>
        </p:grpSpPr>
        <p:sp>
          <p:nvSpPr>
            <p:cNvPr id="1048641" name="TextBox 17"/>
            <p:cNvSpPr txBox="1"/>
            <p:nvPr/>
          </p:nvSpPr>
          <p:spPr>
            <a:xfrm rot="0">
              <a:off x="0" y="-19050"/>
              <a:ext cx="3978708" cy="444077"/>
            </a:xfrm>
            <a:prstGeom prst="rect"/>
          </p:spPr>
          <p:txBody>
            <a:bodyPr anchor="t" bIns="0" lIns="0" rIns="0" rtlCol="0" tIns="0">
              <a:spAutoFit/>
            </a:bodyPr>
            <a:p>
              <a:pPr algn="l">
                <a:lnSpc>
                  <a:spcPts val="2730"/>
                </a:lnSpc>
              </a:pPr>
              <a:r>
                <a:rPr b="1" sz="2100" i="1" lang="en-US" spc="105">
                  <a:solidFill>
                    <a:srgbClr val="FFA173"/>
                  </a:solidFill>
                  <a:latin typeface="Poppins Bold"/>
                  <a:ea typeface="Poppins Bold"/>
                  <a:cs typeface="Poppins Bold"/>
                  <a:sym typeface="Poppins Bold"/>
                </a:rPr>
                <a:t>VICTORIAN ERA</a:t>
              </a:r>
            </a:p>
          </p:txBody>
        </p:sp>
        <p:sp>
          <p:nvSpPr>
            <p:cNvPr id="1048642" name="TextBox 18"/>
            <p:cNvSpPr txBox="1"/>
            <p:nvPr/>
          </p:nvSpPr>
          <p:spPr>
            <a:xfrm rot="0">
              <a:off x="0" y="661189"/>
              <a:ext cx="3978708" cy="914399"/>
            </a:xfrm>
            <a:prstGeom prst="rect"/>
          </p:spPr>
          <p:txBody>
            <a:bodyPr anchor="t" bIns="0" lIns="0" rIns="0" rtlCol="0" tIns="0">
              <a:spAutoFit/>
            </a:bodyPr>
            <a:p>
              <a:pPr algn="l">
                <a:lnSpc>
                  <a:spcPts val="2700"/>
                </a:lnSpc>
              </a:pPr>
              <a:r>
                <a:rPr sz="1800" lang="en-US" spc="18">
                  <a:solidFill>
                    <a:srgbClr val="645B53"/>
                  </a:solidFill>
                  <a:latin typeface="Poppins Light"/>
                  <a:ea typeface="Poppins Light"/>
                  <a:cs typeface="Poppins Light"/>
                  <a:sym typeface="Poppins Light"/>
                </a:rPr>
                <a:t>Presentations are tools that can be lectures.</a:t>
              </a:r>
            </a:p>
          </p:txBody>
        </p:sp>
      </p:grpSp>
      <p:sp>
        <p:nvSpPr>
          <p:cNvPr id="1048908" name=""/>
          <p:cNvSpPr txBox="1"/>
          <p:nvPr/>
        </p:nvSpPr>
        <p:spPr>
          <a:xfrm>
            <a:off x="309798" y="589280"/>
            <a:ext cx="5133109" cy="5958840"/>
          </a:xfrm>
          <a:prstGeom prst="rect"/>
        </p:spPr>
        <p:txBody>
          <a:bodyPr rtlCol="0" wrap="square">
            <a:spAutoFit/>
          </a:bodyPr>
          <a:p>
            <a:pPr>
              <a:lnSpc>
                <a:spcPct val="150000"/>
              </a:lnSpc>
            </a:pPr>
            <a:r>
              <a:rPr b="1" sz="2400" lang="uz-UZ">
                <a:solidFill>
                  <a:srgbClr val="008000"/>
                </a:solidFill>
              </a:rPr>
              <a:t>Forobiy</a:t>
            </a:r>
            <a:r>
              <a:rPr b="1" sz="2400" lang="uz-UZ">
                <a:solidFill>
                  <a:srgbClr val="000080"/>
                </a:solidFill>
              </a:rPr>
              <a:t>ning fikricha, o'z zoti mavjud (narsalar)ni substantsiya (Javhar), deb ataladi, masalan, olan va shunga o'xshash barcha jismlar. O'z zoti bilan mavjud bo'lmagan (narsalar)ni aktsidentsiya deb ataymiz, masalan, olmaning qizilligi va shunga o'xshaganlar. Bundan kelib chiqadiki, barcha vujudga keltirilgan narsalar yoki substantsiya (masalan, olma), yoki aktsidentsiyalar</a:t>
            </a:r>
            <a:r>
              <a:rPr b="1" sz="2400" lang="en-US">
                <a:solidFill>
                  <a:srgbClr val="000080"/>
                </a:solidFill>
              </a:rPr>
              <a:t>d</a:t>
            </a:r>
            <a:r>
              <a:rPr b="1" sz="2400" lang="en-US">
                <a:solidFill>
                  <a:srgbClr val="000080"/>
                </a:solidFill>
              </a:rPr>
              <a:t>a</a:t>
            </a:r>
            <a:r>
              <a:rPr b="1" sz="2400" lang="en-US">
                <a:solidFill>
                  <a:srgbClr val="000080"/>
                </a:solidFill>
              </a:rPr>
              <a:t>n</a:t>
            </a:r>
            <a:r>
              <a:rPr b="1" sz="2400" lang="en-US">
                <a:solidFill>
                  <a:srgbClr val="000080"/>
                </a:solidFill>
              </a:rPr>
              <a:t> </a:t>
            </a:r>
            <a:r>
              <a:rPr b="1" sz="2400" lang="en-US">
                <a:solidFill>
                  <a:srgbClr val="000080"/>
                </a:solidFill>
              </a:rPr>
              <a:t>i</a:t>
            </a:r>
            <a:r>
              <a:rPr b="1" sz="2400" lang="en-US">
                <a:solidFill>
                  <a:srgbClr val="000080"/>
                </a:solidFill>
              </a:rPr>
              <a:t>b</a:t>
            </a:r>
            <a:r>
              <a:rPr b="1" sz="2400" lang="en-US">
                <a:solidFill>
                  <a:srgbClr val="000080"/>
                </a:solidFill>
              </a:rPr>
              <a:t>o</a:t>
            </a:r>
            <a:r>
              <a:rPr b="1" sz="2400" lang="en-US">
                <a:solidFill>
                  <a:srgbClr val="000080"/>
                </a:solidFill>
              </a:rPr>
              <a:t>r</a:t>
            </a:r>
            <a:r>
              <a:rPr b="1" sz="2400" lang="en-US">
                <a:solidFill>
                  <a:srgbClr val="000080"/>
                </a:solidFill>
              </a:rPr>
              <a:t>a</a:t>
            </a:r>
            <a:r>
              <a:rPr b="1" sz="2400" lang="en-US">
                <a:solidFill>
                  <a:srgbClr val="000080"/>
                </a:solidFill>
              </a:rPr>
              <a:t>t</a:t>
            </a:r>
            <a:r>
              <a:rPr b="1" sz="2400" lang="en-US">
                <a:solidFill>
                  <a:srgbClr val="000080"/>
                </a:solidFill>
              </a:rPr>
              <a:t> </a:t>
            </a:r>
            <a:r>
              <a:rPr b="1" sz="2400" lang="en-US">
                <a:solidFill>
                  <a:srgbClr val="000080"/>
                </a:solidFill>
              </a:rPr>
              <a:t>b</a:t>
            </a:r>
            <a:r>
              <a:rPr b="1" sz="2400" lang="en-US">
                <a:solidFill>
                  <a:srgbClr val="000080"/>
                </a:solidFill>
              </a:rPr>
              <a:t>o</a:t>
            </a:r>
            <a:r>
              <a:rPr b="1" sz="2400" lang="en-US">
                <a:solidFill>
                  <a:srgbClr val="000080"/>
                </a:solidFill>
              </a:rPr>
              <a:t>'</a:t>
            </a:r>
            <a:r>
              <a:rPr b="1" sz="2400" lang="en-US">
                <a:solidFill>
                  <a:srgbClr val="000080"/>
                </a:solidFill>
              </a:rPr>
              <a:t>l</a:t>
            </a:r>
            <a:r>
              <a:rPr b="1" sz="2400" lang="en-US">
                <a:solidFill>
                  <a:srgbClr val="000080"/>
                </a:solidFill>
              </a:rPr>
              <a:t>a</a:t>
            </a:r>
            <a:r>
              <a:rPr b="1" sz="2400" lang="en-US">
                <a:solidFill>
                  <a:srgbClr val="000080"/>
                </a:solidFill>
              </a:rPr>
              <a:t>r</a:t>
            </a:r>
            <a:r>
              <a:rPr b="1" sz="2400" lang="en-US">
                <a:solidFill>
                  <a:srgbClr val="000080"/>
                </a:solidFill>
              </a:rPr>
              <a:t> </a:t>
            </a:r>
            <a:r>
              <a:rPr b="1" sz="2400" lang="en-US">
                <a:solidFill>
                  <a:srgbClr val="000080"/>
                </a:solidFill>
              </a:rPr>
              <a:t>e</a:t>
            </a:r>
            <a:r>
              <a:rPr b="1" sz="2400" lang="en-US">
                <a:solidFill>
                  <a:srgbClr val="000080"/>
                </a:solidFill>
              </a:rPr>
              <a:t>k</a:t>
            </a:r>
            <a:r>
              <a:rPr b="1" sz="2400" lang="en-US">
                <a:solidFill>
                  <a:srgbClr val="000080"/>
                </a:solidFill>
              </a:rPr>
              <a:t>a</a:t>
            </a:r>
            <a:r>
              <a:rPr b="1" sz="2400" lang="en-US">
                <a:solidFill>
                  <a:srgbClr val="000080"/>
                </a:solidFill>
              </a:rPr>
              <a:t>n</a:t>
            </a:r>
            <a:r>
              <a:rPr b="1" sz="2400" lang="en-US">
                <a:solidFill>
                  <a:srgbClr val="000080"/>
                </a:solidFill>
              </a:rPr>
              <a:t>.</a:t>
            </a:r>
            <a:endParaRPr sz="2800" lang="uz-UZ">
              <a:solidFill>
                <a:srgbClr val="000000"/>
              </a:solidFill>
            </a:endParaRPr>
          </a:p>
        </p:txBody>
      </p:sp>
      <p:pic>
        <p:nvPicPr>
          <p:cNvPr id="2097159" name=""/>
          <p:cNvPicPr>
            <a:picLocks/>
          </p:cNvPicPr>
          <p:nvPr/>
        </p:nvPicPr>
        <p:blipFill>
          <a:blip xmlns:r="http://schemas.openxmlformats.org/officeDocument/2006/relationships" r:embed="rId5"/>
          <a:stretch>
            <a:fillRect/>
          </a:stretch>
        </p:blipFill>
        <p:spPr>
          <a:xfrm rot="0">
            <a:off x="5736311" y="1102943"/>
            <a:ext cx="4371573" cy="4374832"/>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A173"/>
        </a:solidFill>
      </p:bgPr>
    </p:bg>
    <p:spTree>
      <p:nvGrpSpPr>
        <p:cNvPr id="55" name=""/>
        <p:cNvGrpSpPr/>
        <p:nvPr/>
      </p:nvGrpSpPr>
      <p:grpSpPr>
        <a:xfrm>
          <a:off x="0" y="0"/>
          <a:ext cx="0" cy="0"/>
          <a:chOff x="0" y="0"/>
          <a:chExt cx="0" cy="0"/>
        </a:xfrm>
      </p:grpSpPr>
      <p:sp>
        <p:nvSpPr>
          <p:cNvPr id="1048643" name="TextBox 2"/>
          <p:cNvSpPr txBox="1"/>
          <p:nvPr/>
        </p:nvSpPr>
        <p:spPr>
          <a:xfrm rot="0">
            <a:off x="1366782" y="9028512"/>
            <a:ext cx="5222013" cy="337820"/>
          </a:xfrm>
          <a:prstGeom prst="rect"/>
        </p:spPr>
        <p:txBody>
          <a:bodyPr anchor="t" bIns="0" lIns="0" rIns="0" rtlCol="0" tIns="0">
            <a:spAutoFit/>
          </a:bodyPr>
          <a:p>
            <a:pPr algn="l">
              <a:lnSpc>
                <a:spcPts val="2730"/>
              </a:lnSpc>
            </a:pPr>
            <a:r>
              <a:rPr b="1" sz="2100" i="1" lang="en-US" spc="105">
                <a:solidFill>
                  <a:srgbClr val="FFFDF5"/>
                </a:solidFill>
                <a:latin typeface="Poppins Bold"/>
                <a:ea typeface="Poppins Bold"/>
                <a:cs typeface="Poppins Bold"/>
                <a:sym typeface="Poppins Bold"/>
              </a:rPr>
              <a:t>WHAT FLOWERS ARE WORTH</a:t>
            </a:r>
          </a:p>
        </p:txBody>
      </p:sp>
      <p:sp>
        <p:nvSpPr>
          <p:cNvPr id="1048644" name="TextBox 3"/>
          <p:cNvSpPr txBox="1"/>
          <p:nvPr/>
        </p:nvSpPr>
        <p:spPr>
          <a:xfrm rot="0">
            <a:off x="2428362" y="11167437"/>
            <a:ext cx="5500803" cy="762000"/>
          </a:xfrm>
          <a:prstGeom prst="rect"/>
        </p:spPr>
        <p:txBody>
          <a:bodyPr anchor="t" bIns="0" lIns="0" rIns="0" rtlCol="0" tIns="0">
            <a:spAutoFit/>
          </a:bodyPr>
          <a:p>
            <a:pPr algn="l">
              <a:lnSpc>
                <a:spcPts val="3000"/>
              </a:lnSpc>
            </a:pPr>
            <a:r>
              <a:rPr sz="2000" lang="en-US" spc="20">
                <a:solidFill>
                  <a:srgbClr val="FFFDF5"/>
                </a:solidFill>
                <a:latin typeface="Poppins Light"/>
                <a:ea typeface="Poppins Light"/>
                <a:cs typeface="Poppins Light"/>
                <a:sym typeface="Poppins Light"/>
              </a:rPr>
              <a:t>Presentations are communication tools that can be demonstrations or lectures.</a:t>
            </a:r>
          </a:p>
        </p:txBody>
      </p:sp>
      <p:sp>
        <p:nvSpPr>
          <p:cNvPr id="1048645" name="Freeform 4"/>
          <p:cNvSpPr/>
          <p:nvPr/>
        </p:nvSpPr>
        <p:spPr>
          <a:xfrm rot="-8100000" flipH="0" flipV="0">
            <a:off x="6498410" y="2697751"/>
            <a:ext cx="4686372" cy="5673680"/>
          </a:xfrm>
          <a:custGeom>
            <a:avLst/>
            <a:ahLst/>
            <a:rect l="l" t="t" r="r" b="b"/>
            <a:pathLst>
              <a:path w="4686372" h="5673680">
                <a:moveTo>
                  <a:pt x="0" y="0"/>
                </a:moveTo>
                <a:lnTo>
                  <a:pt x="4686373" y="0"/>
                </a:lnTo>
                <a:lnTo>
                  <a:pt x="4686373" y="5673680"/>
                </a:lnTo>
                <a:lnTo>
                  <a:pt x="0" y="5673680"/>
                </a:lnTo>
                <a:lnTo>
                  <a:pt x="0" y="0"/>
                </a:lnTo>
                <a:close/>
              </a:path>
            </a:pathLst>
          </a:custGeom>
          <a:blipFill>
            <a:blip xmlns:r="http://schemas.openxmlformats.org/officeDocument/2006/relationships" r:embed="rId1"/>
            <a:stretch>
              <a:fillRect l="0" t="-16611" r="0" b="-16611"/>
            </a:stretch>
          </a:blipFill>
        </p:spPr>
      </p:sp>
      <p:sp>
        <p:nvSpPr>
          <p:cNvPr id="1048646" name="Freeform 5"/>
          <p:cNvSpPr/>
          <p:nvPr/>
        </p:nvSpPr>
        <p:spPr>
          <a:xfrm rot="-744492" flipH="0" flipV="0">
            <a:off x="7126252" y="9753436"/>
            <a:ext cx="4196461" cy="5458691"/>
          </a:xfrm>
          <a:custGeom>
            <a:avLst/>
            <a:ahLst/>
            <a:rect l="l" t="t" r="r" b="b"/>
            <a:pathLst>
              <a:path w="4196461" h="5458691">
                <a:moveTo>
                  <a:pt x="0" y="0"/>
                </a:moveTo>
                <a:lnTo>
                  <a:pt x="4196461" y="0"/>
                </a:lnTo>
                <a:lnTo>
                  <a:pt x="4196461" y="5458692"/>
                </a:lnTo>
                <a:lnTo>
                  <a:pt x="0" y="5458692"/>
                </a:lnTo>
                <a:lnTo>
                  <a:pt x="0" y="0"/>
                </a:lnTo>
                <a:close/>
              </a:path>
            </a:pathLst>
          </a:custGeom>
          <a:blipFill>
            <a:blip xmlns:r="http://schemas.openxmlformats.org/officeDocument/2006/relationships" r:embed="rId2"/>
            <a:stretch>
              <a:fillRect l="-52248" t="0" r="-42991" b="0"/>
            </a:stretch>
          </a:blipFill>
        </p:spPr>
      </p:sp>
      <p:sp>
        <p:nvSpPr>
          <p:cNvPr id="1048647" name="Freeform 6"/>
          <p:cNvSpPr/>
          <p:nvPr/>
        </p:nvSpPr>
        <p:spPr>
          <a:xfrm rot="10800001" flipH="0" flipV="0">
            <a:off x="1874473" y="10490140"/>
            <a:ext cx="8055858" cy="8731163"/>
          </a:xfrm>
          <a:custGeom>
            <a:avLst/>
            <a:ahLst/>
            <a:rect l="l" t="t" r="r" b="b"/>
            <a:pathLst>
              <a:path w="8055858" h="3013061">
                <a:moveTo>
                  <a:pt x="0" y="0"/>
                </a:moveTo>
                <a:lnTo>
                  <a:pt x="8055858" y="0"/>
                </a:lnTo>
                <a:lnTo>
                  <a:pt x="8055858" y="3013061"/>
                </a:lnTo>
                <a:lnTo>
                  <a:pt x="0" y="3013061"/>
                </a:lnTo>
                <a:lnTo>
                  <a:pt x="0" y="0"/>
                </a:lnTo>
                <a:close/>
              </a:path>
            </a:pathLst>
          </a:custGeom>
          <a:blipFill>
            <a:blip xmlns:r="http://schemas.openxmlformats.org/officeDocument/2006/relationships" r:embed="rId3"/>
            <a:stretch>
              <a:fillRect l="-4315" t="-119" r="0" b="-3074"/>
            </a:stretch>
          </a:blipFill>
        </p:spPr>
      </p:sp>
      <p:sp>
        <p:nvSpPr>
          <p:cNvPr id="1048648" name="TextBox 7"/>
          <p:cNvSpPr txBox="1"/>
          <p:nvPr/>
        </p:nvSpPr>
        <p:spPr>
          <a:xfrm rot="0">
            <a:off x="1664161" y="9682420"/>
            <a:ext cx="6047625" cy="807720"/>
          </a:xfrm>
          <a:prstGeom prst="rect"/>
        </p:spPr>
        <p:txBody>
          <a:bodyPr anchor="t" bIns="0" lIns="0" rIns="0" rtlCol="0" tIns="0">
            <a:spAutoFit/>
          </a:bodyPr>
          <a:p>
            <a:pPr algn="l">
              <a:lnSpc>
                <a:spcPts val="6399"/>
              </a:lnSpc>
            </a:pPr>
            <a:r>
              <a:rPr b="1" sz="5333" i="1" lang="en-US" spc="-53">
                <a:solidFill>
                  <a:srgbClr val="FFA173"/>
                </a:solidFill>
                <a:latin typeface="Poppins Bold"/>
                <a:ea typeface="Poppins Bold"/>
                <a:cs typeface="Poppins Bold"/>
                <a:sym typeface="Poppins Bold"/>
              </a:rPr>
              <a:t>$104,825,000,000</a:t>
            </a:r>
          </a:p>
        </p:txBody>
      </p:sp>
      <p:sp>
        <p:nvSpPr>
          <p:cNvPr id="1048649" name="Freeform 8"/>
          <p:cNvSpPr/>
          <p:nvPr/>
        </p:nvSpPr>
        <p:spPr>
          <a:xfrm rot="10651028" flipH="1" flipV="0">
            <a:off x="6605024" y="4458262"/>
            <a:ext cx="3777485" cy="831047"/>
          </a:xfrm>
          <a:custGeom>
            <a:avLst/>
            <a:ahLst/>
            <a:rect l="l" t="t" r="r" b="b"/>
            <a:pathLst>
              <a:path w="3777485" h="831047">
                <a:moveTo>
                  <a:pt x="3777485" y="0"/>
                </a:moveTo>
                <a:lnTo>
                  <a:pt x="0" y="0"/>
                </a:lnTo>
                <a:lnTo>
                  <a:pt x="0" y="831046"/>
                </a:lnTo>
                <a:lnTo>
                  <a:pt x="3777485" y="831046"/>
                </a:lnTo>
                <a:lnTo>
                  <a:pt x="3777485" y="0"/>
                </a:lnTo>
                <a:close/>
              </a:path>
            </a:pathLst>
          </a:custGeom>
          <a:blipFill>
            <a:blip xmlns:r="http://schemas.openxmlformats.org/officeDocument/2006/relationships" r:embed="rId4"/>
            <a:stretch>
              <a:fillRect l="0" t="0" r="0" b="0"/>
            </a:stretch>
          </a:blipFill>
        </p:spPr>
      </p:sp>
      <p:sp>
        <p:nvSpPr>
          <p:cNvPr id="1048909" name=""/>
          <p:cNvSpPr txBox="1"/>
          <p:nvPr/>
        </p:nvSpPr>
        <p:spPr>
          <a:xfrm>
            <a:off x="185880" y="300899"/>
            <a:ext cx="9258299" cy="3291841"/>
          </a:xfrm>
          <a:prstGeom prst="rect"/>
        </p:spPr>
        <p:txBody>
          <a:bodyPr rtlCol="0" wrap="square">
            <a:spAutoFit/>
          </a:bodyPr>
          <a:p>
            <a:r>
              <a:rPr b="1" sz="2400" lang="uz-UZ">
                <a:solidFill>
                  <a:srgbClr val="000000"/>
                </a:solidFill>
              </a:rPr>
              <a:t>Yangi zamonda Dekart substantsiya muammosini eng keskin qilib qo'ydi. U ikki xil substantsiya materiya va ruh parallel ravishda mavjud, bularning har ikkalasi esa Xudoga bo'ysunadi, deb hisoblaydi. Spinoza tablatni yakkayuyagona substantsiya deb, ko'lam va tafakkurni yagona bir substantsiyaning atributlari hisoblardi va substantsiyani o'z-o'ziga sababchi, deb qarardi. Kantning fikricha, substantsiya, «shunday bir doimiy narsaki, faqat unga nisbatangina hamma vaqtli hodisalarni aniqlash mumkin. «Gegel mutlaq g'oyani har qanday yanada haqiqiy rivojlanishning negizi», deb ta'riflaydi.</a:t>
            </a:r>
            <a:endParaRPr b="1" sz="2800" lang="uz-UZ">
              <a:solidFill>
                <a:srgbClr val="000000"/>
              </a:solidFill>
            </a:endParaRPr>
          </a:p>
        </p:txBody>
      </p:sp>
      <p:pic>
        <p:nvPicPr>
          <p:cNvPr id="2097160" name=""/>
          <p:cNvPicPr>
            <a:picLocks/>
          </p:cNvPicPr>
          <p:nvPr/>
        </p:nvPicPr>
        <p:blipFill>
          <a:blip xmlns:r="http://schemas.openxmlformats.org/officeDocument/2006/relationships" r:embed="rId5"/>
          <a:stretch>
            <a:fillRect/>
          </a:stretch>
        </p:blipFill>
        <p:spPr>
          <a:xfrm rot="0">
            <a:off x="448980" y="3762061"/>
            <a:ext cx="5129782" cy="4030056"/>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A173"/>
        </a:solidFill>
      </p:bgPr>
    </p:bg>
    <p:spTree>
      <p:nvGrpSpPr>
        <p:cNvPr id="60" name=""/>
        <p:cNvGrpSpPr/>
        <p:nvPr/>
      </p:nvGrpSpPr>
      <p:grpSpPr>
        <a:xfrm>
          <a:off x="0" y="0"/>
          <a:ext cx="0" cy="0"/>
          <a:chOff x="0" y="0"/>
          <a:chExt cx="0" cy="0"/>
        </a:xfrm>
      </p:grpSpPr>
      <p:sp>
        <p:nvSpPr>
          <p:cNvPr id="1048658" name="Freeform 2"/>
          <p:cNvSpPr/>
          <p:nvPr/>
        </p:nvSpPr>
        <p:spPr>
          <a:xfrm rot="8100000" flipH="0" flipV="0">
            <a:off x="6393034" y="-1454306"/>
            <a:ext cx="4264300" cy="6095752"/>
          </a:xfrm>
          <a:custGeom>
            <a:avLst/>
            <a:ahLst/>
            <a:rect l="l" t="t" r="r" b="b"/>
            <a:pathLst>
              <a:path w="4264300" h="6095752">
                <a:moveTo>
                  <a:pt x="0" y="0"/>
                </a:moveTo>
                <a:lnTo>
                  <a:pt x="4264300" y="0"/>
                </a:lnTo>
                <a:lnTo>
                  <a:pt x="4264300" y="6095752"/>
                </a:lnTo>
                <a:lnTo>
                  <a:pt x="0" y="6095752"/>
                </a:lnTo>
                <a:lnTo>
                  <a:pt x="0" y="0"/>
                </a:lnTo>
                <a:close/>
              </a:path>
            </a:pathLst>
          </a:custGeom>
          <a:blipFill>
            <a:blip xmlns:r="http://schemas.openxmlformats.org/officeDocument/2006/relationships" r:embed="rId1"/>
            <a:stretch>
              <a:fillRect l="0" t="-6415" r="0" b="-6415"/>
            </a:stretch>
          </a:blipFill>
        </p:spPr>
      </p:sp>
      <p:sp>
        <p:nvSpPr>
          <p:cNvPr id="1048659" name="TextBox 3"/>
          <p:cNvSpPr txBox="1"/>
          <p:nvPr/>
        </p:nvSpPr>
        <p:spPr>
          <a:xfrm rot="0">
            <a:off x="189013" y="9457353"/>
            <a:ext cx="3862960" cy="1760221"/>
          </a:xfrm>
          <a:prstGeom prst="rect"/>
        </p:spPr>
        <p:txBody>
          <a:bodyPr anchor="t" bIns="0" lIns="0" rIns="0" rtlCol="0" tIns="0">
            <a:spAutoFit/>
          </a:bodyPr>
          <a:p>
            <a:pPr algn="l">
              <a:lnSpc>
                <a:spcPts val="4620"/>
              </a:lnSpc>
            </a:pPr>
            <a:r>
              <a:rPr b="1" sz="4200" i="1" lang="en-US" spc="42">
                <a:solidFill>
                  <a:srgbClr val="FFFDF5"/>
                </a:solidFill>
                <a:latin typeface="Poppins Bold"/>
                <a:ea typeface="Poppins Bold"/>
                <a:cs typeface="Poppins Bold"/>
                <a:sym typeface="Poppins Bold"/>
              </a:rPr>
              <a:t>How many flowers die daily in a flower shop?</a:t>
            </a:r>
          </a:p>
        </p:txBody>
      </p:sp>
      <p:grpSp>
        <p:nvGrpSpPr>
          <p:cNvPr id="61" name="Group 4"/>
          <p:cNvGrpSpPr/>
          <p:nvPr/>
        </p:nvGrpSpPr>
        <p:grpSpPr>
          <a:xfrm rot="0">
            <a:off x="533069" y="10621816"/>
            <a:ext cx="8271825" cy="1191517"/>
            <a:chOff x="0" y="0"/>
            <a:chExt cx="11029099" cy="1588690"/>
          </a:xfrm>
        </p:grpSpPr>
        <p:sp>
          <p:nvSpPr>
            <p:cNvPr id="1048660" name="AutoShape 5"/>
            <p:cNvSpPr/>
            <p:nvPr/>
          </p:nvSpPr>
          <p:spPr>
            <a:xfrm rot="0">
              <a:off x="0" y="0"/>
              <a:ext cx="11029099" cy="1588690"/>
            </a:xfrm>
            <a:prstGeom prst="rect"/>
            <a:solidFill>
              <a:srgbClr val="FFFDF5"/>
            </a:solidFill>
          </p:spPr>
        </p:sp>
        <p:sp>
          <p:nvSpPr>
            <p:cNvPr id="1048661" name="TextBox 6"/>
            <p:cNvSpPr txBox="1"/>
            <p:nvPr/>
          </p:nvSpPr>
          <p:spPr>
            <a:xfrm rot="0">
              <a:off x="442537" y="297352"/>
              <a:ext cx="10144026" cy="995681"/>
            </a:xfrm>
            <a:prstGeom prst="rect"/>
          </p:spPr>
          <p:txBody>
            <a:bodyPr anchor="t" bIns="0" lIns="0" rIns="0" rtlCol="0" tIns="0">
              <a:spAutoFit/>
            </a:bodyPr>
            <a:p>
              <a:pPr algn="l">
                <a:lnSpc>
                  <a:spcPts val="2940"/>
                </a:lnSpc>
              </a:pPr>
              <a:r>
                <a:rPr sz="2100" lang="en-US" spc="210">
                  <a:solidFill>
                    <a:srgbClr val="645B53"/>
                  </a:solidFill>
                  <a:latin typeface="Poppins Light Bold"/>
                  <a:ea typeface="Poppins Light Bold"/>
                  <a:cs typeface="Poppins Light Bold"/>
                  <a:sym typeface="Poppins Light Bold"/>
                </a:rPr>
                <a:t>45% OF FLOWERS DIE AND HAVE TO BE THROWN OUT BEFORE BEING SOLD.</a:t>
              </a:r>
            </a:p>
          </p:txBody>
        </p:sp>
      </p:grpSp>
      <p:sp>
        <p:nvSpPr>
          <p:cNvPr id="1048662" name="Freeform 7"/>
          <p:cNvSpPr/>
          <p:nvPr/>
        </p:nvSpPr>
        <p:spPr>
          <a:xfrm rot="0" flipH="0" flipV="0">
            <a:off x="6158346" y="2925559"/>
            <a:ext cx="3385795" cy="3671211"/>
          </a:xfrm>
          <a:custGeom>
            <a:avLst/>
            <a:ahLst/>
            <a:rect l="l" t="t" r="r" b="b"/>
            <a:pathLst>
              <a:path w="3385795" h="3671211">
                <a:moveTo>
                  <a:pt x="0" y="0"/>
                </a:moveTo>
                <a:lnTo>
                  <a:pt x="3385795" y="0"/>
                </a:lnTo>
                <a:lnTo>
                  <a:pt x="3385795" y="3671211"/>
                </a:lnTo>
                <a:lnTo>
                  <a:pt x="0" y="3671211"/>
                </a:lnTo>
                <a:lnTo>
                  <a:pt x="0" y="0"/>
                </a:lnTo>
                <a:close/>
              </a:path>
            </a:pathLst>
          </a:custGeom>
          <a:blipFill>
            <a:blip xmlns:r="http://schemas.openxmlformats.org/officeDocument/2006/relationships" r:embed="rId2"/>
            <a:stretch>
              <a:fillRect l="-776" t="0" r="-6403" b="-48363"/>
            </a:stretch>
          </a:blipFill>
        </p:spPr>
      </p:sp>
      <p:sp>
        <p:nvSpPr>
          <p:cNvPr id="1048663" name="Freeform 8"/>
          <p:cNvSpPr/>
          <p:nvPr/>
        </p:nvSpPr>
        <p:spPr>
          <a:xfrm rot="-290571" flipH="1" flipV="0">
            <a:off x="5840923" y="2568990"/>
            <a:ext cx="3395884" cy="713136"/>
          </a:xfrm>
          <a:custGeom>
            <a:avLst/>
            <a:ahLst/>
            <a:rect l="l" t="t" r="r" b="b"/>
            <a:pathLst>
              <a:path w="3395884" h="713136">
                <a:moveTo>
                  <a:pt x="3395884" y="0"/>
                </a:moveTo>
                <a:lnTo>
                  <a:pt x="0" y="0"/>
                </a:lnTo>
                <a:lnTo>
                  <a:pt x="0" y="713136"/>
                </a:lnTo>
                <a:lnTo>
                  <a:pt x="3395884" y="713136"/>
                </a:lnTo>
                <a:lnTo>
                  <a:pt x="3395884" y="0"/>
                </a:lnTo>
                <a:close/>
              </a:path>
            </a:pathLst>
          </a:custGeom>
          <a:blipFill>
            <a:blip xmlns:r="http://schemas.openxmlformats.org/officeDocument/2006/relationships" r:embed="rId3"/>
            <a:stretch>
              <a:fillRect l="0" t="0" r="0" b="0"/>
            </a:stretch>
          </a:blipFill>
        </p:spPr>
      </p:sp>
      <p:sp>
        <p:nvSpPr>
          <p:cNvPr id="1048664" name="Freeform 9"/>
          <p:cNvSpPr/>
          <p:nvPr/>
        </p:nvSpPr>
        <p:spPr>
          <a:xfrm rot="177796" flipH="0" flipV="0">
            <a:off x="-499221" y="-373307"/>
            <a:ext cx="4687278" cy="984328"/>
          </a:xfrm>
          <a:custGeom>
            <a:avLst/>
            <a:ahLst/>
            <a:rect l="l" t="t" r="r" b="b"/>
            <a:pathLst>
              <a:path w="4687278" h="984328">
                <a:moveTo>
                  <a:pt x="0" y="0"/>
                </a:moveTo>
                <a:lnTo>
                  <a:pt x="4687278" y="0"/>
                </a:lnTo>
                <a:lnTo>
                  <a:pt x="4687278" y="984329"/>
                </a:lnTo>
                <a:lnTo>
                  <a:pt x="0" y="984329"/>
                </a:lnTo>
                <a:lnTo>
                  <a:pt x="0" y="0"/>
                </a:lnTo>
                <a:close/>
              </a:path>
            </a:pathLst>
          </a:custGeom>
          <a:blipFill>
            <a:blip xmlns:r="http://schemas.openxmlformats.org/officeDocument/2006/relationships" r:embed="rId3"/>
            <a:stretch>
              <a:fillRect l="0" t="0" r="0" b="0"/>
            </a:stretch>
          </a:blipFill>
        </p:spPr>
      </p:sp>
      <p:sp>
        <p:nvSpPr>
          <p:cNvPr id="1048910" name=""/>
          <p:cNvSpPr txBox="1"/>
          <p:nvPr/>
        </p:nvSpPr>
        <p:spPr>
          <a:xfrm>
            <a:off x="0" y="467360"/>
            <a:ext cx="6158346" cy="6847840"/>
          </a:xfrm>
          <a:prstGeom prst="rect"/>
        </p:spPr>
        <p:txBody>
          <a:bodyPr rtlCol="0" wrap="square">
            <a:spAutoFit/>
          </a:bodyPr>
          <a:p>
            <a:r>
              <a:rPr b="1" sz="2400" lang="uz-UZ">
                <a:solidFill>
                  <a:srgbClr val="000080"/>
                </a:solidFill>
              </a:rPr>
              <a:t>Borliq mshunchasi materiyaga nisbatan kengroq tushuncha, chunki u ham ob'ektiv, ham süb'ektiv reallikni ifodalaydi. Materiya tushunchasi esa ob'ektiv reallikni ifodalash uchun foydalaniladigan tushuncha.
Hozirgi ilmiy falsafada materiya tushunchasi barcha narsa va hodisalarga xus ho'lgan eng umumiy xususiyatni belgilaydigan mavhum tushunchal hisoblanadi. Olamdagi hamma narsa va hodisalarning eng umumiy belgisi, xususiyati shundan iboratki, ular bizning ongimizdan tashqarida, mustaqil ravishda, mavjuddir. Hamma narsaga xos bo'lgan bu umumiy xususiyat materiya tushunchasida o'z aksini topadi. Materiyaning falsafiy tushunchasi faqat hozirgi davrda faniga ma'lum bo'lgan ob'ektlarnigina emas, balki kelgusida kashf qilinadigan narsalarni ham o'z ichiga oladi, bu ma'noda uning metodologik ahamiyati kattadir.</a:t>
            </a:r>
            <a:endParaRPr b="1" sz="2800" lang="uz-UZ">
              <a:solidFill>
                <a:srgbClr val="00008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A173"/>
        </a:solidFill>
      </p:bgPr>
    </p:bg>
    <p:spTree>
      <p:nvGrpSpPr>
        <p:cNvPr id="106" name=""/>
        <p:cNvGrpSpPr/>
        <p:nvPr/>
      </p:nvGrpSpPr>
      <p:grpSpPr>
        <a:xfrm>
          <a:off x="0" y="0"/>
          <a:ext cx="0" cy="0"/>
          <a:chOff x="0" y="0"/>
          <a:chExt cx="0" cy="0"/>
        </a:xfrm>
      </p:grpSpPr>
      <p:sp>
        <p:nvSpPr>
          <p:cNvPr id="1048827" name="Freeform 2"/>
          <p:cNvSpPr/>
          <p:nvPr/>
        </p:nvSpPr>
        <p:spPr>
          <a:xfrm rot="0" flipH="0" flipV="0">
            <a:off x="5892126" y="-453002"/>
            <a:ext cx="5399069" cy="8708175"/>
          </a:xfrm>
          <a:custGeom>
            <a:avLst/>
            <a:ahLst/>
            <a:rect l="l" t="t" r="r" b="b"/>
            <a:pathLst>
              <a:path w="5399069" h="8708175">
                <a:moveTo>
                  <a:pt x="0" y="0"/>
                </a:moveTo>
                <a:lnTo>
                  <a:pt x="5399068" y="0"/>
                </a:lnTo>
                <a:lnTo>
                  <a:pt x="5399068" y="8708175"/>
                </a:lnTo>
                <a:lnTo>
                  <a:pt x="0" y="8708175"/>
                </a:lnTo>
                <a:lnTo>
                  <a:pt x="0" y="0"/>
                </a:lnTo>
                <a:close/>
              </a:path>
            </a:pathLst>
          </a:custGeom>
          <a:blipFill>
            <a:blip xmlns:r="http://schemas.openxmlformats.org/officeDocument/2006/relationships" r:embed="rId1"/>
            <a:stretch>
              <a:fillRect l="0" t="0" r="0" b="0"/>
            </a:stretch>
          </a:blipFill>
        </p:spPr>
      </p:sp>
      <p:sp>
        <p:nvSpPr>
          <p:cNvPr id="1048828" name="AutoShape 3"/>
          <p:cNvSpPr/>
          <p:nvPr/>
        </p:nvSpPr>
        <p:spPr>
          <a:xfrm rot="0">
            <a:off x="3666731" y="714950"/>
            <a:ext cx="6251969" cy="5862320"/>
          </a:xfrm>
          <a:prstGeom prst="rect"/>
          <a:solidFill>
            <a:srgbClr val="FFFDF5"/>
          </a:solidFill>
        </p:spPr>
      </p:sp>
      <p:grpSp>
        <p:nvGrpSpPr>
          <p:cNvPr id="107" name="Group 4"/>
          <p:cNvGrpSpPr/>
          <p:nvPr/>
        </p:nvGrpSpPr>
        <p:grpSpPr>
          <a:xfrm rot="0">
            <a:off x="4876799" y="8255173"/>
            <a:ext cx="4448849" cy="3638204"/>
            <a:chOff x="0" y="-38100"/>
            <a:chExt cx="5931799" cy="4850939"/>
          </a:xfrm>
        </p:grpSpPr>
        <p:sp>
          <p:nvSpPr>
            <p:cNvPr id="1048829" name="TextBox 5"/>
            <p:cNvSpPr txBox="1"/>
            <p:nvPr/>
          </p:nvSpPr>
          <p:spPr>
            <a:xfrm rot="0">
              <a:off x="0" y="-38100"/>
              <a:ext cx="5931799" cy="497840"/>
            </a:xfrm>
            <a:prstGeom prst="rect"/>
          </p:spPr>
          <p:txBody>
            <a:bodyPr anchor="t" bIns="0" lIns="0" rIns="0" rtlCol="0" tIns="0">
              <a:spAutoFit/>
            </a:bodyPr>
            <a:p>
              <a:pPr algn="l">
                <a:lnSpc>
                  <a:spcPts val="2940"/>
                </a:lnSpc>
              </a:pPr>
              <a:r>
                <a:rPr sz="2100" lang="en-US" spc="210">
                  <a:solidFill>
                    <a:srgbClr val="645B53"/>
                  </a:solidFill>
                  <a:latin typeface="Poppins Light Bold"/>
                  <a:ea typeface="Poppins Light Bold"/>
                  <a:cs typeface="Poppins Light Bold"/>
                  <a:sym typeface="Poppins Light Bold"/>
                </a:rPr>
                <a:t>MAILING ADDRESS</a:t>
              </a:r>
            </a:p>
          </p:txBody>
        </p:sp>
        <p:sp>
          <p:nvSpPr>
            <p:cNvPr id="1048830" name="TextBox 6"/>
            <p:cNvSpPr txBox="1"/>
            <p:nvPr/>
          </p:nvSpPr>
          <p:spPr>
            <a:xfrm rot="0">
              <a:off x="0" y="608904"/>
              <a:ext cx="5931799" cy="1016000"/>
            </a:xfrm>
            <a:prstGeom prst="rect"/>
          </p:spPr>
          <p:txBody>
            <a:bodyPr anchor="t" bIns="0" lIns="0" rIns="0" rtlCol="0" tIns="0">
              <a:spAutoFit/>
            </a:bodyPr>
            <a:p>
              <a:pPr algn="l">
                <a:lnSpc>
                  <a:spcPts val="3000"/>
                </a:lnSpc>
              </a:pPr>
              <a:r>
                <a:rPr sz="2000" lang="en-US" spc="20">
                  <a:solidFill>
                    <a:srgbClr val="645B53"/>
                  </a:solidFill>
                  <a:latin typeface="Poppins Light"/>
                  <a:ea typeface="Poppins Light"/>
                  <a:cs typeface="Poppins Light"/>
                  <a:sym typeface="Poppins Light"/>
                </a:rPr>
                <a:t>123 Anywhere St., Any City, State, Country 12345</a:t>
              </a:r>
            </a:p>
          </p:txBody>
        </p:sp>
        <p:sp>
          <p:nvSpPr>
            <p:cNvPr id="1048831" name="TextBox 7"/>
            <p:cNvSpPr txBox="1"/>
            <p:nvPr/>
          </p:nvSpPr>
          <p:spPr>
            <a:xfrm rot="0">
              <a:off x="0" y="2046187"/>
              <a:ext cx="5931799" cy="497840"/>
            </a:xfrm>
            <a:prstGeom prst="rect"/>
          </p:spPr>
          <p:txBody>
            <a:bodyPr anchor="t" bIns="0" lIns="0" rIns="0" rtlCol="0" tIns="0">
              <a:spAutoFit/>
            </a:bodyPr>
            <a:p>
              <a:pPr algn="l">
                <a:lnSpc>
                  <a:spcPts val="2940"/>
                </a:lnSpc>
              </a:pPr>
              <a:r>
                <a:rPr sz="2100" lang="en-US" spc="210">
                  <a:solidFill>
                    <a:srgbClr val="645B53"/>
                  </a:solidFill>
                  <a:latin typeface="Poppins Light Bold"/>
                  <a:ea typeface="Poppins Light Bold"/>
                  <a:cs typeface="Poppins Light Bold"/>
                  <a:sym typeface="Poppins Light Bold"/>
                </a:rPr>
                <a:t>EMAIL ADDRESS</a:t>
              </a:r>
            </a:p>
          </p:txBody>
        </p:sp>
        <p:sp>
          <p:nvSpPr>
            <p:cNvPr id="1048832" name="TextBox 8"/>
            <p:cNvSpPr txBox="1"/>
            <p:nvPr/>
          </p:nvSpPr>
          <p:spPr>
            <a:xfrm rot="0">
              <a:off x="0" y="2693191"/>
              <a:ext cx="5931799" cy="508000"/>
            </a:xfrm>
            <a:prstGeom prst="rect"/>
          </p:spPr>
          <p:txBody>
            <a:bodyPr anchor="t" bIns="0" lIns="0" rIns="0" rtlCol="0" tIns="0">
              <a:spAutoFit/>
            </a:bodyPr>
            <a:p>
              <a:pPr algn="l">
                <a:lnSpc>
                  <a:spcPts val="3000"/>
                </a:lnSpc>
              </a:pPr>
              <a:r>
                <a:rPr sz="2000" lang="en-US" spc="20">
                  <a:solidFill>
                    <a:srgbClr val="645B53"/>
                  </a:solidFill>
                  <a:latin typeface="Poppins Light"/>
                  <a:ea typeface="Poppins Light"/>
                  <a:cs typeface="Poppins Light"/>
                  <a:sym typeface="Poppins Light"/>
                </a:rPr>
                <a:t>hello@reallygreatsite.com</a:t>
              </a:r>
            </a:p>
          </p:txBody>
        </p:sp>
        <p:sp>
          <p:nvSpPr>
            <p:cNvPr id="1048833" name="TextBox 9"/>
            <p:cNvSpPr txBox="1"/>
            <p:nvPr/>
          </p:nvSpPr>
          <p:spPr>
            <a:xfrm rot="0">
              <a:off x="0" y="3657835"/>
              <a:ext cx="5931799" cy="497840"/>
            </a:xfrm>
            <a:prstGeom prst="rect"/>
          </p:spPr>
          <p:txBody>
            <a:bodyPr anchor="t" bIns="0" lIns="0" rIns="0" rtlCol="0" tIns="0">
              <a:spAutoFit/>
            </a:bodyPr>
            <a:p>
              <a:pPr algn="l">
                <a:lnSpc>
                  <a:spcPts val="2940"/>
                </a:lnSpc>
              </a:pPr>
              <a:r>
                <a:rPr sz="2100" lang="en-US" spc="210">
                  <a:solidFill>
                    <a:srgbClr val="645B53"/>
                  </a:solidFill>
                  <a:latin typeface="Poppins Light Bold"/>
                  <a:ea typeface="Poppins Light Bold"/>
                  <a:cs typeface="Poppins Light Bold"/>
                  <a:sym typeface="Poppins Light Bold"/>
                </a:rPr>
                <a:t>PHONE NUMBER</a:t>
              </a:r>
            </a:p>
          </p:txBody>
        </p:sp>
        <p:sp>
          <p:nvSpPr>
            <p:cNvPr id="1048834" name="TextBox 10"/>
            <p:cNvSpPr txBox="1"/>
            <p:nvPr/>
          </p:nvSpPr>
          <p:spPr>
            <a:xfrm rot="0">
              <a:off x="0" y="4304839"/>
              <a:ext cx="5931799" cy="508000"/>
            </a:xfrm>
            <a:prstGeom prst="rect"/>
          </p:spPr>
          <p:txBody>
            <a:bodyPr anchor="t" bIns="0" lIns="0" rIns="0" rtlCol="0" tIns="0">
              <a:spAutoFit/>
            </a:bodyPr>
            <a:p>
              <a:pPr algn="l">
                <a:lnSpc>
                  <a:spcPts val="3000"/>
                </a:lnSpc>
              </a:pPr>
              <a:r>
                <a:rPr sz="2000" lang="en-US" spc="20">
                  <a:solidFill>
                    <a:srgbClr val="645B53"/>
                  </a:solidFill>
                  <a:latin typeface="Poppins Light"/>
                  <a:ea typeface="Poppins Light"/>
                  <a:cs typeface="Poppins Light"/>
                  <a:sym typeface="Poppins Light"/>
                </a:rPr>
                <a:t>(123) 456 7890</a:t>
              </a:r>
            </a:p>
          </p:txBody>
        </p:sp>
      </p:grpSp>
      <p:sp>
        <p:nvSpPr>
          <p:cNvPr id="1048835" name="Freeform 11"/>
          <p:cNvSpPr/>
          <p:nvPr/>
        </p:nvSpPr>
        <p:spPr>
          <a:xfrm rot="0" flipH="0" flipV="0">
            <a:off x="738301" y="715837"/>
            <a:ext cx="3114694" cy="5867843"/>
          </a:xfrm>
          <a:custGeom>
            <a:avLst/>
            <a:ahLst/>
            <a:rect l="l" t="t" r="r" b="b"/>
            <a:pathLst>
              <a:path w="3114694" h="5867843">
                <a:moveTo>
                  <a:pt x="0" y="0"/>
                </a:moveTo>
                <a:lnTo>
                  <a:pt x="3114694" y="0"/>
                </a:lnTo>
                <a:lnTo>
                  <a:pt x="3114694" y="5867843"/>
                </a:lnTo>
                <a:lnTo>
                  <a:pt x="0" y="5867843"/>
                </a:lnTo>
                <a:lnTo>
                  <a:pt x="0" y="0"/>
                </a:lnTo>
                <a:close/>
              </a:path>
            </a:pathLst>
          </a:custGeom>
          <a:blipFill>
            <a:blip xmlns:r="http://schemas.openxmlformats.org/officeDocument/2006/relationships" r:embed="rId2"/>
            <a:stretch>
              <a:fillRect l="-20647" t="0" r="-20647" b="0"/>
            </a:stretch>
          </a:blipFill>
        </p:spPr>
      </p:sp>
      <p:sp>
        <p:nvSpPr>
          <p:cNvPr id="1048836" name="Freeform 12"/>
          <p:cNvSpPr/>
          <p:nvPr/>
        </p:nvSpPr>
        <p:spPr>
          <a:xfrm rot="0" flipH="0" flipV="0">
            <a:off x="731520" y="6052500"/>
            <a:ext cx="3121475" cy="531180"/>
          </a:xfrm>
          <a:custGeom>
            <a:avLst/>
            <a:ahLst/>
            <a:rect l="l" t="t" r="r" b="b"/>
            <a:pathLst>
              <a:path w="3121475" h="531180">
                <a:moveTo>
                  <a:pt x="0" y="0"/>
                </a:moveTo>
                <a:lnTo>
                  <a:pt x="3121475" y="0"/>
                </a:lnTo>
                <a:lnTo>
                  <a:pt x="3121475" y="531180"/>
                </a:lnTo>
                <a:lnTo>
                  <a:pt x="0" y="531180"/>
                </a:lnTo>
                <a:lnTo>
                  <a:pt x="0" y="0"/>
                </a:lnTo>
                <a:close/>
              </a:path>
            </a:pathLst>
          </a:custGeom>
          <a:blipFill>
            <a:blip xmlns:r="http://schemas.openxmlformats.org/officeDocument/2006/relationships" r:embed="rId3"/>
            <a:stretch>
              <a:fillRect l="0" t="-5826" r="0" b="-5826"/>
            </a:stretch>
          </a:blipFill>
        </p:spPr>
      </p:sp>
      <p:sp>
        <p:nvSpPr>
          <p:cNvPr id="1048837" name="Freeform 13"/>
          <p:cNvSpPr/>
          <p:nvPr/>
        </p:nvSpPr>
        <p:spPr>
          <a:xfrm rot="260861" flipH="0" flipV="0">
            <a:off x="-113879" y="-340271"/>
            <a:ext cx="4328682" cy="909023"/>
          </a:xfrm>
          <a:custGeom>
            <a:avLst/>
            <a:ahLst/>
            <a:rect l="l" t="t" r="r" b="b"/>
            <a:pathLst>
              <a:path w="4328682" h="909023">
                <a:moveTo>
                  <a:pt x="0" y="0"/>
                </a:moveTo>
                <a:lnTo>
                  <a:pt x="4328682" y="0"/>
                </a:lnTo>
                <a:lnTo>
                  <a:pt x="4328682" y="909023"/>
                </a:lnTo>
                <a:lnTo>
                  <a:pt x="0" y="909023"/>
                </a:lnTo>
                <a:lnTo>
                  <a:pt x="0" y="0"/>
                </a:lnTo>
                <a:close/>
              </a:path>
            </a:pathLst>
          </a:custGeom>
          <a:blipFill>
            <a:blip xmlns:r="http://schemas.openxmlformats.org/officeDocument/2006/relationships" r:embed="rId4"/>
            <a:stretch>
              <a:fillRect l="0" t="0" r="0" b="0"/>
            </a:stretch>
          </a:blipFill>
        </p:spPr>
      </p:sp>
      <p:sp>
        <p:nvSpPr>
          <p:cNvPr id="1048911" name=""/>
          <p:cNvSpPr txBox="1"/>
          <p:nvPr/>
        </p:nvSpPr>
        <p:spPr>
          <a:xfrm>
            <a:off x="4591659" y="2615845"/>
            <a:ext cx="4000000" cy="1285239"/>
          </a:xfrm>
          <a:prstGeom prst="rect"/>
        </p:spPr>
        <p:txBody>
          <a:bodyPr rtlCol="0" wrap="square">
            <a:spAutoFit/>
          </a:bodyPr>
          <a:p>
            <a:r>
              <a:rPr b="1" sz="4000" lang="en-US">
                <a:solidFill>
                  <a:srgbClr val="FF6600"/>
                </a:solidFill>
              </a:rPr>
              <a:t>E</a:t>
            </a:r>
            <a:r>
              <a:rPr b="1" sz="4000" lang="en-US">
                <a:solidFill>
                  <a:srgbClr val="FF6600"/>
                </a:solidFill>
              </a:rPr>
              <a:t>'</a:t>
            </a:r>
            <a:r>
              <a:rPr b="1" sz="4000" lang="en-US">
                <a:solidFill>
                  <a:srgbClr val="FF6600"/>
                </a:solidFill>
              </a:rPr>
              <a:t>t</a:t>
            </a:r>
            <a:r>
              <a:rPr b="1" sz="4000" lang="en-US">
                <a:solidFill>
                  <a:srgbClr val="FF6600"/>
                </a:solidFill>
              </a:rPr>
              <a:t>i</a:t>
            </a:r>
            <a:r>
              <a:rPr b="1" sz="4000" lang="en-US">
                <a:solidFill>
                  <a:srgbClr val="FF6600"/>
                </a:solidFill>
              </a:rPr>
              <a:t>b</a:t>
            </a:r>
            <a:r>
              <a:rPr b="1" sz="4000" lang="en-US">
                <a:solidFill>
                  <a:srgbClr val="FF6600"/>
                </a:solidFill>
              </a:rPr>
              <a:t>o</a:t>
            </a:r>
            <a:r>
              <a:rPr b="1" sz="4000" lang="en-US">
                <a:solidFill>
                  <a:srgbClr val="FF6600"/>
                </a:solidFill>
              </a:rPr>
              <a:t>r</a:t>
            </a:r>
            <a:r>
              <a:rPr b="1" sz="4000" lang="en-US">
                <a:solidFill>
                  <a:srgbClr val="FF6600"/>
                </a:solidFill>
              </a:rPr>
              <a:t>i</a:t>
            </a:r>
            <a:r>
              <a:rPr b="1" sz="4000" lang="en-US">
                <a:solidFill>
                  <a:srgbClr val="FF6600"/>
                </a:solidFill>
              </a:rPr>
              <a:t>n</a:t>
            </a:r>
            <a:r>
              <a:rPr b="1" sz="4000" lang="en-US">
                <a:solidFill>
                  <a:srgbClr val="FF6600"/>
                </a:solidFill>
              </a:rPr>
              <a:t>g</a:t>
            </a:r>
            <a:r>
              <a:rPr b="1" sz="4000" lang="en-US">
                <a:solidFill>
                  <a:srgbClr val="FF6600"/>
                </a:solidFill>
              </a:rPr>
              <a:t>i</a:t>
            </a:r>
            <a:r>
              <a:rPr b="1" sz="4000" lang="en-US">
                <a:solidFill>
                  <a:srgbClr val="FF6600"/>
                </a:solidFill>
              </a:rPr>
              <a:t>z</a:t>
            </a:r>
            <a:r>
              <a:rPr b="1" sz="4000" lang="en-US">
                <a:solidFill>
                  <a:srgbClr val="FF6600"/>
                </a:solidFill>
              </a:rPr>
              <a:t> </a:t>
            </a:r>
            <a:r>
              <a:rPr b="1" sz="4000" lang="en-US">
                <a:solidFill>
                  <a:srgbClr val="FF6600"/>
                </a:solidFill>
              </a:rPr>
              <a:t>u</a:t>
            </a:r>
            <a:r>
              <a:rPr b="1" sz="4000" lang="en-US">
                <a:solidFill>
                  <a:srgbClr val="FF6600"/>
                </a:solidFill>
              </a:rPr>
              <a:t>c</a:t>
            </a:r>
            <a:r>
              <a:rPr b="1" sz="4000" lang="en-US">
                <a:solidFill>
                  <a:srgbClr val="FF6600"/>
                </a:solidFill>
              </a:rPr>
              <a:t>h</a:t>
            </a:r>
            <a:r>
              <a:rPr b="1" sz="4000" lang="en-US">
                <a:solidFill>
                  <a:srgbClr val="FF6600"/>
                </a:solidFill>
              </a:rPr>
              <a:t>u</a:t>
            </a:r>
            <a:r>
              <a:rPr b="1" sz="4000" lang="en-US">
                <a:solidFill>
                  <a:srgbClr val="FF6600"/>
                </a:solidFill>
              </a:rPr>
              <a:t>n</a:t>
            </a:r>
            <a:r>
              <a:rPr b="1" sz="4000" lang="en-US">
                <a:solidFill>
                  <a:srgbClr val="FF6600"/>
                </a:solidFill>
              </a:rPr>
              <a:t> </a:t>
            </a:r>
            <a:r>
              <a:rPr b="1" sz="4000" lang="en-US">
                <a:solidFill>
                  <a:srgbClr val="FF6600"/>
                </a:solidFill>
              </a:rPr>
              <a:t>t</a:t>
            </a:r>
            <a:r>
              <a:rPr b="1" sz="4000" lang="en-US">
                <a:solidFill>
                  <a:srgbClr val="FF6600"/>
                </a:solidFill>
              </a:rPr>
              <a:t>a</a:t>
            </a:r>
            <a:r>
              <a:rPr b="1" sz="4000" lang="en-US">
                <a:solidFill>
                  <a:srgbClr val="FF6600"/>
                </a:solidFill>
              </a:rPr>
              <a:t>s</a:t>
            </a:r>
            <a:r>
              <a:rPr b="1" sz="4000" lang="en-US">
                <a:solidFill>
                  <a:srgbClr val="FF6600"/>
                </a:solidFill>
              </a:rPr>
              <a:t>h</a:t>
            </a:r>
            <a:r>
              <a:rPr b="1" sz="4000" lang="en-US">
                <a:solidFill>
                  <a:srgbClr val="FF6600"/>
                </a:solidFill>
              </a:rPr>
              <a:t>a</a:t>
            </a:r>
            <a:r>
              <a:rPr b="1" sz="4000" lang="en-US">
                <a:solidFill>
                  <a:srgbClr val="FF6600"/>
                </a:solidFill>
              </a:rPr>
              <a:t>k</a:t>
            </a:r>
            <a:r>
              <a:rPr b="1" sz="4000" lang="en-US">
                <a:solidFill>
                  <a:srgbClr val="FF6600"/>
                </a:solidFill>
              </a:rPr>
              <a:t>k</a:t>
            </a:r>
            <a:r>
              <a:rPr b="1" sz="4000" lang="en-US">
                <a:solidFill>
                  <a:srgbClr val="FF6600"/>
                </a:solidFill>
              </a:rPr>
              <a:t>u</a:t>
            </a:r>
            <a:r>
              <a:rPr b="1" sz="4000" lang="en-US">
                <a:solidFill>
                  <a:srgbClr val="FF6600"/>
                </a:solidFill>
              </a:rPr>
              <a:t>r</a:t>
            </a:r>
            <a:r>
              <a:rPr b="1" sz="4000" lang="en-US">
                <a:solidFill>
                  <a:srgbClr val="FF6600"/>
                </a:solidFill>
              </a:rPr>
              <a:t>!</a:t>
            </a:r>
            <a:endParaRPr b="1" sz="2800" lang="uz-UZ">
              <a:solidFill>
                <a:srgbClr val="FF66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RMX3363</dc:creator>
  <dcterms:created xsi:type="dcterms:W3CDTF">2006-08-15T14:00:00Z</dcterms:created>
  <dcterms:modified xsi:type="dcterms:W3CDTF">2024-11-19T11:40:50Z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1dd288630a9f4fd7ba99e3796ed941df</vt:lpwstr>
  </property>
</Properties>
</file>