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Шаха" initials="Ш" lastIdx="4" clrIdx="0">
    <p:extLst>
      <p:ext uri="{19B8F6BF-5375-455C-9EA6-DF929625EA0E}">
        <p15:presenceInfo xmlns:p15="http://schemas.microsoft.com/office/powerpoint/2012/main" userId="Шах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60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960D02-6AAD-496F-8B0A-BA1BFA8917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BDC3544-B9A7-40C5-A245-FEF3651F5B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F13903C-537E-4DDF-945C-CBD1640FD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8810-07BF-447C-9A5C-115CCDE9B895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EF4CFC7-0F35-4E65-92B5-1C7EA22C8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FFCDC00-6E22-4CD8-93AA-FD34DDFDA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7178-5082-48E8-A2B6-F850AAB6A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088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AC2C11-4C14-42B9-9379-1B5D5DB5C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3D4928F-5D11-45A1-87B4-0BA8044B1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B8AE167-EDB0-49BB-8E82-1FCD28601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8810-07BF-447C-9A5C-115CCDE9B895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2C78248-9811-4E52-961E-F10B47BB4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FD2768-9175-4A20-99E1-B14AA3D5D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7178-5082-48E8-A2B6-F850AAB6A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141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0B3C52D-23F4-4CF5-B086-098E35C4DB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0756EFF-BCAB-4F18-A0FE-98E22311D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21E992C-85AF-4E3E-9B1F-3A6C912FF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8810-07BF-447C-9A5C-115CCDE9B895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831F29-CCDF-4CE1-B85A-CB99884C8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24378A6-35E4-4527-970D-D847403BD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7178-5082-48E8-A2B6-F850AAB6A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979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6D2E2-8370-4DE5-9B7A-C695CB4FB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A749CD6-CB66-4144-83DF-3143436B5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E0F364D-BB2A-49D3-932E-1B128BC4B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8810-07BF-447C-9A5C-115CCDE9B895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F031B1C-D953-4B6F-81D2-6E8C48DA4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ACC0BCC-6D5E-488E-A75A-BF91F6E66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7178-5082-48E8-A2B6-F850AAB6A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108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FF8546-AEDA-4421-9474-BCF0505C5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71946EC-C2E7-4A6C-8DDD-B19D951F3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4136FF9-6C2C-44CD-811D-28956AA8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8810-07BF-447C-9A5C-115CCDE9B895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1840F48-8764-46F4-8ECB-AD65775DD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6051AE7-F5FD-4380-8131-DFF7316BF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7178-5082-48E8-A2B6-F850AAB6A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18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7D793-DDB5-4F75-98F0-B2DBC897C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6BDC52-69BB-4FE8-82DC-86A02979D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2A32AA8-9A21-411B-9EC0-541600B251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8FFE61F-A38C-4452-BF2A-568BF1E2E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8810-07BF-447C-9A5C-115CCDE9B895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A06B387-8712-491C-A686-BDF73FED4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743D143-8530-46B4-A52D-824E12F9D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7178-5082-48E8-A2B6-F850AAB6A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394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826113-5B93-4DE1-9DD8-734E2A0A4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71528FE-D2B5-4CF4-8D98-B3EB09B3B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5EF543F-1BE8-4C35-B033-0AE1856B90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A95543C-8BD5-4DDC-93FC-ECDF89FFA6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04E2403-3EF8-471D-8F70-4518459B03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669AF24-98C3-457C-9614-E64C73CEB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8810-07BF-447C-9A5C-115CCDE9B895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F19E672-B4D2-4BE3-9105-EED7D249B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0DE3714-010B-4159-A33F-EAC7396DB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7178-5082-48E8-A2B6-F850AAB6A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207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56AB15-041E-46CB-8390-89BA4FA62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5D365EA-49F0-496F-9D62-4A5BADA67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8810-07BF-447C-9A5C-115CCDE9B895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58AA360-7875-423C-89F5-4ED49BAA7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7EA6632-A104-4203-92F2-FB9C6166D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7178-5082-48E8-A2B6-F850AAB6A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63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9E8B236-582C-4E67-9944-29A86E508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8810-07BF-447C-9A5C-115CCDE9B895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865B344-D58A-4E9E-88C0-4210349EF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913383F-8E47-491B-9E64-629874CB8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7178-5082-48E8-A2B6-F850AAB6A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987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3C56CC-0548-4BF6-A59C-AD3080116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8F9D041-FF2C-4516-915A-F3FEFF746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65032BE-B172-41E0-A992-6F24E10223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5CCBE3C-5281-4AF6-A1E2-A22DB25A3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8810-07BF-447C-9A5C-115CCDE9B895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156142E-281C-4355-8958-8ABF63453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F55DCCC-E02A-4CB2-B299-32A67E6C4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7178-5082-48E8-A2B6-F850AAB6A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691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453E82-4E90-46E2-9A47-C6D657DFE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2298756-E67B-4E59-AF67-B636D143A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76226C3-0A66-49D4-AB85-AE03937B4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424FB73-9266-415D-83F3-D5D18B11C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88810-07BF-447C-9A5C-115CCDE9B895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D44012C-E34C-42E6-BC95-79434F29D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FA0B395-2D25-46DF-B889-B529D8288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7178-5082-48E8-A2B6-F850AAB6A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575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521BB4-7818-45C2-9DFB-84A3C0D74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1DA5D2D-BD75-4C88-9D09-9D50F6F7E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455C1B3-8136-4855-A328-E5583CA29F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88810-07BF-447C-9A5C-115CCDE9B895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E2F1ACB-0772-4953-A067-E26882104B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708C979-48AA-40FD-B2C1-32464E81A8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D7178-5082-48E8-A2B6-F850AAB6A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49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C2817E3-A384-41DE-A26D-5C08D0F0D244}"/>
              </a:ext>
            </a:extLst>
          </p:cNvPr>
          <p:cNvSpPr txBox="1"/>
          <p:nvPr/>
        </p:nvSpPr>
        <p:spPr>
          <a:xfrm>
            <a:off x="1751136" y="1188656"/>
            <a:ext cx="868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arxitekturasi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5620818-2FE4-463C-B133-42B9B567F231}"/>
              </a:ext>
            </a:extLst>
          </p:cNvPr>
          <p:cNvSpPr txBox="1"/>
          <p:nvPr/>
        </p:nvSpPr>
        <p:spPr>
          <a:xfrm>
            <a:off x="1148749" y="3484675"/>
            <a:ext cx="98944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457200" indent="-457200">
              <a:buAutoNum type="arabicPeriod"/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Katta </a:t>
            </a:r>
            <a:r>
              <a:rPr lang="en-US" dirty="0" err="1"/>
              <a:t>Ma'lumotlarni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Prinsiplari</a:t>
            </a:r>
            <a:endParaRPr lang="en-US" dirty="0"/>
          </a:p>
          <a:p>
            <a:r>
              <a:rPr lang="en-US" dirty="0"/>
              <a:t>Katta </a:t>
            </a:r>
            <a:r>
              <a:rPr lang="en-US" dirty="0" err="1"/>
              <a:t>Ma'lumotlarni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Texnologiyalari</a:t>
            </a:r>
            <a:r>
              <a:rPr lang="en-US" dirty="0"/>
              <a:t>: Hadoop </a:t>
            </a:r>
            <a:r>
              <a:rPr lang="en-US" dirty="0" err="1"/>
              <a:t>va</a:t>
            </a:r>
            <a:r>
              <a:rPr lang="en-US" dirty="0"/>
              <a:t> Spark</a:t>
            </a:r>
          </a:p>
          <a:p>
            <a:r>
              <a:rPr lang="en-US" dirty="0"/>
              <a:t>Katta </a:t>
            </a:r>
            <a:r>
              <a:rPr lang="en-US" dirty="0" err="1"/>
              <a:t>Ma'lumotlarni</a:t>
            </a:r>
            <a:r>
              <a:rPr lang="en-US" dirty="0"/>
              <a:t> Real </a:t>
            </a:r>
            <a:r>
              <a:rPr lang="en-US" dirty="0" err="1"/>
              <a:t>Vaqt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(Stream Processing)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3247B5E-26BA-4B05-9C46-41FE1F6D0857}"/>
              </a:ext>
            </a:extLst>
          </p:cNvPr>
          <p:cNvSpPr txBox="1"/>
          <p:nvPr/>
        </p:nvSpPr>
        <p:spPr>
          <a:xfrm>
            <a:off x="2387847" y="2412857"/>
            <a:ext cx="741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REJA: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81E12B6-D108-4FF5-B3BD-9504D9379018}"/>
              </a:ext>
            </a:extLst>
          </p:cNvPr>
          <p:cNvSpPr txBox="1"/>
          <p:nvPr/>
        </p:nvSpPr>
        <p:spPr>
          <a:xfrm>
            <a:off x="1751136" y="-2171883"/>
            <a:ext cx="8689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TerDU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fakulteti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223-guruh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talabasi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Shomurodov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Hasan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9BF7926-5C2D-43A1-87BC-BD5D75F76DE2}"/>
              </a:ext>
            </a:extLst>
          </p:cNvPr>
          <p:cNvSpPr txBox="1"/>
          <p:nvPr/>
        </p:nvSpPr>
        <p:spPr>
          <a:xfrm>
            <a:off x="1148749" y="7469250"/>
            <a:ext cx="868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Ishlashning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Prinsiplari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B217617-E87C-4ACB-94F0-709479036AC8}"/>
              </a:ext>
            </a:extLst>
          </p:cNvPr>
          <p:cNvSpPr txBox="1"/>
          <p:nvPr/>
        </p:nvSpPr>
        <p:spPr>
          <a:xfrm>
            <a:off x="320655" y="8635944"/>
            <a:ext cx="115506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(Big Data Processing Technologies)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ta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quyidagicha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bo'lishi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F712608-4D32-4233-91B6-CC81ED37A9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072" y="7469250"/>
            <a:ext cx="2387847" cy="134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43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C2817E3-A384-41DE-A26D-5C08D0F0D244}"/>
              </a:ext>
            </a:extLst>
          </p:cNvPr>
          <p:cNvSpPr txBox="1"/>
          <p:nvPr/>
        </p:nvSpPr>
        <p:spPr>
          <a:xfrm>
            <a:off x="1751136" y="-3345249"/>
            <a:ext cx="868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arxitekturasi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5620818-2FE4-463C-B133-42B9B567F231}"/>
              </a:ext>
            </a:extLst>
          </p:cNvPr>
          <p:cNvSpPr txBox="1"/>
          <p:nvPr/>
        </p:nvSpPr>
        <p:spPr>
          <a:xfrm>
            <a:off x="1148749" y="-7234354"/>
            <a:ext cx="98944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457200" indent="-457200">
              <a:buAutoNum type="arabicPeriod"/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Katta </a:t>
            </a:r>
            <a:r>
              <a:rPr lang="en-US" dirty="0" err="1"/>
              <a:t>Ma'lumotlarni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Prinsiplari</a:t>
            </a:r>
            <a:endParaRPr lang="en-US" dirty="0"/>
          </a:p>
          <a:p>
            <a:r>
              <a:rPr lang="en-US" dirty="0"/>
              <a:t>Katta </a:t>
            </a:r>
            <a:r>
              <a:rPr lang="en-US" dirty="0" err="1"/>
              <a:t>Ma'lumotlarni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Texnologiyalari</a:t>
            </a:r>
            <a:r>
              <a:rPr lang="en-US" dirty="0"/>
              <a:t>: Hadoop </a:t>
            </a:r>
            <a:r>
              <a:rPr lang="en-US" dirty="0" err="1"/>
              <a:t>va</a:t>
            </a:r>
            <a:r>
              <a:rPr lang="en-US" dirty="0"/>
              <a:t> Spark</a:t>
            </a:r>
          </a:p>
          <a:p>
            <a:r>
              <a:rPr lang="en-US" dirty="0"/>
              <a:t>Katta </a:t>
            </a:r>
            <a:r>
              <a:rPr lang="en-US" dirty="0" err="1"/>
              <a:t>Ma'lumotlarni</a:t>
            </a:r>
            <a:r>
              <a:rPr lang="en-US" dirty="0"/>
              <a:t> Real </a:t>
            </a:r>
            <a:r>
              <a:rPr lang="en-US" dirty="0" err="1"/>
              <a:t>Vaqt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(Stream Processing)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3247B5E-26BA-4B05-9C46-41FE1F6D0857}"/>
              </a:ext>
            </a:extLst>
          </p:cNvPr>
          <p:cNvSpPr txBox="1"/>
          <p:nvPr/>
        </p:nvSpPr>
        <p:spPr>
          <a:xfrm>
            <a:off x="2387847" y="-794972"/>
            <a:ext cx="741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REJA: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81E12B6-D108-4FF5-B3BD-9504D9379018}"/>
              </a:ext>
            </a:extLst>
          </p:cNvPr>
          <p:cNvSpPr txBox="1"/>
          <p:nvPr/>
        </p:nvSpPr>
        <p:spPr>
          <a:xfrm>
            <a:off x="1751136" y="-2178914"/>
            <a:ext cx="8689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TerDU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fakulteti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223-guruh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talabasi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Shomurodov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Hasan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9BF7926-5C2D-43A1-87BC-BD5D75F76DE2}"/>
              </a:ext>
            </a:extLst>
          </p:cNvPr>
          <p:cNvSpPr txBox="1"/>
          <p:nvPr/>
        </p:nvSpPr>
        <p:spPr>
          <a:xfrm>
            <a:off x="1148749" y="7469250"/>
            <a:ext cx="868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Ishlashning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Prinsiplari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B217617-E87C-4ACB-94F0-709479036AC8}"/>
              </a:ext>
            </a:extLst>
          </p:cNvPr>
          <p:cNvSpPr txBox="1"/>
          <p:nvPr/>
        </p:nvSpPr>
        <p:spPr>
          <a:xfrm>
            <a:off x="320655" y="8635944"/>
            <a:ext cx="115506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(Big Data Processing Technologies)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ta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quyidagicha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bo'lishi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F712608-4D32-4233-91B6-CC81ED37A9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958"/>
            <a:ext cx="12192001" cy="684504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22F5EE-05F3-4722-AE35-AF0F60E55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A88AC0D-34FB-4C90-A4DF-4E5CF0B245E6}"/>
              </a:ext>
            </a:extLst>
          </p:cNvPr>
          <p:cNvSpPr txBox="1"/>
          <p:nvPr/>
        </p:nvSpPr>
        <p:spPr>
          <a:xfrm>
            <a:off x="-5834341" y="2939740"/>
            <a:ext cx="544104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arxitekturasi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(Command-Line Interface Architecture)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tizimlarida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foydalanuvchilarga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o'zaro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aloqada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bo'lish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imkoniyatini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arxitekturasi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ta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slaytga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qisqacha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keltiraman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1426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C2817E3-A384-41DE-A26D-5C08D0F0D244}"/>
              </a:ext>
            </a:extLst>
          </p:cNvPr>
          <p:cNvSpPr txBox="1"/>
          <p:nvPr/>
        </p:nvSpPr>
        <p:spPr>
          <a:xfrm>
            <a:off x="1751136" y="2026378"/>
            <a:ext cx="868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arxitekturasi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5620818-2FE4-463C-B133-42B9B567F231}"/>
              </a:ext>
            </a:extLst>
          </p:cNvPr>
          <p:cNvSpPr txBox="1"/>
          <p:nvPr/>
        </p:nvSpPr>
        <p:spPr>
          <a:xfrm>
            <a:off x="1148749" y="-7234354"/>
            <a:ext cx="98944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457200" indent="-457200">
              <a:buAutoNum type="arabicPeriod"/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Katta </a:t>
            </a:r>
            <a:r>
              <a:rPr lang="en-US" dirty="0" err="1"/>
              <a:t>Ma'lumotlarni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Prinsiplari</a:t>
            </a:r>
            <a:endParaRPr lang="en-US" dirty="0"/>
          </a:p>
          <a:p>
            <a:r>
              <a:rPr lang="en-US" dirty="0"/>
              <a:t>Katta </a:t>
            </a:r>
            <a:r>
              <a:rPr lang="en-US" dirty="0" err="1"/>
              <a:t>Ma'lumotlarni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Texnologiyalari</a:t>
            </a:r>
            <a:r>
              <a:rPr lang="en-US" dirty="0"/>
              <a:t>: Hadoop </a:t>
            </a:r>
            <a:r>
              <a:rPr lang="en-US" dirty="0" err="1"/>
              <a:t>va</a:t>
            </a:r>
            <a:r>
              <a:rPr lang="en-US" dirty="0"/>
              <a:t> Spark</a:t>
            </a:r>
          </a:p>
          <a:p>
            <a:r>
              <a:rPr lang="en-US" dirty="0"/>
              <a:t>Katta </a:t>
            </a:r>
            <a:r>
              <a:rPr lang="en-US" dirty="0" err="1"/>
              <a:t>Ma'lumotlarni</a:t>
            </a:r>
            <a:r>
              <a:rPr lang="en-US" dirty="0"/>
              <a:t> Real </a:t>
            </a:r>
            <a:r>
              <a:rPr lang="en-US" dirty="0" err="1"/>
              <a:t>Vaqt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(Stream Processing)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3247B5E-26BA-4B05-9C46-41FE1F6D0857}"/>
              </a:ext>
            </a:extLst>
          </p:cNvPr>
          <p:cNvSpPr txBox="1"/>
          <p:nvPr/>
        </p:nvSpPr>
        <p:spPr>
          <a:xfrm>
            <a:off x="2387847" y="-794972"/>
            <a:ext cx="741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REJA: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81E12B6-D108-4FF5-B3BD-9504D9379018}"/>
              </a:ext>
            </a:extLst>
          </p:cNvPr>
          <p:cNvSpPr txBox="1"/>
          <p:nvPr/>
        </p:nvSpPr>
        <p:spPr>
          <a:xfrm>
            <a:off x="1751136" y="576350"/>
            <a:ext cx="8689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TerDU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fakulteti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223-guruh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talabasi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Shomurodov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Hasan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9BF7926-5C2D-43A1-87BC-BD5D75F76DE2}"/>
              </a:ext>
            </a:extLst>
          </p:cNvPr>
          <p:cNvSpPr txBox="1"/>
          <p:nvPr/>
        </p:nvSpPr>
        <p:spPr>
          <a:xfrm>
            <a:off x="1148749" y="7469250"/>
            <a:ext cx="868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Ishlashning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Prinsiplari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B217617-E87C-4ACB-94F0-709479036AC8}"/>
              </a:ext>
            </a:extLst>
          </p:cNvPr>
          <p:cNvSpPr txBox="1"/>
          <p:nvPr/>
        </p:nvSpPr>
        <p:spPr>
          <a:xfrm>
            <a:off x="654949" y="2939740"/>
            <a:ext cx="544104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arxitekturasi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(Command-Line Interface Architecture)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tizimlarida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foydalanuvchilarga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o'zaro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aloqada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bo'lish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imkoniyatini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arxitekturasi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ta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slaytga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qisqacha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keltiraman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F712608-4D32-4233-91B6-CC81ED37A9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018" y="2939740"/>
            <a:ext cx="6978982" cy="39182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C3BD995-EFBE-4D11-8E81-06FCD0828238}"/>
              </a:ext>
            </a:extLst>
          </p:cNvPr>
          <p:cNvSpPr txBox="1"/>
          <p:nvPr/>
        </p:nvSpPr>
        <p:spPr>
          <a:xfrm>
            <a:off x="1751136" y="-1813232"/>
            <a:ext cx="868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Arxitektura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F516AA3-EB7C-4548-9239-933BF91A30D8}"/>
              </a:ext>
            </a:extLst>
          </p:cNvPr>
          <p:cNvSpPr txBox="1"/>
          <p:nvPr/>
        </p:nvSpPr>
        <p:spPr>
          <a:xfrm>
            <a:off x="445185" y="9058359"/>
            <a:ext cx="1130163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Tizimning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vazifasi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foydalanuvchidan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operatsion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uzatadi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ko'rsatadi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(User):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kiritadigan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 (Command Line Interface):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terminal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konsol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interfeysi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Shell (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Qobiq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to'g'ri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qo'llanmalariga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dasturlarga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yo'naltiradi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Kernel: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Slayd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foydalanuvchidan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operatsion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yo'naltiradi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tizimning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tarkibiy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CLI, shell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kernel.</a:t>
            </a:r>
          </a:p>
        </p:txBody>
      </p:sp>
    </p:spTree>
    <p:extLst>
      <p:ext uri="{BB962C8B-B14F-4D97-AF65-F5344CB8AC3E}">
        <p14:creationId xmlns:p14="http://schemas.microsoft.com/office/powerpoint/2010/main" val="24311172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C2817E3-A384-41DE-A26D-5C08D0F0D244}"/>
              </a:ext>
            </a:extLst>
          </p:cNvPr>
          <p:cNvSpPr txBox="1"/>
          <p:nvPr/>
        </p:nvSpPr>
        <p:spPr>
          <a:xfrm>
            <a:off x="1751136" y="-3401028"/>
            <a:ext cx="868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arxitekturasi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81E12B6-D108-4FF5-B3BD-9504D9379018}"/>
              </a:ext>
            </a:extLst>
          </p:cNvPr>
          <p:cNvSpPr txBox="1"/>
          <p:nvPr/>
        </p:nvSpPr>
        <p:spPr>
          <a:xfrm>
            <a:off x="1751136" y="-1399934"/>
            <a:ext cx="8689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TerDU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fakulteti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223-guruh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talabasi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Shomurodov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Hasan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B217617-E87C-4ACB-94F0-709479036AC8}"/>
              </a:ext>
            </a:extLst>
          </p:cNvPr>
          <p:cNvSpPr txBox="1"/>
          <p:nvPr/>
        </p:nvSpPr>
        <p:spPr>
          <a:xfrm>
            <a:off x="-6099812" y="2939740"/>
            <a:ext cx="544104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arxitekturasi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(Command-Line Interface Architecture)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tizimlarida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foydalanuvchilarga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o'zaro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aloqada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bo'lish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imkoniyatini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arxitekturasi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ta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slaytga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qisqacha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keltiraman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1B6E115-0DA9-437F-BFDC-42E2E70DD57D}"/>
              </a:ext>
            </a:extLst>
          </p:cNvPr>
          <p:cNvSpPr txBox="1"/>
          <p:nvPr/>
        </p:nvSpPr>
        <p:spPr>
          <a:xfrm>
            <a:off x="445185" y="1462413"/>
            <a:ext cx="1130163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Tizimning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vazifasi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foydalanuvchidan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operatsion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uzatadi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ko'rsatadi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(User):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kiritadigan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 (Command Line Interface):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terminal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konsol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interfeysi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Shell (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Qobiq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to'g'ri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qo'llanmalariga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dasturlarga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yo'naltiradi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Kernel: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Slayd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foydalanuvchidan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operatsion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yo'naltiradi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tizimning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tarkibiy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CLI, shell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kernel.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7C5E53E-6AC3-43FA-8365-4E4176E157A2}"/>
              </a:ext>
            </a:extLst>
          </p:cNvPr>
          <p:cNvSpPr txBox="1"/>
          <p:nvPr/>
        </p:nvSpPr>
        <p:spPr>
          <a:xfrm>
            <a:off x="1751136" y="579188"/>
            <a:ext cx="868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Arxitektura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12207B3-A384-4D27-BB46-A42C79E4C59A}"/>
              </a:ext>
            </a:extLst>
          </p:cNvPr>
          <p:cNvSpPr txBox="1"/>
          <p:nvPr/>
        </p:nvSpPr>
        <p:spPr>
          <a:xfrm>
            <a:off x="445184" y="8283676"/>
            <a:ext cx="1130163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Shellning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jarayoni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terminalga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Shell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parametrlarni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Shell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resurslariga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murojaat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fayl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protsessor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qaytarish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bajarganidan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so'ng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xatolik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xabari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ko'rsatiladi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Slayd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Shell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xatoliklar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ko'rsatiladi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AC1A1D-560E-411B-AE26-8C6C5FC2CABD}"/>
              </a:ext>
            </a:extLst>
          </p:cNvPr>
          <p:cNvSpPr txBox="1"/>
          <p:nvPr/>
        </p:nvSpPr>
        <p:spPr>
          <a:xfrm>
            <a:off x="1751136" y="-5057333"/>
            <a:ext cx="868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7045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1B6E115-0DA9-437F-BFDC-42E2E70DD57D}"/>
              </a:ext>
            </a:extLst>
          </p:cNvPr>
          <p:cNvSpPr txBox="1"/>
          <p:nvPr/>
        </p:nvSpPr>
        <p:spPr>
          <a:xfrm>
            <a:off x="445185" y="-10232189"/>
            <a:ext cx="1130163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Tizimning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vazifasi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foydalanuvchidan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operatsion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uzatadi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ko'rsatadi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(User):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kiritadigan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 (Command Line Interface):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terminal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konsol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interfeysi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Shell (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Qobiq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to'g'ri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qo'llanmalariga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dasturlarga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yo'naltiradi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Kernel: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Slayd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foydalanuvchidan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operatsion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yo'naltiradi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tizimning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tarkibiy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CLI, shell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kernel.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7C5E53E-6AC3-43FA-8365-4E4176E157A2}"/>
              </a:ext>
            </a:extLst>
          </p:cNvPr>
          <p:cNvSpPr txBox="1"/>
          <p:nvPr/>
        </p:nvSpPr>
        <p:spPr>
          <a:xfrm>
            <a:off x="1751136" y="-1279109"/>
            <a:ext cx="868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Arxitektura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12207B3-A384-4D27-BB46-A42C79E4C59A}"/>
              </a:ext>
            </a:extLst>
          </p:cNvPr>
          <p:cNvSpPr txBox="1"/>
          <p:nvPr/>
        </p:nvSpPr>
        <p:spPr>
          <a:xfrm>
            <a:off x="445184" y="2060725"/>
            <a:ext cx="1130163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Shellning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jarayoni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terminalga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Shell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parametrlarni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Shell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resurslariga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murojaat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fayl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protsessor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qaytarish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bajarganidan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so'ng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xatolik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xabari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ko'rsatiladi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Slayd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Shell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xatoliklar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ko'rsatiladi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AC1A1D-560E-411B-AE26-8C6C5FC2CABD}"/>
              </a:ext>
            </a:extLst>
          </p:cNvPr>
          <p:cNvSpPr txBox="1"/>
          <p:nvPr/>
        </p:nvSpPr>
        <p:spPr>
          <a:xfrm>
            <a:off x="1751136" y="642291"/>
            <a:ext cx="868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3383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12207B3-A384-4D27-BB46-A42C79E4C59A}"/>
              </a:ext>
            </a:extLst>
          </p:cNvPr>
          <p:cNvSpPr txBox="1"/>
          <p:nvPr/>
        </p:nvSpPr>
        <p:spPr>
          <a:xfrm>
            <a:off x="445184" y="8225551"/>
            <a:ext cx="1130163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Shellning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jarayoni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terminalga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Shell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parametrlarni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Shell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resurslariga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murojaat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fayl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protsessor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qaytarish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bajarganidan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so'ng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xatolik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xabari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ko'rsatiladi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Slayd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Shell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xatoliklar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ko'rsatiladi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AC1A1D-560E-411B-AE26-8C6C5FC2CABD}"/>
              </a:ext>
            </a:extLst>
          </p:cNvPr>
          <p:cNvSpPr txBox="1"/>
          <p:nvPr/>
        </p:nvSpPr>
        <p:spPr>
          <a:xfrm>
            <a:off x="1751136" y="-1540471"/>
            <a:ext cx="868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432A8DB-75A2-4E64-AA4D-44666A3E796F}"/>
              </a:ext>
            </a:extLst>
          </p:cNvPr>
          <p:cNvSpPr txBox="1"/>
          <p:nvPr/>
        </p:nvSpPr>
        <p:spPr>
          <a:xfrm>
            <a:off x="445184" y="1873057"/>
            <a:ext cx="1130163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Interfeysning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 (Command Line Interface):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interfeys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klaviatura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 (Graphical User Interface):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Grafik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interfeys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CLI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integratsiya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Kengaytirilish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Shell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skriptlar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plaginlar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o'zgaruvchilar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kengaytirilishi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Bash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PowerShell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yaratishga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Slayd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interfeyslari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(CLI, GUI)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kengaytirilish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imkoniyatlari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skriptlar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plaginlar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o'zgaruvchan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moslashtirilgan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bo'lishi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91F5092-64CF-4B3B-8D83-ED228F330BB3}"/>
              </a:ext>
            </a:extLst>
          </p:cNvPr>
          <p:cNvSpPr txBox="1"/>
          <p:nvPr/>
        </p:nvSpPr>
        <p:spPr>
          <a:xfrm>
            <a:off x="1751136" y="749373"/>
            <a:ext cx="868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Arxitekturasi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Interfeys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Kengaytirilish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E93AD5F-4E17-4D0A-B1A5-161B1682B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8319"/>
            <a:ext cx="12192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DA5D94E-9F31-4D4D-A41F-7F2CDDFB4C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23897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F3BD1D3-CF48-4D2C-860F-8FFA0078DC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44864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5326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432A8DB-75A2-4E64-AA4D-44666A3E796F}"/>
              </a:ext>
            </a:extLst>
          </p:cNvPr>
          <p:cNvSpPr txBox="1"/>
          <p:nvPr/>
        </p:nvSpPr>
        <p:spPr>
          <a:xfrm>
            <a:off x="445184" y="-4940697"/>
            <a:ext cx="1130163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Ma'lumot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Interfeysning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 (Command Line Interface):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interfeys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klaviatura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 (Graphical User Interface):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Grafik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interfeys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CLI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integratsiya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Kengaytirilish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Shell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skriptlar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plaginlar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o'zgaruvchilar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kengaytirilishi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Bash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PowerShell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yaratishga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Slayd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interfeyslari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(CLI, GUI)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kengaytirilish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imkoniyatlari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skriptlar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plaginlar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o'zgaruvchan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moslashtirilgan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bo'lishi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91F5092-64CF-4B3B-8D83-ED228F330BB3}"/>
              </a:ext>
            </a:extLst>
          </p:cNvPr>
          <p:cNvSpPr txBox="1"/>
          <p:nvPr/>
        </p:nvSpPr>
        <p:spPr>
          <a:xfrm>
            <a:off x="1751136" y="8005579"/>
            <a:ext cx="868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Buyruqlar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Arxitekturasi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Interfeys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Kengaytirilish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8647DF3-199D-471E-B85B-D9128094F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5E710FF-53E9-419A-8A20-90844D045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7D6AC42-811D-45CC-A0F6-56BC8562C4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900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1079</Words>
  <Application>Microsoft Office PowerPoint</Application>
  <PresentationFormat>Широкоэкранный</PresentationFormat>
  <Paragraphs>97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Шаха</dc:creator>
  <cp:lastModifiedBy>PC</cp:lastModifiedBy>
  <cp:revision>32</cp:revision>
  <dcterms:created xsi:type="dcterms:W3CDTF">2024-11-08T11:58:40Z</dcterms:created>
  <dcterms:modified xsi:type="dcterms:W3CDTF">2025-02-12T03:42:13Z</dcterms:modified>
</cp:coreProperties>
</file>